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1"/>
  </p:notesMasterIdLst>
  <p:sldIdLst>
    <p:sldId id="402" r:id="rId2"/>
    <p:sldId id="298" r:id="rId3"/>
    <p:sldId id="300" r:id="rId4"/>
    <p:sldId id="353" r:id="rId5"/>
    <p:sldId id="465" r:id="rId6"/>
    <p:sldId id="399" r:id="rId7"/>
    <p:sldId id="427" r:id="rId8"/>
    <p:sldId id="316" r:id="rId9"/>
    <p:sldId id="40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 snapToGrid="0">
      <p:cViewPr varScale="1">
        <p:scale>
          <a:sx n="48" d="100"/>
          <a:sy n="48" d="100"/>
        </p:scale>
        <p:origin x="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95179-D49E-4105-944B-3A797CB755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4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৪র্থ</a:t>
            </a:r>
          </a:p>
          <a:p>
            <a:pPr algn="ctr"/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অনুশীলনী-৪.২</a:t>
            </a:r>
          </a:p>
          <a:p>
            <a:pPr algn="ctr"/>
            <a:r>
              <a:rPr lang="en-US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ঘনের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সূত্রের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ম্যাজিক</a:t>
            </a:r>
            <a:endParaRPr lang="en-US" sz="40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64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2286000" y="99680"/>
            <a:ext cx="8324849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294533"/>
            <a:ext cx="87735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+ 3a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285" y="3586971"/>
            <a:ext cx="83984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+ 3ab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3086100" y="1002472"/>
            <a:ext cx="6580414" cy="804349"/>
          </a:xfrm>
          <a:prstGeom prst="flowChartAlternateProcess">
            <a:avLst/>
          </a:prstGeom>
          <a:solidFill>
            <a:srgbClr val="04F22C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2 in 6  /  </a:t>
            </a:r>
            <a:r>
              <a:rPr lang="en-US" sz="4400" b="1" dirty="0" err="1" smtClean="0">
                <a:solidFill>
                  <a:srgbClr val="FF0000"/>
                </a:solidFill>
              </a:rPr>
              <a:t>দুই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এর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ভিতর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</a:rPr>
              <a:t>৬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8994323" y="273987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1410953" y="245412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010654" y="4048636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1427284" y="3762885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6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0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5421" y="1709366"/>
            <a:ext cx="87735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+ 3ab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43299" y="128922"/>
            <a:ext cx="5600701" cy="949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441" y="1698148"/>
            <a:ext cx="2019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4053" y="1708988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1526" y="1709366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90798" y="1713536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9585" y="1702652"/>
            <a:ext cx="1492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95279" y="1693810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068977" y="2155475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1485607" y="1869724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995498" y="464474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1412128" y="435899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9005" y="1724922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5324" y="1704694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53046" y="1709366"/>
            <a:ext cx="1492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825" y="4117890"/>
            <a:ext cx="2002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4001" y="4183076"/>
            <a:ext cx="2002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3ab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20877" y="4199403"/>
            <a:ext cx="2685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31482" y="4128340"/>
            <a:ext cx="1771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153" y="5204246"/>
            <a:ext cx="20024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13742" y="4199025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75501" y="4179505"/>
            <a:ext cx="1435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3ab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31482" y="4124769"/>
            <a:ext cx="1771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14211" y="5204246"/>
            <a:ext cx="21178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86340" y="4134881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991234" y="5692517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1407864" y="5406766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81481E-6 L -1.45833E-6 0.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00208 0.2474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0.01745 0.2474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0 L -0.31302 0.2451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4" y="1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32084 0.2495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-7.40741E-7 L 0.12461 0.2592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10612 0.24838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3.7037E-7 L 0.10625 0.25509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09349 0.24745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4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1.11111E-6 L -0.21081 0.1636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8171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7 L -0.2276 0.16227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80" y="810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022E-16 L -0.23281 0.17014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41" y="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26406 0.1625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3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6" grpId="1"/>
      <p:bldP spid="27" grpId="0"/>
      <p:bldP spid="27" grpId="1"/>
      <p:bldP spid="28" grpId="1"/>
      <p:bldP spid="28" grpId="2"/>
      <p:bldP spid="29" grpId="0"/>
      <p:bldP spid="30" grpId="0"/>
      <p:bldP spid="30" grpId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4293" y="1707348"/>
            <a:ext cx="82830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+ 3ab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43299" y="128922"/>
            <a:ext cx="5600701" cy="949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176" y="1712533"/>
            <a:ext cx="2019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4053" y="1708988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1526" y="1709366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46417" y="1713536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7185" y="1702652"/>
            <a:ext cx="1492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70421" y="1693810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9068977" y="2155475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1485607" y="1869724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995498" y="464474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1412128" y="435899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72589" y="1712890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5324" y="1704694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8662" y="1709366"/>
            <a:ext cx="1492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3ab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444" y="4117890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3620" y="4183076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- 3ab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00496" y="4199403"/>
            <a:ext cx="2521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11101" y="4128340"/>
            <a:ext cx="1608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1443" y="5204246"/>
            <a:ext cx="18389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93361" y="4199025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86677" y="4179505"/>
            <a:ext cx="1435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3ab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12986" y="4127338"/>
            <a:ext cx="1608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77501" y="5204246"/>
            <a:ext cx="1954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09543" y="4255201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991234" y="5692517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1407864" y="5406766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৬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388252" y="5341557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3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0.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00208 0.2474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0.01745 0.2474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2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69 3.7037E-7 L -0.31406 0.2451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4" y="1224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-0.32084 0.24954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3 -7.40741E-7 L 0.09921 0.2509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09922 0.2511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3.7037E-7 L 0.10065 0.2476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0.10547 0.24675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3" y="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-1.48148E-6 L -0.2108 0.16366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8171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-0.2276 0.16227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80" y="810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23282 0.17014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41" y="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L 0.26406 0.1625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3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3" grpId="0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6" grpId="1"/>
      <p:bldP spid="27" grpId="0"/>
      <p:bldP spid="27" grpId="1"/>
      <p:bldP spid="28" grpId="0"/>
      <p:bldP spid="28" grpId="1"/>
      <p:bldP spid="29" grpId="0"/>
      <p:bldP spid="30" grpId="0"/>
      <p:bldP spid="30" grpId="1"/>
      <p:bldP spid="32" grpId="0" animBg="1"/>
      <p:bldP spid="33" grpId="0"/>
      <p:bldP spid="3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/>
          <p:nvPr/>
        </p:nvCxnSpPr>
        <p:spPr>
          <a:xfrm flipV="1">
            <a:off x="8873792" y="1789413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1290422" y="1503662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853468" y="3161004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1270098" y="2875253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99315" y="2725013"/>
            <a:ext cx="6353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(a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b)(a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ab+b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1668889" y="52039"/>
            <a:ext cx="8863034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এছাড়াও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আরো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২টি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1457" y="1405980"/>
            <a:ext cx="66287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(a + b)(a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ab+b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4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  <p:bldP spid="20" grpId="0" animBg="1"/>
      <p:bldP spid="12" grpId="0"/>
      <p:bldP spid="12" grpId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40" b="50099"/>
          <a:stretch/>
        </p:blipFill>
        <p:spPr>
          <a:xfrm>
            <a:off x="298211" y="488410"/>
            <a:ext cx="11605317" cy="48175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2514" y="16863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Rounded Rectangle 6">
            <a:hlinkClick r:id="rId3"/>
          </p:cNvPr>
          <p:cNvSpPr/>
          <p:nvPr/>
        </p:nvSpPr>
        <p:spPr>
          <a:xfrm>
            <a:off x="2701040" y="4663927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3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2577</TotalTime>
  <Words>221</Words>
  <Application>Microsoft Office PowerPoint</Application>
  <PresentationFormat>Widescreen</PresentationFormat>
  <Paragraphs>81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NikoshBAN</vt:lpstr>
      <vt:lpstr>Nirmala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315</cp:revision>
  <dcterms:created xsi:type="dcterms:W3CDTF">2025-12-03T03:54:44Z</dcterms:created>
  <dcterms:modified xsi:type="dcterms:W3CDTF">2026-10-09T07:47:48Z</dcterms:modified>
</cp:coreProperties>
</file>