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CB31-582D-4BD3-9EC6-6AF82FC1CB5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CB874-DB21-4817-9222-3038D933F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07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3CB874-DB21-4817-9222-3038D933F5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48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88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35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49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91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31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5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691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2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0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514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666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2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9061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150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184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42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20645D-5F78-400B-B04E-E26B6AAD8D1C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40FF0F-CAEE-4BCB-B304-196A07745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6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  <p:sldLayoutId id="21474840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080" y="1046480"/>
            <a:ext cx="7396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1432560" y="2236605"/>
            <a:ext cx="6400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99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9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99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32" y="3373120"/>
            <a:ext cx="1862667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879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880" y="711200"/>
            <a:ext cx="767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2160" y="2034639"/>
            <a:ext cx="56184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রোকন</a:t>
            </a:r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endParaRPr lang="en-US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শিমু-রেজা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এমপি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মৌতলা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কালিগঞ্জ</a:t>
            </a:r>
            <a:r>
              <a:rPr lang="en-US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সাতক্ষীরা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০১৭৪৯৭১৭১৮১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3855720"/>
            <a:ext cx="198120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63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680" y="924560"/>
            <a:ext cx="76403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70480" y="2174240"/>
            <a:ext cx="647192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1920" y="2702560"/>
            <a:ext cx="6482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সমাজকর্ম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6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22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65680" y="863600"/>
            <a:ext cx="7457440" cy="1107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2400" y="2509520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</a:p>
          <a:p>
            <a:pPr algn="ctr"/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300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75280" y="680720"/>
            <a:ext cx="6441440" cy="1239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8400" y="2509521"/>
            <a:ext cx="9906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…..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     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75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1440" y="538480"/>
            <a:ext cx="8879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200" y="1646476"/>
            <a:ext cx="106781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অর্থসংশ্লিষ্ট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হলেও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যথেষ্ট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দরিদ্র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উন্নয়নশীল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ব্যাপকতা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উন্নয়নশীল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১৯৭১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যুদ্ধের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অর্থনীতি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বিপর্যস্ত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এসময়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কারখানা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বিধ্বস্ত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রাস্তাঘাট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ব্রিজ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কালর্ভাট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ধ্বংস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প্রাণহানিসহ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কাটিয়ে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উঠতে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উঠতেই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অস্থিরতা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আজও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অব্যাহত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অস্থিরতা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অর্থনীতিকে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পঙ্গু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তাছাড়া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এদেশের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ক্রমবর্ধমান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সংকটকে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38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3280" y="965200"/>
            <a:ext cx="104444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স্নাতক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ডিগ্রীধারীর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৪৭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দুজনে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একজনের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অর্ন্তভুক্ত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ILO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বলছে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করোনা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মহামারির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ঝুঁকিতে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তরুণ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প্রজন্ম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১৫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২৪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বয়সিদের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শতাংশই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হয়েছেন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করোনার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তরুণদের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দ্বিগুণ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শ্রমশক্তির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বয়সের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গৃহিণীদের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এছাড়া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লেখাপড়ার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কিংবা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06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1360" y="589280"/>
            <a:ext cx="76098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6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6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6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1680" y="1514396"/>
            <a:ext cx="107391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প্রেক্ষিতে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তীব্রতা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ভয়াবহ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বিপর্যস্ত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নেতিবাচক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ফেলছে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অপূরণঃ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অন্তরায়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বেঁচে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ব্যাঘাত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41680" y="428752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5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440" y="751840"/>
            <a:ext cx="10434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উন্নতি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অগ্রগতির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অন্তরায়ঃ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অগ্রগতিতে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অন্তরায়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কেবল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বিনিময়ে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এমনকি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ফলদায়ী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কর্মক্ষম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বঞ্চিত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ব্যহত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মাত্রা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গভীরতা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একদিকে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বিপুলসংখ্যক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দারিদ্র্যসীমার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অন্যদিকে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দারিদ্র্যের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মাত্রা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গভীরতা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ক্রমশ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853440" y="82296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853440" y="413512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6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660400"/>
            <a:ext cx="105968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মাথাপিছু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হ্রাসে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অভিশাপ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বিবেচিত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উৎপাদনমূলক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নিয়োজিত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ব্যাহত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মাথাপিছু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হ্রাস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ধ্বংসাত্মক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কার্যকলাপ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ধ্বংসাত্মক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কার্যকলাপ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কায়েমি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স্বার্থবাদী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গোষ্ঠী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ধ্বংসাত্মক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কার্যকলাপ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বোমাবাজি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সন্ত্রাস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হরতাল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ধর্মঘট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ভাঙচুর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অপহরণ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চাঁদাবাজি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খুন-জখম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মুক্তিপণ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812800" y="75184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812800" y="3476555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5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0720" y="670560"/>
            <a:ext cx="108000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নিন্ম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জীবনমানঃ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বিপুলসংখ্যক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নির্ধারিত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বনযাপন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গ্লানি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বীতশ্রদ্ধ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তুলেছে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জন্মদাতাঃ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নানাবিধ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গঠনমুলক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কার্যকলাপে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জড়িয়ে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চুরি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ডাকাতি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ছিনতাই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রাহাজানি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সন্ত্রাস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চোরাকারবার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যৌতুক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ভিক্ষাবৃত্তি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নানাবিধ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80720" y="74168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680720" y="2968555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98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440" y="873760"/>
            <a:ext cx="105257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নানারুপ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দাম্পত্য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কলহ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বিবাহ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বিচ্ছেদ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ঝগড়া-বিবাদ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সংঘাত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মারামারি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আত্মহত্যা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বিচ্ছেদ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বিস্তারঃ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বিস্তারে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যতগুলো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ব্যর্থতা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ঝুঁকে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মূল্যবোধের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অবক্ষয়ঃ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হতাশাগ্রস্ত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রীতিনীতির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আস্থাবান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মূল্যবোধের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অবক্ষয়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853440" y="96520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853440" y="259080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853440" y="421640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3600" y="794802"/>
            <a:ext cx="1057656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বৃদ্ধিঃ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সমাজবিরোধী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কর্মকান্ডে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লিপ্ত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ভারসাম্য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শৃঙ্খলার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বীতশ্রদ্ধ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ওঠে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এজন্য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অমান্য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নৈরাজ্য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আইন-শৃঙ্খলার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অবনতি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হ্রাসঃ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স্বীকৃতি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বঞ্চিত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ছেলেকে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এছাড়াও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স্বাস্থ্যহীনতা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পুষ্টিহীনতা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ক্ষেত্রেও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ফেলে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উপার্জনের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অভাবে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বেকার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জনগোষ্ঠী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নির্ভরশীল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ব্যর্থ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রোগে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আক্রান্ত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কর্মক্ষমতা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হ্রাস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863600" y="794802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863600" y="3230880"/>
            <a:ext cx="447040" cy="5181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3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60" y="1330960"/>
            <a:ext cx="6929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49" y="2011635"/>
            <a:ext cx="3712906" cy="41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1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1700</TotalTime>
  <Words>874</Words>
  <Application>Microsoft Office PowerPoint</Application>
  <PresentationFormat>Widescreen</PresentationFormat>
  <Paragraphs>42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Garamond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268</cp:revision>
  <dcterms:created xsi:type="dcterms:W3CDTF">2026-01-13T15:21:49Z</dcterms:created>
  <dcterms:modified xsi:type="dcterms:W3CDTF">2026-07-17T14:17:01Z</dcterms:modified>
</cp:coreProperties>
</file>