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mp"/><Relationship Id="rId4" Type="http://schemas.openxmlformats.org/officeDocument/2006/relationships/image" Target="../media/image11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22538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b="1" u="sng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83586"/>
            <a:ext cx="7010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514564"/>
            <a:ext cx="7924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79812" y="314235"/>
            <a:ext cx="47179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7200" b="1" u="sng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ব্যঞ্জনবর্ণ-য,র,ল,শ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0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457200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9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13587" y="3594118"/>
            <a:ext cx="663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74542" y="1875151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28055" y="5300538"/>
            <a:ext cx="6591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64883" y="609600"/>
            <a:ext cx="6126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0089" y="1832397"/>
            <a:ext cx="235352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জহাঁস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153002" y="3561465"/>
            <a:ext cx="12666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চু</a:t>
            </a:r>
            <a:endParaRPr lang="en-US" sz="7200" dirty="0"/>
          </a:p>
        </p:txBody>
      </p:sp>
      <p:sp>
        <p:nvSpPr>
          <p:cNvPr id="10" name="Rectangle 9"/>
          <p:cNvSpPr/>
          <p:nvPr/>
        </p:nvSpPr>
        <p:spPr>
          <a:xfrm>
            <a:off x="4314102" y="5147903"/>
            <a:ext cx="13147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সা</a:t>
            </a:r>
            <a:endParaRPr lang="en-US" sz="7200" dirty="0"/>
          </a:p>
        </p:txBody>
      </p:sp>
      <p:sp>
        <p:nvSpPr>
          <p:cNvPr id="11" name="Rectangle 10"/>
          <p:cNvSpPr/>
          <p:nvPr/>
        </p:nvSpPr>
        <p:spPr>
          <a:xfrm>
            <a:off x="4322921" y="502612"/>
            <a:ext cx="102143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ব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" y="5276513"/>
            <a:ext cx="1448002" cy="1248380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" y="3947574"/>
            <a:ext cx="1114581" cy="1124107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" y="609600"/>
            <a:ext cx="1533739" cy="1448002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" y="2370673"/>
            <a:ext cx="1467055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5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542" y="3947575"/>
            <a:ext cx="663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38106" y="1143000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8070" y="5324564"/>
            <a:ext cx="6591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1215" y="2690364"/>
            <a:ext cx="59343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9466" y="987598"/>
            <a:ext cx="16433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মজ</a:t>
            </a:r>
            <a:endParaRPr lang="en-US" sz="7200" dirty="0"/>
          </a:p>
        </p:txBody>
      </p:sp>
      <p:sp>
        <p:nvSpPr>
          <p:cNvPr id="8" name="Rectangle 7"/>
          <p:cNvSpPr/>
          <p:nvPr/>
        </p:nvSpPr>
        <p:spPr>
          <a:xfrm>
            <a:off x="4344386" y="2457271"/>
            <a:ext cx="17972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রং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ধনু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216246" y="3890693"/>
            <a:ext cx="18774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টিম</a:t>
            </a:r>
            <a:endParaRPr lang="en-US" sz="7200" dirty="0"/>
          </a:p>
        </p:txBody>
      </p:sp>
      <p:sp>
        <p:nvSpPr>
          <p:cNvPr id="10" name="Rectangle 9"/>
          <p:cNvSpPr/>
          <p:nvPr/>
        </p:nvSpPr>
        <p:spPr>
          <a:xfrm>
            <a:off x="4322921" y="5147903"/>
            <a:ext cx="20056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পলা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87598"/>
            <a:ext cx="1447800" cy="1200329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04840"/>
            <a:ext cx="1486107" cy="1342735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19060"/>
            <a:ext cx="1028844" cy="1028844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552543"/>
            <a:ext cx="1276528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033657"/>
            <a:ext cx="6096000" cy="1309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762000"/>
            <a:ext cx="23984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u="sng" dirty="0" err="1" smtClean="0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72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latin typeface="NikoshBAN" pitchFamily="2" charset="0"/>
                <a:cs typeface="NikoshBAN" pitchFamily="2" charset="0"/>
              </a:rPr>
              <a:t>পড়ি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7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768809"/>
              </p:ext>
            </p:extLst>
          </p:nvPr>
        </p:nvGraphicFramePr>
        <p:xfrm>
          <a:off x="1371600" y="3048000"/>
          <a:ext cx="60960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341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1378038"/>
            <a:ext cx="12954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72200" y="1378034"/>
            <a:ext cx="1143000" cy="120032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1378035"/>
            <a:ext cx="114300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1378036"/>
            <a:ext cx="1295400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5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04681"/>
            <a:ext cx="5486400" cy="436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8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8687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7800"/>
            <a:ext cx="7772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7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22</TotalTime>
  <Words>68</Words>
  <Application>Microsoft Office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Hardcover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7</cp:revision>
  <dcterms:created xsi:type="dcterms:W3CDTF">2006-08-16T00:00:00Z</dcterms:created>
  <dcterms:modified xsi:type="dcterms:W3CDTF">2026-10-08T04:21:53Z</dcterms:modified>
</cp:coreProperties>
</file>