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19"/>
  </p:notesMasterIdLst>
  <p:sldIdLst>
    <p:sldId id="270" r:id="rId2"/>
    <p:sldId id="272" r:id="rId3"/>
    <p:sldId id="264" r:id="rId4"/>
    <p:sldId id="271" r:id="rId5"/>
    <p:sldId id="273" r:id="rId6"/>
    <p:sldId id="257" r:id="rId7"/>
    <p:sldId id="265" r:id="rId8"/>
    <p:sldId id="258" r:id="rId9"/>
    <p:sldId id="266" r:id="rId10"/>
    <p:sldId id="267" r:id="rId11"/>
    <p:sldId id="268" r:id="rId12"/>
    <p:sldId id="269" r:id="rId13"/>
    <p:sldId id="274" r:id="rId14"/>
    <p:sldId id="275" r:id="rId15"/>
    <p:sldId id="276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469D0F-0F4E-41C0-A01A-ECACDCCC90E5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F3CB69-BB8D-4C85-B7B8-8407BC1BB8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24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F3CB69-BB8D-4C85-B7B8-8407BC1BB8F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2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99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6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1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0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8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8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3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4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65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3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B2F7A-F27B-4C1A-AB38-9EC4EEC5F5DF}" type="datetimeFigureOut">
              <a:rPr lang="en-US" smtClean="0"/>
              <a:t>08-Oct-26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E54B7-F7D2-4038-A4CC-763421DE9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9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Email-henacse77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2" y="1354015"/>
            <a:ext cx="12172218" cy="575456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72218" cy="12221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115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813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276725" y="476250"/>
            <a:ext cx="3505200" cy="8001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Snip Same Side Corner Rectangle 5"/>
          <p:cNvSpPr/>
          <p:nvPr/>
        </p:nvSpPr>
        <p:spPr>
          <a:xfrm flipH="1">
            <a:off x="352425" y="1524001"/>
            <a:ext cx="4857750" cy="3543302"/>
          </a:xfrm>
          <a:prstGeom prst="snip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Hena Aktar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Demonstrator of ICT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Abdul wadudshah Degree College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Damurhuda,Chuadanga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  <a:hlinkClick r:id="rId2"/>
              </a:rPr>
              <a:t>Email-henacse77@gmail.com</a:t>
            </a:r>
            <a:endParaRPr lang="en-US" dirty="0" smtClean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Mob-01400009177</a:t>
            </a:r>
            <a:endParaRPr lang="en-US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Snip Same Side Corner Rectangle 6"/>
          <p:cNvSpPr/>
          <p:nvPr/>
        </p:nvSpPr>
        <p:spPr>
          <a:xfrm>
            <a:off x="7315200" y="1524002"/>
            <a:ext cx="4429125" cy="3543302"/>
          </a:xfrm>
          <a:prstGeom prst="snip2Same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পাঠদান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তথ্য ও যোগাযোগ প্রযুক্তি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শ্রেনী-11th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অধ্যায়-1st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4943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2808" y="712177"/>
            <a:ext cx="6611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পাঠ শিরোনাম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2469" y="1907931"/>
            <a:ext cx="95836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48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তথ্য ও যোগাযোগ প্রযুক্তির ধারণা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403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68217" y="5846885"/>
            <a:ext cx="5776914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শিশুরা কম্পিউটার ব্যবহার করছে এবং খুব সহজেই তথ্য সংগ্রহ ও অন্যের কাছে পাঠাতে পারছে</a:t>
            </a:r>
            <a:endParaRPr lang="en-US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0738" y="1833930"/>
            <a:ext cx="3514725" cy="38195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১। আইসিটি মানে তথ্য ও যোগাযোগ প্রযুক্তি।</a:t>
            </a:r>
          </a:p>
          <a:p>
            <a:endParaRPr lang="en-US" sz="3200" dirty="0" smtClean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২। তথ্য সংগ্রহ,সংরক্ষন ও অন্যের কাছে পাঠানোর প্রযুক্তি।</a:t>
            </a:r>
          </a:p>
          <a:p>
            <a:pPr algn="ctr"/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56" y="1833930"/>
            <a:ext cx="6918960" cy="38195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89485" y="358876"/>
            <a:ext cx="33322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আইসিটি কি?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387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6618" y="814812"/>
            <a:ext cx="7604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কম্পিউটার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970" y="1872762"/>
            <a:ext cx="50819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১।কম্পিউটারের জনক চার্লস ব্যাবেজ।</a:t>
            </a: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as-IN" dirty="0">
                <a:latin typeface="Nikosh" panose="02000000000000000000" pitchFamily="2" charset="0"/>
                <a:cs typeface="Nikosh" panose="02000000000000000000" pitchFamily="2" charset="0"/>
              </a:rPr>
              <a:t>কম্পিউটার হলো একটি ইলেকট্রনিক যন্ত্র যা ব্যবহারকারীর দেওয়া তথ্য বা উপাত্ত (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Data) </a:t>
            </a:r>
            <a:r>
              <a:rPr lang="as-IN" dirty="0">
                <a:latin typeface="Nikosh" panose="02000000000000000000" pitchFamily="2" charset="0"/>
                <a:cs typeface="Nikosh" panose="02000000000000000000" pitchFamily="2" charset="0"/>
              </a:rPr>
              <a:t>ইনপুট হিসেবে গ্রহণ করে, তা প্রক্রিয়াকরণ (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Processing) </a:t>
            </a:r>
            <a:r>
              <a:rPr lang="as-IN" dirty="0">
                <a:latin typeface="Nikosh" panose="02000000000000000000" pitchFamily="2" charset="0"/>
                <a:cs typeface="Nikosh" panose="02000000000000000000" pitchFamily="2" charset="0"/>
              </a:rPr>
              <a:t>করে এবং কাঙ্ক্ষিত ফলাফল বা আউটপুট (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Output) </a:t>
            </a:r>
            <a:r>
              <a:rPr lang="as-IN" dirty="0">
                <a:latin typeface="Nikosh" panose="02000000000000000000" pitchFamily="2" charset="0"/>
                <a:cs typeface="Nikosh" panose="02000000000000000000" pitchFamily="2" charset="0"/>
              </a:rPr>
              <a:t>প্রদর্শন </a:t>
            </a:r>
            <a:r>
              <a:rPr lang="as-IN" dirty="0" smtClean="0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endParaRPr lang="en-US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২। ১ম কম্পিউটারের নাম </a:t>
            </a:r>
            <a:r>
              <a:rPr lang="en-US" dirty="0" smtClean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ইনিয়াক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,যার ওজন </a:t>
            </a:r>
            <a:r>
              <a:rPr lang="en-US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৩০ টন। </a:t>
            </a:r>
          </a:p>
          <a:p>
            <a:endParaRPr lang="en-US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৩।আর এখন আমাদের হাতের মোবাইল ই এক একটা সুপার কম্পিউটার।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314" y="1758463"/>
            <a:ext cx="6084277" cy="405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6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14450" y="857250"/>
            <a:ext cx="9601200" cy="6381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কম্পিউটার ব্যবহার করে মেইল পাঠাচ্ছে</a:t>
            </a:r>
            <a:endParaRPr lang="en-US" sz="3200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0" y="2162175"/>
            <a:ext cx="4953000" cy="3514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9038" y="3617159"/>
            <a:ext cx="42906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১। ই -মেইল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মানে ইলেক্ট্রনিক চিঠি।</a:t>
            </a:r>
          </a:p>
          <a:p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২।  আগে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চিঠি যাইতে ৭ দিন লাগতো,এখন ৭ সেকেন্ডে যায়।</a:t>
            </a:r>
          </a:p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কোন ডাকটিকিট ও লাগে না দ্রুততার জন্য।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24354" y="3033346"/>
            <a:ext cx="2074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ই-মেইল</a:t>
            </a:r>
            <a:endParaRPr lang="en-US" sz="28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0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784" y="1439501"/>
            <a:ext cx="88180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আগে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মানুষ আগুনের ধোয়া দিয়ে খবর দিত।</a:t>
            </a:r>
          </a:p>
          <a:p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২। ঢোল পিটিয়ে খবর দিত।</a:t>
            </a:r>
          </a:p>
          <a:p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৩। কবুতর দিয়ে চিঠি পাঠাতো।</a:t>
            </a:r>
          </a:p>
          <a:p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৪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। টেলিগ্রাম,বাটন 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ফোন</a:t>
            </a:r>
          </a:p>
          <a:p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৫। এখন ভিডিও কলে কথা </a:t>
            </a:r>
            <a:r>
              <a:rPr lang="en-US" dirty="0" smtClean="0">
                <a:latin typeface="Nikosh" panose="02000000000000000000" pitchFamily="2" charset="0"/>
                <a:cs typeface="Nikosh" panose="02000000000000000000" pitchFamily="2" charset="0"/>
              </a:rPr>
              <a:t>বলে। 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304950" y="642797"/>
            <a:ext cx="37609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যোগাযোগের মজার ইতিহাস </a:t>
            </a:r>
          </a:p>
          <a:p>
            <a:pPr algn="ctr"/>
            <a:endParaRPr lang="en-US" sz="32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521" y="3617508"/>
            <a:ext cx="1821139" cy="149347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1806248" y="4341126"/>
            <a:ext cx="228600" cy="193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9" y="3617508"/>
            <a:ext cx="1723284" cy="14934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531" y="3617508"/>
            <a:ext cx="1905000" cy="16930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100" y="3635905"/>
            <a:ext cx="2555264" cy="17560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389" y="3635905"/>
            <a:ext cx="1912327" cy="1656251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6645984" y="4353391"/>
            <a:ext cx="228600" cy="193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108495" y="4405606"/>
            <a:ext cx="228600" cy="193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9551276" y="4364245"/>
            <a:ext cx="228600" cy="193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28338" y="625734"/>
            <a:ext cx="3558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গ্লোবাল ভিলেজ এর ধারণা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3041" y="1747319"/>
            <a:ext cx="102574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গ্লোবাল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ভিলেজ মানে বিশ্বগ্রাম,পুরো পৃথিবী এখন একটা গ্রামের মতো।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এই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কথাটি ১ম বলেন মার্শাল ম্যাক্লুহান।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ইন্টারনেট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ও তথ্য প্রযুক্তির কারনে বিশ্বগ্রাম তৈরি হয়েছে।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এর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ফলেই ঘরে বসেই সব খবর পাও্যা যায়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342900" indent="-342900">
              <a:buFont typeface="+mj-lt"/>
              <a:buAutoNum type="arabicPeriod"/>
            </a:pP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 উদাঃ </a:t>
            </a:r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আমরা বাংলাদেশে বসে জাপানের কার্টুন দেখি,আমেরিকার বন্ধুর সাথে কথা বলি এটাই বিশ্বগ্রাম। 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2697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38677" y="715224"/>
            <a:ext cx="6781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সামাজিক যোগাযোগ এর উন্নতি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2051" y="1702051"/>
            <a:ext cx="46284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ইন্টারনেটের মাধ্যমে ফেচবুক ইউটিউব, ইমো দিয়ে আমরা বন্ধুদের সাথে সংযুক্ত থাকতে পারি।</a:t>
            </a:r>
          </a:p>
          <a:p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 smtClean="0">
                <a:latin typeface="Nikosh" panose="02000000000000000000" pitchFamily="2" charset="0"/>
                <a:cs typeface="Nikosh" panose="02000000000000000000" pitchFamily="2" charset="0"/>
              </a:rPr>
              <a:t>একজন ছবি পোস্ট করলে পৃথিবীর সবাই দেখতে পাই এটা আইসিটির মজার ব্যবহার।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54" y="1512277"/>
            <a:ext cx="4572000" cy="479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2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2478" y="1037492"/>
            <a:ext cx="4396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ই-লার্নিং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56238" y="1907931"/>
            <a:ext cx="421640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ই-লার্নিং মানে ইন্টারনেটে লেখাপড়া।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ঘরে বসে ইউটিউব এ অংক শেখা যায়।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10 minute school, কিশোর বাতায়ন এর উদাহরণ।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89" y="1622267"/>
            <a:ext cx="543131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5693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0731" y="668215"/>
            <a:ext cx="6013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ই-বুক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37493" y="1951892"/>
            <a:ext cx="44928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১</a:t>
            </a:r>
            <a:r>
              <a:rPr lang="en-US" sz="2400" dirty="0" smtClean="0"/>
              <a:t>।</a:t>
            </a:r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ই-বুক মানে ইলেকট্রনিক বই</a:t>
            </a:r>
          </a:p>
          <a:p>
            <a:pPr marL="342900" indent="-342900">
              <a:buFont typeface="+mj-lt"/>
              <a:buAutoNum type="arabicParenR"/>
            </a:pPr>
            <a:endParaRPr lang="en-US" sz="2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২।হাজার ও বই একটা মোবাইল এ রাখা যা।</a:t>
            </a:r>
          </a:p>
          <a:p>
            <a:endParaRPr lang="en-US" sz="24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atin typeface="Nikosh" panose="02000000000000000000" pitchFamily="2" charset="0"/>
                <a:cs typeface="Nikosh" panose="02000000000000000000" pitchFamily="2" charset="0"/>
              </a:rPr>
              <a:t>৩।ব্যাগ ভারি হয় না, হারায় না।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641" y="1702410"/>
            <a:ext cx="5706940" cy="369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0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6852" y="1041621"/>
            <a:ext cx="5653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কম্পিউটার ভাইরাস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486" y="1963972"/>
            <a:ext cx="52665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 ভাইরাস 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মানে ক্ষতিকর প্রোগ্রাম।</a:t>
            </a:r>
          </a:p>
          <a:p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। একটি </a:t>
            </a:r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কম্পিউটার কে অসুস্থ করে দেয়।  </a:t>
            </a:r>
          </a:p>
          <a:p>
            <a:r>
              <a:rPr lang="en-US" sz="4000" dirty="0" smtClean="0">
                <a:latin typeface="Nikosh" panose="02000000000000000000" pitchFamily="2" charset="0"/>
                <a:cs typeface="Nikosh" panose="02000000000000000000" pitchFamily="2" charset="0"/>
              </a:rPr>
              <a:t>যেমন মানুষের জ্বর হয়, কম্পিউটারে ও ভাইরাস আক্রমন করে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710" y="1880096"/>
            <a:ext cx="49053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479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1763" y="703920"/>
            <a:ext cx="7649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হ্যাকিং কি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28700" y="1941876"/>
            <a:ext cx="61194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১। হ্যাকিং মানে অন্যের কম্পিউটারে লুকিয়ে ঢোকা।</a:t>
            </a:r>
          </a:p>
          <a:p>
            <a:endParaRPr lang="en-US" sz="2400" dirty="0" smtClean="0"/>
          </a:p>
          <a:p>
            <a:r>
              <a:rPr lang="en-US" sz="2400" dirty="0" smtClean="0"/>
              <a:t>২। এটা চুরির মত খারাপ কাজ।</a:t>
            </a:r>
          </a:p>
          <a:p>
            <a:r>
              <a:rPr lang="en-US" sz="2400" dirty="0" smtClean="0"/>
              <a:t>তাই শক্ত পাসওয়ার্ড দিতে হয়</a:t>
            </a:r>
            <a:r>
              <a:rPr lang="en-US" dirty="0" smtClean="0"/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23" y="2464926"/>
            <a:ext cx="5791200" cy="3716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7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6264" y="747423"/>
            <a:ext cx="5414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ডিজিটাল বাংলাদেশ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3283" y="2194560"/>
            <a:ext cx="5276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১।২০০৮ সালে ডিজিটাল বাংলাদেশের স্বপ্ন দেখা হয়।</a:t>
            </a:r>
          </a:p>
          <a:p>
            <a:r>
              <a:rPr lang="en-US" dirty="0" smtClean="0"/>
              <a:t>২। এখন জন্ম নিবন্ধন , পরিক্ষার ফলাফল সব অনলাইনে।</a:t>
            </a:r>
          </a:p>
          <a:p>
            <a:r>
              <a:rPr lang="en-US" dirty="0" smtClean="0"/>
              <a:t>এটা আইসিটির বড় সাফল্য।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738" y="2584867"/>
            <a:ext cx="4879731" cy="26529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3589825"/>
            <a:ext cx="4824046" cy="2562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0300" y="6152050"/>
            <a:ext cx="25497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সহজেই রেজাল্ট দেখতে পারছে</a:t>
            </a:r>
            <a:endParaRPr lang="en-US" sz="900" dirty="0"/>
          </a:p>
        </p:txBody>
      </p:sp>
      <p:sp>
        <p:nvSpPr>
          <p:cNvPr id="8" name="Rectangle 7"/>
          <p:cNvSpPr/>
          <p:nvPr/>
        </p:nvSpPr>
        <p:spPr>
          <a:xfrm>
            <a:off x="7551669" y="5320356"/>
            <a:ext cx="37816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Nikosh" panose="02000000000000000000" pitchFamily="2" charset="0"/>
                <a:cs typeface="Nikosh" panose="02000000000000000000" pitchFamily="2" charset="0"/>
              </a:rPr>
              <a:t>বেশি ফলন আর পোকা দমন এর ওষুধ এর নাম জানার চেষ্টা করছে </a:t>
            </a:r>
          </a:p>
        </p:txBody>
      </p:sp>
    </p:spTree>
    <p:extLst>
      <p:ext uri="{BB962C8B-B14F-4D97-AF65-F5344CB8AC3E}">
        <p14:creationId xmlns:p14="http://schemas.microsoft.com/office/powerpoint/2010/main" val="291236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9862" y="685800"/>
            <a:ext cx="8941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আমরা কি কি শিখলাম ?</a:t>
            </a:r>
            <a:endParaRPr lang="en-US" sz="32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18948" y="1345223"/>
            <a:ext cx="460716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আইসিটি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যোগাযোগের পরিবর্তন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কম্পিউটার সম্পর্কে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ইন্টারনেট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গ্লোবাল ভিলেজ সম্পর্কে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ই-মেইল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ই-লার্নিং সম্পর্কে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ই-বুক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কম্পিউটার ভাইরাস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হ্যাকিং কি?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ডিজিটাল বাংলাদেশ</a:t>
            </a:r>
          </a:p>
          <a:p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273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7647" y="413238"/>
            <a:ext cx="4642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বাড়ির কাজ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7208" y="1679331"/>
            <a:ext cx="80801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১।বিশ্বগ্রাম এর ৫ টি উপাদান বলো</a:t>
            </a:r>
          </a:p>
          <a:p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২।বিশ্বগ্রাম এর সুবিধা অসুবিধা  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3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1415" y="1661746"/>
            <a:ext cx="55039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ধন্যবাদ</a:t>
            </a:r>
            <a:endParaRPr lang="en-US" sz="8000" b="1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1180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</TotalTime>
  <Words>498</Words>
  <Application>Microsoft Office PowerPoint</Application>
  <PresentationFormat>Widescreen</PresentationFormat>
  <Paragraphs>95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UITRCE</cp:lastModifiedBy>
  <cp:revision>85</cp:revision>
  <dcterms:created xsi:type="dcterms:W3CDTF">2026-10-06T03:41:54Z</dcterms:created>
  <dcterms:modified xsi:type="dcterms:W3CDTF">2026-10-08T03:45:20Z</dcterms:modified>
</cp:coreProperties>
</file>