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9" r:id="rId2"/>
    <p:sldId id="294" r:id="rId3"/>
    <p:sldId id="261" r:id="rId4"/>
    <p:sldId id="257" r:id="rId5"/>
    <p:sldId id="258" r:id="rId6"/>
    <p:sldId id="262" r:id="rId7"/>
    <p:sldId id="263" r:id="rId8"/>
    <p:sldId id="264" r:id="rId9"/>
    <p:sldId id="295" r:id="rId10"/>
    <p:sldId id="282" r:id="rId11"/>
    <p:sldId id="284" r:id="rId12"/>
    <p:sldId id="290" r:id="rId13"/>
    <p:sldId id="285" r:id="rId14"/>
    <p:sldId id="286" r:id="rId15"/>
    <p:sldId id="287" r:id="rId16"/>
    <p:sldId id="291" r:id="rId17"/>
    <p:sldId id="297" r:id="rId18"/>
    <p:sldId id="292" r:id="rId19"/>
    <p:sldId id="293" r:id="rId20"/>
    <p:sldId id="270" r:id="rId21"/>
    <p:sldId id="271" r:id="rId22"/>
    <p:sldId id="272"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Full" cryptAlgorithmClass="hash" cryptAlgorithmType="typeAny" cryptAlgorithmSid="4" spinCount="50000" saltData="KiRddm4/LQGXUzckxSVVeg" hashData="9/12JcBHQ3lvTEzrC7ku518WCRA" cryptProvider="" algIdExt="0" algIdExtSource="" cryptProviderTypeExt="0" cryptProviderTypeExtSourc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p:scale>
          <a:sx n="70" d="100"/>
          <a:sy n="70" d="100"/>
        </p:scale>
        <p:origin x="-828" y="-5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3FAD511-67AA-4D52-9F88-3083BE441542}"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en-US"/>
        </a:p>
      </dgm:t>
    </dgm:pt>
    <dgm:pt modelId="{47EEE904-4EC6-457C-8E81-ED51EFCB9BC7}">
      <dgm:prSet phldrT="[Text]"/>
      <dgm:spPr/>
      <dgm:t>
        <a:bodyPr/>
        <a:lstStyle/>
        <a:p>
          <a:r>
            <a:rPr lang="en-US" dirty="0" smtClean="0"/>
            <a:t>১</a:t>
          </a:r>
          <a:endParaRPr lang="en-US" dirty="0"/>
        </a:p>
      </dgm:t>
    </dgm:pt>
    <dgm:pt modelId="{052D5E64-4C05-42DF-93E9-81FBEB03B1CF}" type="parTrans" cxnId="{AEBC92B3-944F-4299-9DAF-E63D7528D088}">
      <dgm:prSet/>
      <dgm:spPr/>
      <dgm:t>
        <a:bodyPr/>
        <a:lstStyle/>
        <a:p>
          <a:endParaRPr lang="en-US"/>
        </a:p>
      </dgm:t>
    </dgm:pt>
    <dgm:pt modelId="{4D3FF3B9-6B67-4E79-812F-B8B05309C5A4}" type="sibTrans" cxnId="{AEBC92B3-944F-4299-9DAF-E63D7528D088}">
      <dgm:prSet/>
      <dgm:spPr/>
      <dgm:t>
        <a:bodyPr/>
        <a:lstStyle/>
        <a:p>
          <a:endParaRPr lang="en-US"/>
        </a:p>
      </dgm:t>
    </dgm:pt>
    <dgm:pt modelId="{6DFF376C-DE85-4C0F-B4F9-D6BE9AA26418}">
      <dgm:prSet phldrT="[Text]" custT="1">
        <dgm:style>
          <a:lnRef idx="1">
            <a:schemeClr val="accent6"/>
          </a:lnRef>
          <a:fillRef idx="2">
            <a:schemeClr val="accent6"/>
          </a:fillRef>
          <a:effectRef idx="1">
            <a:schemeClr val="accent6"/>
          </a:effectRef>
          <a:fontRef idx="minor">
            <a:schemeClr val="dk1"/>
          </a:fontRef>
        </dgm:style>
      </dgm:prSet>
      <dgm:spPr/>
      <dgm:t>
        <a:bodyPr/>
        <a:lstStyle/>
        <a:p>
          <a:r>
            <a:rPr lang="en-US" sz="2400" dirty="0" err="1" smtClean="0"/>
            <a:t>ব্যবসায়</a:t>
          </a:r>
          <a:r>
            <a:rPr lang="en-US" sz="2400" dirty="0" smtClean="0"/>
            <a:t> </a:t>
          </a:r>
          <a:r>
            <a:rPr lang="en-US" sz="2400" dirty="0" err="1" smtClean="0"/>
            <a:t>পরিকল্পনার</a:t>
          </a:r>
          <a:r>
            <a:rPr lang="en-US" sz="2400" dirty="0" smtClean="0"/>
            <a:t> </a:t>
          </a:r>
          <a:r>
            <a:rPr lang="en-US" sz="2400" dirty="0" err="1" smtClean="0"/>
            <a:t>ধারণা</a:t>
          </a:r>
          <a:r>
            <a:rPr lang="en-US" sz="2400" dirty="0" smtClean="0"/>
            <a:t> </a:t>
          </a:r>
          <a:r>
            <a:rPr lang="en-US" sz="2400" dirty="0" err="1" smtClean="0"/>
            <a:t>ব্যাখ্যা</a:t>
          </a:r>
          <a:r>
            <a:rPr lang="en-US" sz="2400" dirty="0" smtClean="0"/>
            <a:t> </a:t>
          </a:r>
          <a:r>
            <a:rPr lang="en-US" sz="2400" dirty="0" err="1" smtClean="0"/>
            <a:t>করতে</a:t>
          </a:r>
          <a:r>
            <a:rPr lang="en-US" sz="2400" dirty="0" smtClean="0"/>
            <a:t> </a:t>
          </a:r>
          <a:r>
            <a:rPr lang="en-US" sz="2400" dirty="0" err="1" smtClean="0"/>
            <a:t>পারবে</a:t>
          </a:r>
          <a:r>
            <a:rPr lang="en-US" sz="2400" dirty="0" smtClean="0"/>
            <a:t>।</a:t>
          </a:r>
          <a:endParaRPr lang="en-US" sz="2400" dirty="0"/>
        </a:p>
      </dgm:t>
    </dgm:pt>
    <dgm:pt modelId="{B96A1399-23BB-4E87-9CE6-0043567C0C54}" type="parTrans" cxnId="{3ED47C21-980A-4C8B-B5E6-50CCE0A5BAFA}">
      <dgm:prSet/>
      <dgm:spPr/>
      <dgm:t>
        <a:bodyPr/>
        <a:lstStyle/>
        <a:p>
          <a:endParaRPr lang="en-US"/>
        </a:p>
      </dgm:t>
    </dgm:pt>
    <dgm:pt modelId="{B4A7ABB3-CCD8-4206-8E46-18B4CE0A4260}" type="sibTrans" cxnId="{3ED47C21-980A-4C8B-B5E6-50CCE0A5BAFA}">
      <dgm:prSet/>
      <dgm:spPr/>
      <dgm:t>
        <a:bodyPr/>
        <a:lstStyle/>
        <a:p>
          <a:endParaRPr lang="en-US"/>
        </a:p>
      </dgm:t>
    </dgm:pt>
    <dgm:pt modelId="{102837EC-A8D7-4809-9F45-D154BB619345}">
      <dgm:prSet phldrT="[Text]"/>
      <dgm:spPr/>
      <dgm:t>
        <a:bodyPr/>
        <a:lstStyle/>
        <a:p>
          <a:r>
            <a:rPr lang="en-US" dirty="0" smtClean="0"/>
            <a:t>২</a:t>
          </a:r>
          <a:endParaRPr lang="en-US" dirty="0"/>
        </a:p>
      </dgm:t>
    </dgm:pt>
    <dgm:pt modelId="{5EB39A8A-D94A-404B-A480-D3226BA6C6E8}" type="parTrans" cxnId="{B8B2AE93-74D0-4A87-AEF6-54A7B3471509}">
      <dgm:prSet/>
      <dgm:spPr/>
      <dgm:t>
        <a:bodyPr/>
        <a:lstStyle/>
        <a:p>
          <a:endParaRPr lang="en-US"/>
        </a:p>
      </dgm:t>
    </dgm:pt>
    <dgm:pt modelId="{6D5E1BB5-8156-4A8B-AEAF-3ED8D8304234}" type="sibTrans" cxnId="{B8B2AE93-74D0-4A87-AEF6-54A7B3471509}">
      <dgm:prSet/>
      <dgm:spPr/>
      <dgm:t>
        <a:bodyPr/>
        <a:lstStyle/>
        <a:p>
          <a:endParaRPr lang="en-US"/>
        </a:p>
      </dgm:t>
    </dgm:pt>
    <dgm:pt modelId="{CF48B472-D31D-45D9-969C-593047CCC91D}">
      <dgm:prSet phldrT="[Text]" custT="1">
        <dgm:style>
          <a:lnRef idx="1">
            <a:schemeClr val="accent5"/>
          </a:lnRef>
          <a:fillRef idx="2">
            <a:schemeClr val="accent5"/>
          </a:fillRef>
          <a:effectRef idx="1">
            <a:schemeClr val="accent5"/>
          </a:effectRef>
          <a:fontRef idx="minor">
            <a:schemeClr val="dk1"/>
          </a:fontRef>
        </dgm:style>
      </dgm:prSet>
      <dgm:spPr/>
      <dgm:t>
        <a:bodyPr/>
        <a:lstStyle/>
        <a:p>
          <a:r>
            <a:rPr lang="en-US" sz="2400" dirty="0" err="1" smtClean="0"/>
            <a:t>ব্যবসায়</a:t>
          </a:r>
          <a:r>
            <a:rPr lang="en-US" sz="2400" dirty="0" smtClean="0"/>
            <a:t> </a:t>
          </a:r>
          <a:r>
            <a:rPr lang="en-US" sz="2400" dirty="0" err="1" smtClean="0"/>
            <a:t>পরিকল্পনার</a:t>
          </a:r>
          <a:r>
            <a:rPr lang="en-US" sz="2400" dirty="0" smtClean="0"/>
            <a:t> </a:t>
          </a:r>
          <a:r>
            <a:rPr lang="en-US" sz="2400" dirty="0" err="1" smtClean="0"/>
            <a:t>ধাপসমূহ</a:t>
          </a:r>
          <a:r>
            <a:rPr lang="en-US" sz="2400" dirty="0" smtClean="0"/>
            <a:t> </a:t>
          </a:r>
          <a:r>
            <a:rPr lang="en-US" sz="2400" dirty="0" err="1" smtClean="0"/>
            <a:t>চিহ্নিত</a:t>
          </a:r>
          <a:r>
            <a:rPr lang="en-US" sz="2400" dirty="0" smtClean="0"/>
            <a:t> </a:t>
          </a:r>
          <a:r>
            <a:rPr lang="en-US" sz="2400" dirty="0" err="1" smtClean="0"/>
            <a:t>করতে</a:t>
          </a:r>
          <a:r>
            <a:rPr lang="en-US" sz="2400" dirty="0" smtClean="0"/>
            <a:t> </a:t>
          </a:r>
          <a:r>
            <a:rPr lang="en-US" sz="2400" dirty="0" err="1" smtClean="0"/>
            <a:t>পারবে</a:t>
          </a:r>
          <a:r>
            <a:rPr lang="en-US" sz="2400" dirty="0" smtClean="0"/>
            <a:t>।</a:t>
          </a:r>
          <a:endParaRPr lang="en-US" sz="2400" dirty="0"/>
        </a:p>
      </dgm:t>
    </dgm:pt>
    <dgm:pt modelId="{F53BF739-ABEF-4AC3-90F0-EB5631F67CBC}" type="parTrans" cxnId="{31D9E1AE-1D72-432F-940F-5866A44F6A3B}">
      <dgm:prSet/>
      <dgm:spPr/>
      <dgm:t>
        <a:bodyPr/>
        <a:lstStyle/>
        <a:p>
          <a:endParaRPr lang="en-US"/>
        </a:p>
      </dgm:t>
    </dgm:pt>
    <dgm:pt modelId="{1F98935F-8BEB-4789-B90B-5F29EC0E6CAD}" type="sibTrans" cxnId="{31D9E1AE-1D72-432F-940F-5866A44F6A3B}">
      <dgm:prSet/>
      <dgm:spPr/>
      <dgm:t>
        <a:bodyPr/>
        <a:lstStyle/>
        <a:p>
          <a:endParaRPr lang="en-US"/>
        </a:p>
      </dgm:t>
    </dgm:pt>
    <dgm:pt modelId="{B94A0400-42FC-4D78-9A52-9DF706C93BB1}">
      <dgm:prSet phldrT="[Text]"/>
      <dgm:spPr/>
      <dgm:t>
        <a:bodyPr/>
        <a:lstStyle/>
        <a:p>
          <a:r>
            <a:rPr lang="en-US" dirty="0" smtClean="0"/>
            <a:t>৩</a:t>
          </a:r>
          <a:endParaRPr lang="en-US" dirty="0"/>
        </a:p>
      </dgm:t>
    </dgm:pt>
    <dgm:pt modelId="{EFF0E506-C799-41C5-B7F8-A18AB947A2ED}" type="parTrans" cxnId="{43D49E79-25F3-43BF-8963-9C968FB1158B}">
      <dgm:prSet/>
      <dgm:spPr/>
      <dgm:t>
        <a:bodyPr/>
        <a:lstStyle/>
        <a:p>
          <a:endParaRPr lang="en-US"/>
        </a:p>
      </dgm:t>
    </dgm:pt>
    <dgm:pt modelId="{BF0E4F8A-9903-4525-8343-ECED80CA7648}" type="sibTrans" cxnId="{43D49E79-25F3-43BF-8963-9C968FB1158B}">
      <dgm:prSet/>
      <dgm:spPr/>
      <dgm:t>
        <a:bodyPr/>
        <a:lstStyle/>
        <a:p>
          <a:endParaRPr lang="en-US"/>
        </a:p>
      </dgm:t>
    </dgm:pt>
    <dgm:pt modelId="{A0A300E5-63D1-443D-A1AE-EF234F8301A1}">
      <dgm:prSet custT="1">
        <dgm:style>
          <a:lnRef idx="1">
            <a:schemeClr val="accent4"/>
          </a:lnRef>
          <a:fillRef idx="2">
            <a:schemeClr val="accent4"/>
          </a:fillRef>
          <a:effectRef idx="1">
            <a:schemeClr val="accent4"/>
          </a:effectRef>
          <a:fontRef idx="minor">
            <a:schemeClr val="dk1"/>
          </a:fontRef>
        </dgm:style>
      </dgm:prSet>
      <dgm:spPr/>
      <dgm:t>
        <a:bodyPr/>
        <a:lstStyle/>
        <a:p>
          <a:r>
            <a:rPr lang="en-US" sz="2400" dirty="0" err="1" smtClean="0"/>
            <a:t>ব্যবসায়</a:t>
          </a:r>
          <a:r>
            <a:rPr lang="en-US" sz="2400" dirty="0" smtClean="0"/>
            <a:t> </a:t>
          </a:r>
          <a:r>
            <a:rPr lang="en-US" sz="2400" dirty="0" err="1" smtClean="0"/>
            <a:t>পরিকল্পনার</a:t>
          </a:r>
          <a:r>
            <a:rPr lang="en-US" sz="2400" dirty="0" smtClean="0"/>
            <a:t> </a:t>
          </a:r>
          <a:r>
            <a:rPr lang="en-US" sz="2400" dirty="0" err="1" smtClean="0"/>
            <a:t>কাঠামো</a:t>
          </a:r>
          <a:r>
            <a:rPr lang="en-US" sz="2400" dirty="0" smtClean="0"/>
            <a:t> </a:t>
          </a:r>
          <a:r>
            <a:rPr lang="en-US" sz="2400" dirty="0" err="1" smtClean="0"/>
            <a:t>ছক</a:t>
          </a:r>
          <a:r>
            <a:rPr lang="en-US" sz="2400" dirty="0" smtClean="0"/>
            <a:t> </a:t>
          </a:r>
          <a:r>
            <a:rPr lang="en-US" sz="2400" dirty="0" err="1" smtClean="0"/>
            <a:t>তৈরি</a:t>
          </a:r>
          <a:r>
            <a:rPr lang="en-US" sz="2400" dirty="0" smtClean="0"/>
            <a:t> </a:t>
          </a:r>
          <a:r>
            <a:rPr lang="en-US" sz="2400" dirty="0" err="1" smtClean="0"/>
            <a:t>করতে</a:t>
          </a:r>
          <a:r>
            <a:rPr lang="en-US" sz="2400" dirty="0" smtClean="0"/>
            <a:t> </a:t>
          </a:r>
          <a:r>
            <a:rPr lang="en-US" sz="2400" dirty="0" err="1" smtClean="0"/>
            <a:t>পারবে</a:t>
          </a:r>
          <a:r>
            <a:rPr lang="en-US" sz="2400" dirty="0" smtClean="0"/>
            <a:t>।</a:t>
          </a:r>
          <a:endParaRPr lang="en-US" sz="2400" dirty="0"/>
        </a:p>
      </dgm:t>
    </dgm:pt>
    <dgm:pt modelId="{4C3B7BE6-9B93-493C-9C52-3EEB2A4E47D8}" type="parTrans" cxnId="{0D1E0640-B226-4662-B751-EBF163944FB6}">
      <dgm:prSet/>
      <dgm:spPr/>
      <dgm:t>
        <a:bodyPr/>
        <a:lstStyle/>
        <a:p>
          <a:endParaRPr lang="en-US"/>
        </a:p>
      </dgm:t>
    </dgm:pt>
    <dgm:pt modelId="{51E91EB2-10AD-4D5F-9FE6-961839AC7746}" type="sibTrans" cxnId="{0D1E0640-B226-4662-B751-EBF163944FB6}">
      <dgm:prSet/>
      <dgm:spPr/>
      <dgm:t>
        <a:bodyPr/>
        <a:lstStyle/>
        <a:p>
          <a:endParaRPr lang="en-US"/>
        </a:p>
      </dgm:t>
    </dgm:pt>
    <dgm:pt modelId="{C3FE9A33-5C64-43DB-AB2A-7EE967D4B7CD}" type="pres">
      <dgm:prSet presAssocID="{E3FAD511-67AA-4D52-9F88-3083BE441542}" presName="linearFlow" presStyleCnt="0">
        <dgm:presLayoutVars>
          <dgm:dir/>
          <dgm:animLvl val="lvl"/>
          <dgm:resizeHandles val="exact"/>
        </dgm:presLayoutVars>
      </dgm:prSet>
      <dgm:spPr/>
      <dgm:t>
        <a:bodyPr/>
        <a:lstStyle/>
        <a:p>
          <a:endParaRPr lang="en-US"/>
        </a:p>
      </dgm:t>
    </dgm:pt>
    <dgm:pt modelId="{CF4EA586-FB64-4377-BB8A-444A93192457}" type="pres">
      <dgm:prSet presAssocID="{47EEE904-4EC6-457C-8E81-ED51EFCB9BC7}" presName="composite" presStyleCnt="0"/>
      <dgm:spPr/>
    </dgm:pt>
    <dgm:pt modelId="{78D86637-84AA-44A6-AA4F-FF3512BEB722}" type="pres">
      <dgm:prSet presAssocID="{47EEE904-4EC6-457C-8E81-ED51EFCB9BC7}" presName="parentText" presStyleLbl="alignNode1" presStyleIdx="0" presStyleCnt="3">
        <dgm:presLayoutVars>
          <dgm:chMax val="1"/>
          <dgm:bulletEnabled val="1"/>
        </dgm:presLayoutVars>
      </dgm:prSet>
      <dgm:spPr/>
      <dgm:t>
        <a:bodyPr/>
        <a:lstStyle/>
        <a:p>
          <a:endParaRPr lang="en-US"/>
        </a:p>
      </dgm:t>
    </dgm:pt>
    <dgm:pt modelId="{BFACFA77-0EE6-4549-BE64-E335C40DC137}" type="pres">
      <dgm:prSet presAssocID="{47EEE904-4EC6-457C-8E81-ED51EFCB9BC7}" presName="descendantText" presStyleLbl="alignAcc1" presStyleIdx="0" presStyleCnt="3">
        <dgm:presLayoutVars>
          <dgm:bulletEnabled val="1"/>
        </dgm:presLayoutVars>
      </dgm:prSet>
      <dgm:spPr/>
      <dgm:t>
        <a:bodyPr/>
        <a:lstStyle/>
        <a:p>
          <a:endParaRPr lang="en-US"/>
        </a:p>
      </dgm:t>
    </dgm:pt>
    <dgm:pt modelId="{AFAC38D4-445A-4DD1-87D2-A36984964E78}" type="pres">
      <dgm:prSet presAssocID="{4D3FF3B9-6B67-4E79-812F-B8B05309C5A4}" presName="sp" presStyleCnt="0"/>
      <dgm:spPr/>
    </dgm:pt>
    <dgm:pt modelId="{BDCB5817-D978-45CB-B441-7302CE42029D}" type="pres">
      <dgm:prSet presAssocID="{102837EC-A8D7-4809-9F45-D154BB619345}" presName="composite" presStyleCnt="0"/>
      <dgm:spPr/>
    </dgm:pt>
    <dgm:pt modelId="{5A96612E-ED8B-41E7-B292-FA03A5717FCA}" type="pres">
      <dgm:prSet presAssocID="{102837EC-A8D7-4809-9F45-D154BB619345}" presName="parentText" presStyleLbl="alignNode1" presStyleIdx="1" presStyleCnt="3">
        <dgm:presLayoutVars>
          <dgm:chMax val="1"/>
          <dgm:bulletEnabled val="1"/>
        </dgm:presLayoutVars>
      </dgm:prSet>
      <dgm:spPr/>
      <dgm:t>
        <a:bodyPr/>
        <a:lstStyle/>
        <a:p>
          <a:endParaRPr lang="en-US"/>
        </a:p>
      </dgm:t>
    </dgm:pt>
    <dgm:pt modelId="{886D7EA1-3C71-4BF4-A313-1D26BF5684FB}" type="pres">
      <dgm:prSet presAssocID="{102837EC-A8D7-4809-9F45-D154BB619345}" presName="descendantText" presStyleLbl="alignAcc1" presStyleIdx="1" presStyleCnt="3">
        <dgm:presLayoutVars>
          <dgm:bulletEnabled val="1"/>
        </dgm:presLayoutVars>
      </dgm:prSet>
      <dgm:spPr/>
      <dgm:t>
        <a:bodyPr/>
        <a:lstStyle/>
        <a:p>
          <a:endParaRPr lang="en-US"/>
        </a:p>
      </dgm:t>
    </dgm:pt>
    <dgm:pt modelId="{7BCF61D8-7EAD-48DA-99EC-562337E32297}" type="pres">
      <dgm:prSet presAssocID="{6D5E1BB5-8156-4A8B-AEAF-3ED8D8304234}" presName="sp" presStyleCnt="0"/>
      <dgm:spPr/>
    </dgm:pt>
    <dgm:pt modelId="{E777A644-7D18-4BB3-BDE2-222A2B9F0F1B}" type="pres">
      <dgm:prSet presAssocID="{B94A0400-42FC-4D78-9A52-9DF706C93BB1}" presName="composite" presStyleCnt="0"/>
      <dgm:spPr/>
    </dgm:pt>
    <dgm:pt modelId="{0CF019D2-B5A6-4B8E-9F56-99CF6EEC418A}" type="pres">
      <dgm:prSet presAssocID="{B94A0400-42FC-4D78-9A52-9DF706C93BB1}" presName="parentText" presStyleLbl="alignNode1" presStyleIdx="2" presStyleCnt="3">
        <dgm:presLayoutVars>
          <dgm:chMax val="1"/>
          <dgm:bulletEnabled val="1"/>
        </dgm:presLayoutVars>
      </dgm:prSet>
      <dgm:spPr/>
      <dgm:t>
        <a:bodyPr/>
        <a:lstStyle/>
        <a:p>
          <a:endParaRPr lang="en-US"/>
        </a:p>
      </dgm:t>
    </dgm:pt>
    <dgm:pt modelId="{9D70917A-68A3-4461-9572-7AEDD59980E6}" type="pres">
      <dgm:prSet presAssocID="{B94A0400-42FC-4D78-9A52-9DF706C93BB1}" presName="descendantText" presStyleLbl="alignAcc1" presStyleIdx="2" presStyleCnt="3">
        <dgm:presLayoutVars>
          <dgm:bulletEnabled val="1"/>
        </dgm:presLayoutVars>
      </dgm:prSet>
      <dgm:spPr/>
      <dgm:t>
        <a:bodyPr/>
        <a:lstStyle/>
        <a:p>
          <a:endParaRPr lang="en-US"/>
        </a:p>
      </dgm:t>
    </dgm:pt>
  </dgm:ptLst>
  <dgm:cxnLst>
    <dgm:cxn modelId="{C9D74040-36C3-4C9F-A0B6-24CD33AFEF8D}" type="presOf" srcId="{E3FAD511-67AA-4D52-9F88-3083BE441542}" destId="{C3FE9A33-5C64-43DB-AB2A-7EE967D4B7CD}" srcOrd="0" destOrd="0" presId="urn:microsoft.com/office/officeart/2005/8/layout/chevron2"/>
    <dgm:cxn modelId="{3ED47C21-980A-4C8B-B5E6-50CCE0A5BAFA}" srcId="{47EEE904-4EC6-457C-8E81-ED51EFCB9BC7}" destId="{6DFF376C-DE85-4C0F-B4F9-D6BE9AA26418}" srcOrd="0" destOrd="0" parTransId="{B96A1399-23BB-4E87-9CE6-0043567C0C54}" sibTransId="{B4A7ABB3-CCD8-4206-8E46-18B4CE0A4260}"/>
    <dgm:cxn modelId="{31D9E1AE-1D72-432F-940F-5866A44F6A3B}" srcId="{102837EC-A8D7-4809-9F45-D154BB619345}" destId="{CF48B472-D31D-45D9-969C-593047CCC91D}" srcOrd="0" destOrd="0" parTransId="{F53BF739-ABEF-4AC3-90F0-EB5631F67CBC}" sibTransId="{1F98935F-8BEB-4789-B90B-5F29EC0E6CAD}"/>
    <dgm:cxn modelId="{AFF37974-CB1F-4159-BF94-B2A561241C69}" type="presOf" srcId="{102837EC-A8D7-4809-9F45-D154BB619345}" destId="{5A96612E-ED8B-41E7-B292-FA03A5717FCA}" srcOrd="0" destOrd="0" presId="urn:microsoft.com/office/officeart/2005/8/layout/chevron2"/>
    <dgm:cxn modelId="{A8958CDC-DE0C-44A9-936D-8FE8B725268D}" type="presOf" srcId="{A0A300E5-63D1-443D-A1AE-EF234F8301A1}" destId="{9D70917A-68A3-4461-9572-7AEDD59980E6}" srcOrd="0" destOrd="0" presId="urn:microsoft.com/office/officeart/2005/8/layout/chevron2"/>
    <dgm:cxn modelId="{43D49E79-25F3-43BF-8963-9C968FB1158B}" srcId="{E3FAD511-67AA-4D52-9F88-3083BE441542}" destId="{B94A0400-42FC-4D78-9A52-9DF706C93BB1}" srcOrd="2" destOrd="0" parTransId="{EFF0E506-C799-41C5-B7F8-A18AB947A2ED}" sibTransId="{BF0E4F8A-9903-4525-8343-ECED80CA7648}"/>
    <dgm:cxn modelId="{C201EE7B-BD45-4CA3-844C-0E08E65A7723}" type="presOf" srcId="{6DFF376C-DE85-4C0F-B4F9-D6BE9AA26418}" destId="{BFACFA77-0EE6-4549-BE64-E335C40DC137}" srcOrd="0" destOrd="0" presId="urn:microsoft.com/office/officeart/2005/8/layout/chevron2"/>
    <dgm:cxn modelId="{0D1E0640-B226-4662-B751-EBF163944FB6}" srcId="{B94A0400-42FC-4D78-9A52-9DF706C93BB1}" destId="{A0A300E5-63D1-443D-A1AE-EF234F8301A1}" srcOrd="0" destOrd="0" parTransId="{4C3B7BE6-9B93-493C-9C52-3EEB2A4E47D8}" sibTransId="{51E91EB2-10AD-4D5F-9FE6-961839AC7746}"/>
    <dgm:cxn modelId="{AEBC92B3-944F-4299-9DAF-E63D7528D088}" srcId="{E3FAD511-67AA-4D52-9F88-3083BE441542}" destId="{47EEE904-4EC6-457C-8E81-ED51EFCB9BC7}" srcOrd="0" destOrd="0" parTransId="{052D5E64-4C05-42DF-93E9-81FBEB03B1CF}" sibTransId="{4D3FF3B9-6B67-4E79-812F-B8B05309C5A4}"/>
    <dgm:cxn modelId="{B8B2AE93-74D0-4A87-AEF6-54A7B3471509}" srcId="{E3FAD511-67AA-4D52-9F88-3083BE441542}" destId="{102837EC-A8D7-4809-9F45-D154BB619345}" srcOrd="1" destOrd="0" parTransId="{5EB39A8A-D94A-404B-A480-D3226BA6C6E8}" sibTransId="{6D5E1BB5-8156-4A8B-AEAF-3ED8D8304234}"/>
    <dgm:cxn modelId="{EDF38B20-86BA-48F1-A59B-D780019AD2A9}" type="presOf" srcId="{B94A0400-42FC-4D78-9A52-9DF706C93BB1}" destId="{0CF019D2-B5A6-4B8E-9F56-99CF6EEC418A}" srcOrd="0" destOrd="0" presId="urn:microsoft.com/office/officeart/2005/8/layout/chevron2"/>
    <dgm:cxn modelId="{5FFA6170-F8BD-4D02-9F8C-EC9A5CDE079F}" type="presOf" srcId="{CF48B472-D31D-45D9-969C-593047CCC91D}" destId="{886D7EA1-3C71-4BF4-A313-1D26BF5684FB}" srcOrd="0" destOrd="0" presId="urn:microsoft.com/office/officeart/2005/8/layout/chevron2"/>
    <dgm:cxn modelId="{29A3C4F1-6924-45A7-A8C4-8366333129EC}" type="presOf" srcId="{47EEE904-4EC6-457C-8E81-ED51EFCB9BC7}" destId="{78D86637-84AA-44A6-AA4F-FF3512BEB722}" srcOrd="0" destOrd="0" presId="urn:microsoft.com/office/officeart/2005/8/layout/chevron2"/>
    <dgm:cxn modelId="{22BFB50C-9EB4-44E6-86AF-453753CFDA50}" type="presParOf" srcId="{C3FE9A33-5C64-43DB-AB2A-7EE967D4B7CD}" destId="{CF4EA586-FB64-4377-BB8A-444A93192457}" srcOrd="0" destOrd="0" presId="urn:microsoft.com/office/officeart/2005/8/layout/chevron2"/>
    <dgm:cxn modelId="{8B1B15D2-2F33-4DF2-A378-C463C8D86D67}" type="presParOf" srcId="{CF4EA586-FB64-4377-BB8A-444A93192457}" destId="{78D86637-84AA-44A6-AA4F-FF3512BEB722}" srcOrd="0" destOrd="0" presId="urn:microsoft.com/office/officeart/2005/8/layout/chevron2"/>
    <dgm:cxn modelId="{07BC071A-E3BB-4847-BF8B-9DDE6A7208E8}" type="presParOf" srcId="{CF4EA586-FB64-4377-BB8A-444A93192457}" destId="{BFACFA77-0EE6-4549-BE64-E335C40DC137}" srcOrd="1" destOrd="0" presId="urn:microsoft.com/office/officeart/2005/8/layout/chevron2"/>
    <dgm:cxn modelId="{540D14D9-79F7-44D7-A430-796281354419}" type="presParOf" srcId="{C3FE9A33-5C64-43DB-AB2A-7EE967D4B7CD}" destId="{AFAC38D4-445A-4DD1-87D2-A36984964E78}" srcOrd="1" destOrd="0" presId="urn:microsoft.com/office/officeart/2005/8/layout/chevron2"/>
    <dgm:cxn modelId="{0BFE5319-530F-4985-BC11-C13F7AA8F113}" type="presParOf" srcId="{C3FE9A33-5C64-43DB-AB2A-7EE967D4B7CD}" destId="{BDCB5817-D978-45CB-B441-7302CE42029D}" srcOrd="2" destOrd="0" presId="urn:microsoft.com/office/officeart/2005/8/layout/chevron2"/>
    <dgm:cxn modelId="{F174F8C4-87BA-408F-A64F-D25D59B8F4B9}" type="presParOf" srcId="{BDCB5817-D978-45CB-B441-7302CE42029D}" destId="{5A96612E-ED8B-41E7-B292-FA03A5717FCA}" srcOrd="0" destOrd="0" presId="urn:microsoft.com/office/officeart/2005/8/layout/chevron2"/>
    <dgm:cxn modelId="{9BADC956-1A21-4696-A12E-0FBE1240B386}" type="presParOf" srcId="{BDCB5817-D978-45CB-B441-7302CE42029D}" destId="{886D7EA1-3C71-4BF4-A313-1D26BF5684FB}" srcOrd="1" destOrd="0" presId="urn:microsoft.com/office/officeart/2005/8/layout/chevron2"/>
    <dgm:cxn modelId="{1FD69801-25C8-4D3D-9CCC-3C6FEF63699F}" type="presParOf" srcId="{C3FE9A33-5C64-43DB-AB2A-7EE967D4B7CD}" destId="{7BCF61D8-7EAD-48DA-99EC-562337E32297}" srcOrd="3" destOrd="0" presId="urn:microsoft.com/office/officeart/2005/8/layout/chevron2"/>
    <dgm:cxn modelId="{D9D245EF-0C22-4A40-B29E-5BFD981C1DDE}" type="presParOf" srcId="{C3FE9A33-5C64-43DB-AB2A-7EE967D4B7CD}" destId="{E777A644-7D18-4BB3-BDE2-222A2B9F0F1B}" srcOrd="4" destOrd="0" presId="urn:microsoft.com/office/officeart/2005/8/layout/chevron2"/>
    <dgm:cxn modelId="{EBC5D0B1-407B-46F5-8F69-1B2AFF9E15F9}" type="presParOf" srcId="{E777A644-7D18-4BB3-BDE2-222A2B9F0F1B}" destId="{0CF019D2-B5A6-4B8E-9F56-99CF6EEC418A}" srcOrd="0" destOrd="0" presId="urn:microsoft.com/office/officeart/2005/8/layout/chevron2"/>
    <dgm:cxn modelId="{9BC785F3-4F54-4917-8962-61116E498D5B}" type="presParOf" srcId="{E777A644-7D18-4BB3-BDE2-222A2B9F0F1B}" destId="{9D70917A-68A3-4461-9572-7AEDD59980E6}" srcOrd="1" destOrd="0" presId="urn:microsoft.com/office/officeart/2005/8/layout/chevron2"/>
  </dgm:cxnLst>
  <dgm:bg/>
  <dgm:whole/>
</dgm:dataModel>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D51221C-9FC9-41EB-BD4C-190BB7D82816}" type="datetimeFigureOut">
              <a:rPr lang="en-US" smtClean="0"/>
              <a:pPr/>
              <a:t>10/3/2026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FB68933-D84E-4DE3-917B-AE57E568B63E}"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1E39FE9-7C3B-4C57-ADDE-592AD8445EE7}" type="datetime1">
              <a:rPr lang="en-US" smtClean="0"/>
              <a:pPr/>
              <a:t>10/3/2026</a:t>
            </a:fld>
            <a:endParaRPr lang="en-US"/>
          </a:p>
        </p:txBody>
      </p:sp>
      <p:sp>
        <p:nvSpPr>
          <p:cNvPr id="5" name="Footer Placeholder 4"/>
          <p:cNvSpPr>
            <a:spLocks noGrp="1"/>
          </p:cNvSpPr>
          <p:nvPr>
            <p:ph type="ftr" sz="quarter" idx="11"/>
          </p:nvPr>
        </p:nvSpPr>
        <p:spPr/>
        <p:txBody>
          <a:bodyPr/>
          <a:lstStyle/>
          <a:p>
            <a:r>
              <a:rPr lang="en-US" smtClean="0"/>
              <a:t>Mizan Sir</a:t>
            </a:r>
            <a:endParaRPr lang="en-US"/>
          </a:p>
        </p:txBody>
      </p:sp>
      <p:sp>
        <p:nvSpPr>
          <p:cNvPr id="6" name="Slide Number Placeholder 5"/>
          <p:cNvSpPr>
            <a:spLocks noGrp="1"/>
          </p:cNvSpPr>
          <p:nvPr>
            <p:ph type="sldNum" sz="quarter" idx="12"/>
          </p:nvPr>
        </p:nvSpPr>
        <p:spPr/>
        <p:txBody>
          <a:bodyPr/>
          <a:lstStyle/>
          <a:p>
            <a:fld id="{C6C26EED-2FF7-434B-B8BF-19243FBF8F01}"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F082F74-4399-4008-8309-87089C4A4FAD}" type="datetime1">
              <a:rPr lang="en-US" smtClean="0"/>
              <a:pPr/>
              <a:t>10/3/2026</a:t>
            </a:fld>
            <a:endParaRPr lang="en-US"/>
          </a:p>
        </p:txBody>
      </p:sp>
      <p:sp>
        <p:nvSpPr>
          <p:cNvPr id="5" name="Footer Placeholder 4"/>
          <p:cNvSpPr>
            <a:spLocks noGrp="1"/>
          </p:cNvSpPr>
          <p:nvPr>
            <p:ph type="ftr" sz="quarter" idx="11"/>
          </p:nvPr>
        </p:nvSpPr>
        <p:spPr/>
        <p:txBody>
          <a:bodyPr/>
          <a:lstStyle/>
          <a:p>
            <a:r>
              <a:rPr lang="en-US" smtClean="0"/>
              <a:t>Mizan Sir</a:t>
            </a:r>
            <a:endParaRPr lang="en-US"/>
          </a:p>
        </p:txBody>
      </p:sp>
      <p:sp>
        <p:nvSpPr>
          <p:cNvPr id="6" name="Slide Number Placeholder 5"/>
          <p:cNvSpPr>
            <a:spLocks noGrp="1"/>
          </p:cNvSpPr>
          <p:nvPr>
            <p:ph type="sldNum" sz="quarter" idx="12"/>
          </p:nvPr>
        </p:nvSpPr>
        <p:spPr/>
        <p:txBody>
          <a:bodyPr/>
          <a:lstStyle/>
          <a:p>
            <a:fld id="{C6C26EED-2FF7-434B-B8BF-19243FBF8F0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2451FB8-CCCD-42D8-A3A7-06590E4ED391}" type="datetime1">
              <a:rPr lang="en-US" smtClean="0"/>
              <a:pPr/>
              <a:t>10/3/2026</a:t>
            </a:fld>
            <a:endParaRPr lang="en-US"/>
          </a:p>
        </p:txBody>
      </p:sp>
      <p:sp>
        <p:nvSpPr>
          <p:cNvPr id="5" name="Footer Placeholder 4"/>
          <p:cNvSpPr>
            <a:spLocks noGrp="1"/>
          </p:cNvSpPr>
          <p:nvPr>
            <p:ph type="ftr" sz="quarter" idx="11"/>
          </p:nvPr>
        </p:nvSpPr>
        <p:spPr/>
        <p:txBody>
          <a:bodyPr/>
          <a:lstStyle/>
          <a:p>
            <a:r>
              <a:rPr lang="en-US" smtClean="0"/>
              <a:t>Mizan Sir</a:t>
            </a:r>
            <a:endParaRPr lang="en-US"/>
          </a:p>
        </p:txBody>
      </p:sp>
      <p:sp>
        <p:nvSpPr>
          <p:cNvPr id="6" name="Slide Number Placeholder 5"/>
          <p:cNvSpPr>
            <a:spLocks noGrp="1"/>
          </p:cNvSpPr>
          <p:nvPr>
            <p:ph type="sldNum" sz="quarter" idx="12"/>
          </p:nvPr>
        </p:nvSpPr>
        <p:spPr/>
        <p:txBody>
          <a:bodyPr/>
          <a:lstStyle/>
          <a:p>
            <a:fld id="{C6C26EED-2FF7-434B-B8BF-19243FBF8F01}"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5BC1DA6-1C96-4D8D-8EDE-705DEA7618E5}" type="datetime1">
              <a:rPr lang="en-US" smtClean="0"/>
              <a:pPr/>
              <a:t>10/3/2026</a:t>
            </a:fld>
            <a:endParaRPr lang="en-US"/>
          </a:p>
        </p:txBody>
      </p:sp>
      <p:sp>
        <p:nvSpPr>
          <p:cNvPr id="6" name="Footer Placeholder 5"/>
          <p:cNvSpPr>
            <a:spLocks noGrp="1"/>
          </p:cNvSpPr>
          <p:nvPr>
            <p:ph type="ftr" sz="quarter" idx="11"/>
          </p:nvPr>
        </p:nvSpPr>
        <p:spPr/>
        <p:txBody>
          <a:bodyPr/>
          <a:lstStyle/>
          <a:p>
            <a:r>
              <a:rPr lang="en-US" smtClean="0"/>
              <a:t>Mizan Sir</a:t>
            </a:r>
            <a:endParaRPr lang="en-US"/>
          </a:p>
        </p:txBody>
      </p:sp>
      <p:sp>
        <p:nvSpPr>
          <p:cNvPr id="7" name="Slide Number Placeholder 6"/>
          <p:cNvSpPr>
            <a:spLocks noGrp="1"/>
          </p:cNvSpPr>
          <p:nvPr>
            <p:ph type="sldNum" sz="quarter" idx="12"/>
          </p:nvPr>
        </p:nvSpPr>
        <p:spPr/>
        <p:txBody>
          <a:bodyPr/>
          <a:lstStyle/>
          <a:p>
            <a:fld id="{C6C26EED-2FF7-434B-B8BF-19243FBF8F0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4392168-85BF-4956-9CEF-CD60FA079204}" type="datetime1">
              <a:rPr lang="en-US" smtClean="0"/>
              <a:pPr/>
              <a:t>10/3/2026</a:t>
            </a:fld>
            <a:endParaRPr lang="en-US"/>
          </a:p>
        </p:txBody>
      </p:sp>
      <p:sp>
        <p:nvSpPr>
          <p:cNvPr id="8" name="Footer Placeholder 7"/>
          <p:cNvSpPr>
            <a:spLocks noGrp="1"/>
          </p:cNvSpPr>
          <p:nvPr>
            <p:ph type="ftr" sz="quarter" idx="11"/>
          </p:nvPr>
        </p:nvSpPr>
        <p:spPr/>
        <p:txBody>
          <a:bodyPr/>
          <a:lstStyle/>
          <a:p>
            <a:r>
              <a:rPr lang="en-US" smtClean="0"/>
              <a:t>Mizan Sir</a:t>
            </a:r>
            <a:endParaRPr lang="en-US"/>
          </a:p>
        </p:txBody>
      </p:sp>
      <p:sp>
        <p:nvSpPr>
          <p:cNvPr id="9" name="Slide Number Placeholder 8"/>
          <p:cNvSpPr>
            <a:spLocks noGrp="1"/>
          </p:cNvSpPr>
          <p:nvPr>
            <p:ph type="sldNum" sz="quarter" idx="12"/>
          </p:nvPr>
        </p:nvSpPr>
        <p:spPr/>
        <p:txBody>
          <a:bodyPr/>
          <a:lstStyle/>
          <a:p>
            <a:fld id="{C6C26EED-2FF7-434B-B8BF-19243FBF8F0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CA57D7C-9C0A-415B-BFF5-CC3BC02FD1FC}" type="datetime1">
              <a:rPr lang="en-US" smtClean="0"/>
              <a:pPr/>
              <a:t>10/3/2026</a:t>
            </a:fld>
            <a:endParaRPr lang="en-US"/>
          </a:p>
        </p:txBody>
      </p:sp>
      <p:sp>
        <p:nvSpPr>
          <p:cNvPr id="4" name="Footer Placeholder 3"/>
          <p:cNvSpPr>
            <a:spLocks noGrp="1"/>
          </p:cNvSpPr>
          <p:nvPr>
            <p:ph type="ftr" sz="quarter" idx="11"/>
          </p:nvPr>
        </p:nvSpPr>
        <p:spPr/>
        <p:txBody>
          <a:bodyPr/>
          <a:lstStyle/>
          <a:p>
            <a:r>
              <a:rPr lang="en-US" smtClean="0"/>
              <a:t>Mizan Sir</a:t>
            </a:r>
            <a:endParaRPr lang="en-US"/>
          </a:p>
        </p:txBody>
      </p:sp>
      <p:sp>
        <p:nvSpPr>
          <p:cNvPr id="5" name="Slide Number Placeholder 4"/>
          <p:cNvSpPr>
            <a:spLocks noGrp="1"/>
          </p:cNvSpPr>
          <p:nvPr>
            <p:ph type="sldNum" sz="quarter" idx="12"/>
          </p:nvPr>
        </p:nvSpPr>
        <p:spPr/>
        <p:txBody>
          <a:bodyPr/>
          <a:lstStyle/>
          <a:p>
            <a:fld id="{C6C26EED-2FF7-434B-B8BF-19243FBF8F0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900846C-603E-4AC2-9E59-C1404BB33F9E}" type="datetime1">
              <a:rPr lang="en-US" smtClean="0"/>
              <a:pPr/>
              <a:t>10/3/2026</a:t>
            </a:fld>
            <a:endParaRPr lang="en-US"/>
          </a:p>
        </p:txBody>
      </p:sp>
      <p:sp>
        <p:nvSpPr>
          <p:cNvPr id="3" name="Footer Placeholder 2"/>
          <p:cNvSpPr>
            <a:spLocks noGrp="1"/>
          </p:cNvSpPr>
          <p:nvPr>
            <p:ph type="ftr" sz="quarter" idx="11"/>
          </p:nvPr>
        </p:nvSpPr>
        <p:spPr/>
        <p:txBody>
          <a:bodyPr/>
          <a:lstStyle/>
          <a:p>
            <a:r>
              <a:rPr lang="en-US" smtClean="0"/>
              <a:t>Mizan Sir</a:t>
            </a:r>
            <a:endParaRPr lang="en-US"/>
          </a:p>
        </p:txBody>
      </p:sp>
      <p:sp>
        <p:nvSpPr>
          <p:cNvPr id="4" name="Slide Number Placeholder 3"/>
          <p:cNvSpPr>
            <a:spLocks noGrp="1"/>
          </p:cNvSpPr>
          <p:nvPr>
            <p:ph type="sldNum" sz="quarter" idx="12"/>
          </p:nvPr>
        </p:nvSpPr>
        <p:spPr/>
        <p:txBody>
          <a:bodyPr/>
          <a:lstStyle/>
          <a:p>
            <a:fld id="{C6C26EED-2FF7-434B-B8BF-19243FBF8F0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330E642-A9B5-4858-B39B-AA42BBE8F23A}" type="datetime1">
              <a:rPr lang="en-US" smtClean="0"/>
              <a:pPr/>
              <a:t>10/3/2026</a:t>
            </a:fld>
            <a:endParaRPr lang="en-US"/>
          </a:p>
        </p:txBody>
      </p:sp>
      <p:sp>
        <p:nvSpPr>
          <p:cNvPr id="6" name="Footer Placeholder 5"/>
          <p:cNvSpPr>
            <a:spLocks noGrp="1"/>
          </p:cNvSpPr>
          <p:nvPr>
            <p:ph type="ftr" sz="quarter" idx="11"/>
          </p:nvPr>
        </p:nvSpPr>
        <p:spPr/>
        <p:txBody>
          <a:bodyPr/>
          <a:lstStyle/>
          <a:p>
            <a:r>
              <a:rPr lang="en-US" smtClean="0"/>
              <a:t>Mizan Sir</a:t>
            </a:r>
            <a:endParaRPr lang="en-US"/>
          </a:p>
        </p:txBody>
      </p:sp>
      <p:sp>
        <p:nvSpPr>
          <p:cNvPr id="7" name="Slide Number Placeholder 6"/>
          <p:cNvSpPr>
            <a:spLocks noGrp="1"/>
          </p:cNvSpPr>
          <p:nvPr>
            <p:ph type="sldNum" sz="quarter" idx="12"/>
          </p:nvPr>
        </p:nvSpPr>
        <p:spPr/>
        <p:txBody>
          <a:bodyPr/>
          <a:lstStyle/>
          <a:p>
            <a:fld id="{C6C26EED-2FF7-434B-B8BF-19243FBF8F01}"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E4178C1-4F10-47CD-A59D-1EB480ABDC55}" type="datetime1">
              <a:rPr lang="en-US" smtClean="0"/>
              <a:pPr/>
              <a:t>10/3/2026</a:t>
            </a:fld>
            <a:endParaRPr lang="en-US"/>
          </a:p>
        </p:txBody>
      </p:sp>
      <p:sp>
        <p:nvSpPr>
          <p:cNvPr id="6" name="Footer Placeholder 5"/>
          <p:cNvSpPr>
            <a:spLocks noGrp="1"/>
          </p:cNvSpPr>
          <p:nvPr>
            <p:ph type="ftr" sz="quarter" idx="11"/>
          </p:nvPr>
        </p:nvSpPr>
        <p:spPr/>
        <p:txBody>
          <a:bodyPr/>
          <a:lstStyle/>
          <a:p>
            <a:r>
              <a:rPr lang="en-US" smtClean="0"/>
              <a:t>Mizan Sir</a:t>
            </a:r>
            <a:endParaRPr lang="en-US"/>
          </a:p>
        </p:txBody>
      </p:sp>
      <p:sp>
        <p:nvSpPr>
          <p:cNvPr id="7" name="Slide Number Placeholder 6"/>
          <p:cNvSpPr>
            <a:spLocks noGrp="1"/>
          </p:cNvSpPr>
          <p:nvPr>
            <p:ph type="sldNum" sz="quarter" idx="12"/>
          </p:nvPr>
        </p:nvSpPr>
        <p:spPr/>
        <p:txBody>
          <a:bodyPr/>
          <a:lstStyle/>
          <a:p>
            <a:fld id="{C6C26EED-2FF7-434B-B8BF-19243FBF8F01}"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884A2EB-F091-4BDB-991E-626CF9960C59}" type="datetime1">
              <a:rPr lang="en-US" smtClean="0"/>
              <a:pPr/>
              <a:t>10/3/2026</a:t>
            </a:fld>
            <a:endParaRPr lang="en-US"/>
          </a:p>
        </p:txBody>
      </p:sp>
      <p:sp>
        <p:nvSpPr>
          <p:cNvPr id="5" name="Footer Placeholder 4"/>
          <p:cNvSpPr>
            <a:spLocks noGrp="1"/>
          </p:cNvSpPr>
          <p:nvPr>
            <p:ph type="ftr" sz="quarter" idx="11"/>
          </p:nvPr>
        </p:nvSpPr>
        <p:spPr/>
        <p:txBody>
          <a:bodyPr/>
          <a:lstStyle/>
          <a:p>
            <a:r>
              <a:rPr lang="en-US" smtClean="0"/>
              <a:t>Mizan Sir</a:t>
            </a:r>
            <a:endParaRPr lang="en-US"/>
          </a:p>
        </p:txBody>
      </p:sp>
      <p:sp>
        <p:nvSpPr>
          <p:cNvPr id="6" name="Slide Number Placeholder 5"/>
          <p:cNvSpPr>
            <a:spLocks noGrp="1"/>
          </p:cNvSpPr>
          <p:nvPr>
            <p:ph type="sldNum" sz="quarter" idx="12"/>
          </p:nvPr>
        </p:nvSpPr>
        <p:spPr/>
        <p:txBody>
          <a:bodyPr/>
          <a:lstStyle/>
          <a:p>
            <a:fld id="{C6C26EED-2FF7-434B-B8BF-19243FBF8F0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E4E569E-EE3D-42AE-B8E0-B9D5B2398665}" type="datetime1">
              <a:rPr lang="en-US" smtClean="0"/>
              <a:pPr/>
              <a:t>10/3/2026</a:t>
            </a:fld>
            <a:endParaRPr lang="en-US"/>
          </a:p>
        </p:txBody>
      </p:sp>
      <p:sp>
        <p:nvSpPr>
          <p:cNvPr id="5" name="Footer Placeholder 4"/>
          <p:cNvSpPr>
            <a:spLocks noGrp="1"/>
          </p:cNvSpPr>
          <p:nvPr>
            <p:ph type="ftr" sz="quarter" idx="11"/>
          </p:nvPr>
        </p:nvSpPr>
        <p:spPr/>
        <p:txBody>
          <a:bodyPr/>
          <a:lstStyle/>
          <a:p>
            <a:r>
              <a:rPr lang="en-US" smtClean="0"/>
              <a:t>Mizan Sir</a:t>
            </a:r>
            <a:endParaRPr lang="en-US"/>
          </a:p>
        </p:txBody>
      </p:sp>
      <p:sp>
        <p:nvSpPr>
          <p:cNvPr id="6" name="Slide Number Placeholder 5"/>
          <p:cNvSpPr>
            <a:spLocks noGrp="1"/>
          </p:cNvSpPr>
          <p:nvPr>
            <p:ph type="sldNum" sz="quarter" idx="12"/>
          </p:nvPr>
        </p:nvSpPr>
        <p:spPr/>
        <p:txBody>
          <a:bodyPr/>
          <a:lstStyle/>
          <a:p>
            <a:fld id="{C6C26EED-2FF7-434B-B8BF-19243FBF8F0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7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B9E045-9CF8-4E1F-B436-B82907E16022}" type="datetime1">
              <a:rPr lang="en-US" smtClean="0"/>
              <a:pPr/>
              <a:t>10/3/2026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Mizan Sir</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6C26EED-2FF7-434B-B8BF-19243FBF8F0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81000" y="533400"/>
            <a:ext cx="8534400" cy="5401479"/>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US" sz="115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SutonnyMJ" pitchFamily="2" charset="0"/>
                <a:cs typeface="SutonnyMJ" pitchFamily="2" charset="0"/>
              </a:rPr>
              <a:t>আজকের</a:t>
            </a:r>
            <a:r>
              <a:rPr lang="en-US" sz="115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SutonnyMJ" pitchFamily="2" charset="0"/>
                <a:cs typeface="SutonnyMJ" pitchFamily="2" charset="0"/>
              </a:rPr>
              <a:t> </a:t>
            </a:r>
            <a:r>
              <a:rPr lang="en-US" sz="115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SutonnyMJ" pitchFamily="2" charset="0"/>
                <a:cs typeface="SutonnyMJ" pitchFamily="2" charset="0"/>
              </a:rPr>
              <a:t>ক্লাসে</a:t>
            </a:r>
            <a:r>
              <a:rPr lang="en-US" sz="115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SutonnyMJ" pitchFamily="2" charset="0"/>
                <a:cs typeface="SutonnyMJ" pitchFamily="2" charset="0"/>
              </a:rPr>
              <a:t> </a:t>
            </a:r>
            <a:r>
              <a:rPr lang="en-US" sz="115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SutonnyMJ" pitchFamily="2" charset="0"/>
                <a:cs typeface="SutonnyMJ" pitchFamily="2" charset="0"/>
              </a:rPr>
              <a:t>সবাইকে</a:t>
            </a:r>
            <a:r>
              <a:rPr lang="en-US" sz="115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SutonnyMJ" pitchFamily="2" charset="0"/>
                <a:cs typeface="SutonnyMJ" pitchFamily="2" charset="0"/>
              </a:rPr>
              <a:t> </a:t>
            </a:r>
            <a:r>
              <a:rPr lang="en-US" sz="115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SutonnyMJ" pitchFamily="2" charset="0"/>
                <a:cs typeface="SutonnyMJ" pitchFamily="2" charset="0"/>
              </a:rPr>
              <a:t>স্বাগতম</a:t>
            </a:r>
            <a:endParaRPr lang="en-US" sz="115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SutonnyMJ" pitchFamily="2" charset="0"/>
              <a:cs typeface="SutonnyMJ" pitchFamily="2" charset="0"/>
            </a:endParaRPr>
          </a:p>
        </p:txBody>
      </p:sp>
    </p:spTree>
    <p:extLst>
      <p:ext uri="{BB962C8B-B14F-4D97-AF65-F5344CB8AC3E}">
        <p14:creationId xmlns="" xmlns:p14="http://schemas.microsoft.com/office/powerpoint/2010/main" val="3583491006"/>
      </p:ext>
    </p:extLst>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nodeType="clickEffect">
                                  <p:stCondLst>
                                    <p:cond delay="0"/>
                                  </p:stCondLst>
                                  <p:iterate type="lt">
                                    <p:tmPct val="10000"/>
                                  </p:iterate>
                                  <p:childTnLst>
                                    <p:set>
                                      <p:cBhvr>
                                        <p:cTn id="6" dur="1" fill="hold">
                                          <p:stCondLst>
                                            <p:cond delay="0"/>
                                          </p:stCondLst>
                                        </p:cTn>
                                        <p:tgtEl>
                                          <p:spTgt spid="5">
                                            <p:txEl>
                                              <p:pRg st="0" end="0"/>
                                            </p:txEl>
                                          </p:spTgt>
                                        </p:tgtEl>
                                        <p:attrNameLst>
                                          <p:attrName>style.visibility</p:attrName>
                                        </p:attrNameLst>
                                      </p:cBhvr>
                                      <p:to>
                                        <p:strVal val="visible"/>
                                      </p:to>
                                    </p:set>
                                    <p:anim by="(-#ppt_w*2)" calcmode="lin" valueType="num">
                                      <p:cBhvr rctx="PPT">
                                        <p:cTn id="7" dur="500" autoRev="1" fill="hold">
                                          <p:stCondLst>
                                            <p:cond delay="0"/>
                                          </p:stCondLst>
                                        </p:cTn>
                                        <p:tgtEl>
                                          <p:spTgt spid="5">
                                            <p:txEl>
                                              <p:pRg st="0" end="0"/>
                                            </p:txEl>
                                          </p:spTgt>
                                        </p:tgtEl>
                                        <p:attrNameLst>
                                          <p:attrName>ppt_w</p:attrName>
                                        </p:attrNameLst>
                                      </p:cBhvr>
                                    </p:anim>
                                    <p:anim by="(#ppt_w*0.50)" calcmode="lin" valueType="num">
                                      <p:cBhvr>
                                        <p:cTn id="8" dur="500" decel="50000" autoRev="1" fill="hold">
                                          <p:stCondLst>
                                            <p:cond delay="0"/>
                                          </p:stCondLst>
                                        </p:cTn>
                                        <p:tgtEl>
                                          <p:spTgt spid="5">
                                            <p:txEl>
                                              <p:pRg st="0" end="0"/>
                                            </p:txEl>
                                          </p:spTgt>
                                        </p:tgtEl>
                                        <p:attrNameLst>
                                          <p:attrName>ppt_x</p:attrName>
                                        </p:attrNameLst>
                                      </p:cBhvr>
                                    </p:anim>
                                    <p:anim from="(-#ppt_h/2)" to="(#ppt_y)" calcmode="lin" valueType="num">
                                      <p:cBhvr>
                                        <p:cTn id="9" dur="1000" fill="hold">
                                          <p:stCondLst>
                                            <p:cond delay="0"/>
                                          </p:stCondLst>
                                        </p:cTn>
                                        <p:tgtEl>
                                          <p:spTgt spid="5">
                                            <p:txEl>
                                              <p:pRg st="0" end="0"/>
                                            </p:txEl>
                                          </p:spTgt>
                                        </p:tgtEl>
                                        <p:attrNameLst>
                                          <p:attrName>ppt_y</p:attrName>
                                        </p:attrNameLst>
                                      </p:cBhvr>
                                    </p:anim>
                                    <p:animRot by="21600000">
                                      <p:cBhvr>
                                        <p:cTn id="10" dur="1000" fill="hold">
                                          <p:stCondLst>
                                            <p:cond delay="0"/>
                                          </p:stCondLst>
                                        </p:cTn>
                                        <p:tgtEl>
                                          <p:spTgt spid="5">
                                            <p:txEl>
                                              <p:pRg st="0" end="0"/>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457200" y="1828800"/>
            <a:ext cx="8305800" cy="4062651"/>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nSpc>
                <a:spcPct val="150000"/>
              </a:lnSpc>
            </a:pPr>
            <a:r>
              <a:rPr lang="en-US" sz="4400" b="1" cap="all"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SutonnyMJ" pitchFamily="2" charset="0"/>
                <a:cs typeface="SutonnyMJ" pitchFamily="2" charset="0"/>
              </a:rPr>
              <a:t>মোঃ</a:t>
            </a:r>
            <a:r>
              <a:rPr lang="en-US" sz="4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SutonnyMJ" pitchFamily="2" charset="0"/>
                <a:cs typeface="SutonnyMJ" pitchFamily="2" charset="0"/>
              </a:rPr>
              <a:t> </a:t>
            </a:r>
            <a:r>
              <a:rPr lang="en-US" sz="4400" b="1" cap="all"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SutonnyMJ" pitchFamily="2" charset="0"/>
                <a:cs typeface="SutonnyMJ" pitchFamily="2" charset="0"/>
              </a:rPr>
              <a:t>মিজানুর</a:t>
            </a:r>
            <a:r>
              <a:rPr lang="en-US" sz="4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SutonnyMJ" pitchFamily="2" charset="0"/>
                <a:cs typeface="SutonnyMJ" pitchFamily="2" charset="0"/>
              </a:rPr>
              <a:t> </a:t>
            </a:r>
            <a:r>
              <a:rPr lang="en-US" sz="4400" b="1" cap="all"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SutonnyMJ" pitchFamily="2" charset="0"/>
                <a:cs typeface="SutonnyMJ" pitchFamily="2" charset="0"/>
              </a:rPr>
              <a:t>রহমান</a:t>
            </a:r>
            <a:endParaRPr lang="en-US" sz="4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SutonnyMJ" pitchFamily="2" charset="0"/>
              <a:cs typeface="SutonnyMJ" pitchFamily="2" charset="0"/>
            </a:endParaRPr>
          </a:p>
          <a:p>
            <a:pPr>
              <a:lnSpc>
                <a:spcPct val="150000"/>
              </a:lnSpc>
            </a:pPr>
            <a:r>
              <a:rPr lang="en-US" sz="2800" b="1" dirty="0" err="1" smtClean="0">
                <a:solidFill>
                  <a:srgbClr val="0070C0"/>
                </a:solidFill>
                <a:latin typeface="SutonnyMJ" pitchFamily="2" charset="0"/>
                <a:cs typeface="SutonnyMJ" pitchFamily="2" charset="0"/>
              </a:rPr>
              <a:t>বিবিএস</a:t>
            </a:r>
            <a:r>
              <a:rPr lang="en-US" sz="2800" b="1" dirty="0" smtClean="0">
                <a:solidFill>
                  <a:srgbClr val="0070C0"/>
                </a:solidFill>
                <a:latin typeface="SutonnyMJ" pitchFamily="2" charset="0"/>
                <a:cs typeface="SutonnyMJ" pitchFamily="2" charset="0"/>
              </a:rPr>
              <a:t> (</a:t>
            </a:r>
            <a:r>
              <a:rPr lang="en-US" sz="2800" b="1" dirty="0" err="1" smtClean="0">
                <a:solidFill>
                  <a:srgbClr val="0070C0"/>
                </a:solidFill>
                <a:latin typeface="SutonnyMJ" pitchFamily="2" charset="0"/>
                <a:cs typeface="SutonnyMJ" pitchFamily="2" charset="0"/>
              </a:rPr>
              <a:t>অনার্স</a:t>
            </a:r>
            <a:r>
              <a:rPr lang="en-US" sz="2800" b="1" dirty="0" smtClean="0">
                <a:solidFill>
                  <a:srgbClr val="0070C0"/>
                </a:solidFill>
                <a:latin typeface="SutonnyMJ" pitchFamily="2" charset="0"/>
                <a:cs typeface="SutonnyMJ" pitchFamily="2" charset="0"/>
              </a:rPr>
              <a:t>), </a:t>
            </a:r>
            <a:r>
              <a:rPr lang="en-US" sz="2800" b="1" dirty="0" err="1" smtClean="0">
                <a:solidFill>
                  <a:srgbClr val="0070C0"/>
                </a:solidFill>
                <a:latin typeface="SutonnyMJ" pitchFamily="2" charset="0"/>
                <a:cs typeface="SutonnyMJ" pitchFamily="2" charset="0"/>
              </a:rPr>
              <a:t>এমবিএস</a:t>
            </a:r>
            <a:r>
              <a:rPr lang="en-US" sz="2800" b="1" dirty="0" smtClean="0">
                <a:solidFill>
                  <a:srgbClr val="0070C0"/>
                </a:solidFill>
                <a:latin typeface="SutonnyMJ" pitchFamily="2" charset="0"/>
                <a:cs typeface="SutonnyMJ" pitchFamily="2" charset="0"/>
              </a:rPr>
              <a:t> (</a:t>
            </a:r>
            <a:r>
              <a:rPr lang="en-US" sz="2800" b="1" dirty="0" err="1" smtClean="0">
                <a:solidFill>
                  <a:srgbClr val="0070C0"/>
                </a:solidFill>
                <a:latin typeface="SutonnyMJ" pitchFamily="2" charset="0"/>
                <a:cs typeface="SutonnyMJ" pitchFamily="2" charset="0"/>
              </a:rPr>
              <a:t>হিসাববিজ্ঞান</a:t>
            </a:r>
            <a:r>
              <a:rPr lang="en-US" sz="2800" b="1" dirty="0" smtClean="0">
                <a:solidFill>
                  <a:srgbClr val="0070C0"/>
                </a:solidFill>
                <a:latin typeface="SutonnyMJ" pitchFamily="2" charset="0"/>
                <a:cs typeface="SutonnyMJ" pitchFamily="2" charset="0"/>
              </a:rPr>
              <a:t>)</a:t>
            </a:r>
          </a:p>
          <a:p>
            <a:pPr>
              <a:lnSpc>
                <a:spcPct val="150000"/>
              </a:lnSpc>
            </a:pPr>
            <a:r>
              <a:rPr lang="en-US" sz="2800" b="1" dirty="0" smtClean="0">
                <a:solidFill>
                  <a:srgbClr val="0070C0"/>
                </a:solidFill>
                <a:latin typeface="SutonnyMJ" pitchFamily="2" charset="0"/>
                <a:cs typeface="SutonnyMJ" pitchFamily="2" charset="0"/>
              </a:rPr>
              <a:t>(</a:t>
            </a:r>
            <a:r>
              <a:rPr lang="en-US" sz="2800" b="1" dirty="0" err="1" smtClean="0">
                <a:solidFill>
                  <a:srgbClr val="0070C0"/>
                </a:solidFill>
                <a:latin typeface="SutonnyMJ" pitchFamily="2" charset="0"/>
                <a:cs typeface="SutonnyMJ" pitchFamily="2" charset="0"/>
              </a:rPr>
              <a:t>বি.এড</a:t>
            </a:r>
            <a:r>
              <a:rPr lang="en-US" sz="2800" b="1" dirty="0" smtClean="0">
                <a:solidFill>
                  <a:srgbClr val="0070C0"/>
                </a:solidFill>
                <a:latin typeface="SutonnyMJ" pitchFamily="2" charset="0"/>
                <a:cs typeface="SutonnyMJ" pitchFamily="2" charset="0"/>
              </a:rPr>
              <a:t>, </a:t>
            </a:r>
            <a:r>
              <a:rPr lang="en-US" sz="2800" b="1" dirty="0" err="1" smtClean="0">
                <a:solidFill>
                  <a:srgbClr val="0070C0"/>
                </a:solidFill>
                <a:latin typeface="SutonnyMJ" pitchFamily="2" charset="0"/>
                <a:cs typeface="SutonnyMJ" pitchFamily="2" charset="0"/>
              </a:rPr>
              <a:t>এম.এড</a:t>
            </a:r>
            <a:r>
              <a:rPr lang="en-US" sz="2800" b="1" dirty="0" smtClean="0">
                <a:solidFill>
                  <a:srgbClr val="0070C0"/>
                </a:solidFill>
                <a:latin typeface="SutonnyMJ" pitchFamily="2" charset="0"/>
                <a:cs typeface="SutonnyMJ" pitchFamily="2" charset="0"/>
              </a:rPr>
              <a:t>)</a:t>
            </a:r>
          </a:p>
          <a:p>
            <a:pPr>
              <a:lnSpc>
                <a:spcPct val="150000"/>
              </a:lnSpc>
            </a:pPr>
            <a:r>
              <a:rPr lang="en-US" sz="3600" b="1" dirty="0" err="1" smtClean="0">
                <a:solidFill>
                  <a:srgbClr val="7030A0"/>
                </a:solidFill>
                <a:latin typeface="SutonnyMJ" pitchFamily="2" charset="0"/>
                <a:cs typeface="SutonnyMJ" pitchFamily="2" charset="0"/>
              </a:rPr>
              <a:t>সহকারী</a:t>
            </a:r>
            <a:r>
              <a:rPr lang="en-US" sz="3600" b="1" dirty="0" smtClean="0">
                <a:solidFill>
                  <a:srgbClr val="7030A0"/>
                </a:solidFill>
                <a:latin typeface="SutonnyMJ" pitchFamily="2" charset="0"/>
                <a:cs typeface="SutonnyMJ" pitchFamily="2" charset="0"/>
              </a:rPr>
              <a:t> </a:t>
            </a:r>
            <a:r>
              <a:rPr lang="en-US" sz="3600" b="1" dirty="0" err="1" smtClean="0">
                <a:solidFill>
                  <a:srgbClr val="7030A0"/>
                </a:solidFill>
                <a:latin typeface="SutonnyMJ" pitchFamily="2" charset="0"/>
                <a:cs typeface="SutonnyMJ" pitchFamily="2" charset="0"/>
              </a:rPr>
              <a:t>শিক্ষক</a:t>
            </a:r>
            <a:r>
              <a:rPr lang="en-US" sz="3600" b="1" dirty="0" smtClean="0">
                <a:solidFill>
                  <a:srgbClr val="7030A0"/>
                </a:solidFill>
                <a:latin typeface="SutonnyMJ" pitchFamily="2" charset="0"/>
                <a:cs typeface="SutonnyMJ" pitchFamily="2" charset="0"/>
              </a:rPr>
              <a:t> (</a:t>
            </a:r>
            <a:r>
              <a:rPr lang="en-US" sz="3600" b="1" dirty="0" err="1" smtClean="0">
                <a:solidFill>
                  <a:srgbClr val="7030A0"/>
                </a:solidFill>
                <a:latin typeface="SutonnyMJ" pitchFamily="2" charset="0"/>
                <a:cs typeface="SutonnyMJ" pitchFamily="2" charset="0"/>
              </a:rPr>
              <a:t>ব্যবসায়</a:t>
            </a:r>
            <a:r>
              <a:rPr lang="en-US" sz="3600" b="1" dirty="0" smtClean="0">
                <a:solidFill>
                  <a:srgbClr val="7030A0"/>
                </a:solidFill>
                <a:latin typeface="SutonnyMJ" pitchFamily="2" charset="0"/>
                <a:cs typeface="SutonnyMJ" pitchFamily="2" charset="0"/>
              </a:rPr>
              <a:t> </a:t>
            </a:r>
            <a:r>
              <a:rPr lang="en-US" sz="3600" b="1" dirty="0" err="1" smtClean="0">
                <a:solidFill>
                  <a:srgbClr val="7030A0"/>
                </a:solidFill>
                <a:latin typeface="SutonnyMJ" pitchFamily="2" charset="0"/>
                <a:cs typeface="SutonnyMJ" pitchFamily="2" charset="0"/>
              </a:rPr>
              <a:t>শিক্ষা</a:t>
            </a:r>
            <a:r>
              <a:rPr lang="en-US" sz="3600" b="1" dirty="0" smtClean="0">
                <a:solidFill>
                  <a:srgbClr val="7030A0"/>
                </a:solidFill>
                <a:latin typeface="SutonnyMJ" pitchFamily="2" charset="0"/>
                <a:cs typeface="SutonnyMJ" pitchFamily="2" charset="0"/>
              </a:rPr>
              <a:t>)</a:t>
            </a:r>
          </a:p>
          <a:p>
            <a:pPr>
              <a:lnSpc>
                <a:spcPct val="150000"/>
              </a:lnSpc>
            </a:pPr>
            <a:r>
              <a:rPr lang="en-US" sz="36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SutonnyMJ" pitchFamily="2" charset="0"/>
                <a:cs typeface="SutonnyMJ" pitchFamily="2" charset="0"/>
              </a:rPr>
              <a:t>আর.আর.টেক্সটাইল</a:t>
            </a:r>
            <a:r>
              <a:rPr lang="en-US"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SutonnyMJ" pitchFamily="2" charset="0"/>
                <a:cs typeface="SutonnyMJ" pitchFamily="2" charset="0"/>
              </a:rPr>
              <a:t> </a:t>
            </a:r>
            <a:r>
              <a:rPr lang="en-US" sz="36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SutonnyMJ" pitchFamily="2" charset="0"/>
                <a:cs typeface="SutonnyMJ" pitchFamily="2" charset="0"/>
              </a:rPr>
              <a:t>মিলস্</a:t>
            </a:r>
            <a:r>
              <a:rPr lang="en-US"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SutonnyMJ" pitchFamily="2" charset="0"/>
                <a:cs typeface="SutonnyMJ" pitchFamily="2" charset="0"/>
              </a:rPr>
              <a:t> </a:t>
            </a:r>
            <a:r>
              <a:rPr lang="en-US" sz="36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SutonnyMJ" pitchFamily="2" charset="0"/>
                <a:cs typeface="SutonnyMJ" pitchFamily="2" charset="0"/>
              </a:rPr>
              <a:t>উচ্চ</a:t>
            </a:r>
            <a:r>
              <a:rPr lang="en-US"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SutonnyMJ" pitchFamily="2" charset="0"/>
                <a:cs typeface="SutonnyMJ" pitchFamily="2" charset="0"/>
              </a:rPr>
              <a:t> </a:t>
            </a:r>
            <a:r>
              <a:rPr lang="en-US" sz="36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SutonnyMJ" pitchFamily="2" charset="0"/>
                <a:cs typeface="SutonnyMJ" pitchFamily="2" charset="0"/>
              </a:rPr>
              <a:t>বিদ্যালয়</a:t>
            </a:r>
            <a:r>
              <a:rPr lang="en-US"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SutonnyMJ" pitchFamily="2" charset="0"/>
                <a:cs typeface="SutonnyMJ" pitchFamily="2" charset="0"/>
              </a:rPr>
              <a:t>।</a:t>
            </a:r>
            <a:endParaRPr lang="en-US"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SutonnyMJ" pitchFamily="2" charset="0"/>
              <a:cs typeface="SutonnyMJ" pitchFamily="2" charset="0"/>
            </a:endParaRPr>
          </a:p>
        </p:txBody>
      </p:sp>
      <p:pic>
        <p:nvPicPr>
          <p:cNvPr id="3" name="Picture 2" descr="mizan.jpg"/>
          <p:cNvPicPr>
            <a:picLocks noChangeAspect="1"/>
          </p:cNvPicPr>
          <p:nvPr/>
        </p:nvPicPr>
        <p:blipFill>
          <a:blip r:embed="rId2" cstate="print"/>
          <a:stretch>
            <a:fillRect/>
          </a:stretch>
        </p:blipFill>
        <p:spPr>
          <a:xfrm>
            <a:off x="6781800" y="1905000"/>
            <a:ext cx="1905000" cy="2133600"/>
          </a:xfrm>
          <a:prstGeom prst="rect">
            <a:avLst/>
          </a:prstGeom>
          <a:ln>
            <a:noFill/>
          </a:ln>
          <a:effectLst>
            <a:outerShdw blurRad="292100" dist="139700" dir="2700000" algn="tl" rotWithShape="0">
              <a:srgbClr val="333333">
                <a:alpha val="65000"/>
              </a:srgbClr>
            </a:outerShdw>
          </a:effectLst>
        </p:spPr>
      </p:pic>
      <p:sp>
        <p:nvSpPr>
          <p:cNvPr id="4" name="TextBox 3"/>
          <p:cNvSpPr txBox="1"/>
          <p:nvPr/>
        </p:nvSpPr>
        <p:spPr>
          <a:xfrm>
            <a:off x="457200" y="533400"/>
            <a:ext cx="8229600" cy="830997"/>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4800" b="1" spc="50" dirty="0" err="1" smtClean="0">
                <a:ln w="11430">
                  <a:solidFill>
                    <a:srgbClr val="7030A0"/>
                  </a:solidFill>
                </a:ln>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SutonnyMJ" pitchFamily="2" charset="0"/>
                <a:cs typeface="SutonnyMJ" pitchFamily="2" charset="0"/>
              </a:rPr>
              <a:t>শিক্ষক</a:t>
            </a:r>
            <a:r>
              <a:rPr lang="en-US" sz="4800" b="1" spc="50" dirty="0" smtClean="0">
                <a:ln w="11430">
                  <a:solidFill>
                    <a:srgbClr val="7030A0"/>
                  </a:solidFill>
                </a:ln>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SutonnyMJ" pitchFamily="2" charset="0"/>
                <a:cs typeface="SutonnyMJ" pitchFamily="2" charset="0"/>
              </a:rPr>
              <a:t> </a:t>
            </a:r>
            <a:r>
              <a:rPr lang="en-US" sz="4800" b="1" spc="50" dirty="0" err="1" smtClean="0">
                <a:ln w="11430">
                  <a:solidFill>
                    <a:srgbClr val="7030A0"/>
                  </a:solidFill>
                </a:ln>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SutonnyMJ" pitchFamily="2" charset="0"/>
                <a:cs typeface="SutonnyMJ" pitchFamily="2" charset="0"/>
              </a:rPr>
              <a:t>পরিচিতি</a:t>
            </a:r>
            <a:endParaRPr lang="en-US" sz="4800" b="1" spc="50" dirty="0" smtClean="0">
              <a:ln w="11430">
                <a:solidFill>
                  <a:srgbClr val="7030A0"/>
                </a:solidFill>
              </a:ln>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SutonnyMJ" pitchFamily="2" charset="0"/>
              <a:cs typeface="SutonnyMJ" pitchFamily="2" charset="0"/>
            </a:endParaRPr>
          </a:p>
        </p:txBody>
      </p:sp>
    </p:spTree>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56" presetClass="entr" presetSubtype="0" fill="hold" nodeType="clickEffect">
                                  <p:stCondLst>
                                    <p:cond delay="0"/>
                                  </p:stCondLst>
                                  <p:iterate type="lt">
                                    <p:tmPct val="10000"/>
                                  </p:iterate>
                                  <p:childTnLst>
                                    <p:set>
                                      <p:cBhvr>
                                        <p:cTn id="24" dur="1" fill="hold">
                                          <p:stCondLst>
                                            <p:cond delay="0"/>
                                          </p:stCondLst>
                                        </p:cTn>
                                        <p:tgtEl>
                                          <p:spTgt spid="11">
                                            <p:txEl>
                                              <p:pRg st="0" end="0"/>
                                            </p:txEl>
                                          </p:spTgt>
                                        </p:tgtEl>
                                        <p:attrNameLst>
                                          <p:attrName>style.visibility</p:attrName>
                                        </p:attrNameLst>
                                      </p:cBhvr>
                                      <p:to>
                                        <p:strVal val="visible"/>
                                      </p:to>
                                    </p:set>
                                    <p:anim by="(-#ppt_w*2)" calcmode="lin" valueType="num">
                                      <p:cBhvr rctx="PPT">
                                        <p:cTn id="25" dur="500" autoRev="1" fill="hold">
                                          <p:stCondLst>
                                            <p:cond delay="0"/>
                                          </p:stCondLst>
                                        </p:cTn>
                                        <p:tgtEl>
                                          <p:spTgt spid="11">
                                            <p:txEl>
                                              <p:pRg st="0" end="0"/>
                                            </p:txEl>
                                          </p:spTgt>
                                        </p:tgtEl>
                                        <p:attrNameLst>
                                          <p:attrName>ppt_w</p:attrName>
                                        </p:attrNameLst>
                                      </p:cBhvr>
                                    </p:anim>
                                    <p:anim by="(#ppt_w*0.50)" calcmode="lin" valueType="num">
                                      <p:cBhvr>
                                        <p:cTn id="26" dur="500" decel="50000" autoRev="1" fill="hold">
                                          <p:stCondLst>
                                            <p:cond delay="0"/>
                                          </p:stCondLst>
                                        </p:cTn>
                                        <p:tgtEl>
                                          <p:spTgt spid="11">
                                            <p:txEl>
                                              <p:pRg st="0" end="0"/>
                                            </p:txEl>
                                          </p:spTgt>
                                        </p:tgtEl>
                                        <p:attrNameLst>
                                          <p:attrName>ppt_x</p:attrName>
                                        </p:attrNameLst>
                                      </p:cBhvr>
                                    </p:anim>
                                    <p:anim from="(-#ppt_h/2)" to="(#ppt_y)" calcmode="lin" valueType="num">
                                      <p:cBhvr>
                                        <p:cTn id="27" dur="1000" fill="hold">
                                          <p:stCondLst>
                                            <p:cond delay="0"/>
                                          </p:stCondLst>
                                        </p:cTn>
                                        <p:tgtEl>
                                          <p:spTgt spid="11">
                                            <p:txEl>
                                              <p:pRg st="0" end="0"/>
                                            </p:txEl>
                                          </p:spTgt>
                                        </p:tgtEl>
                                        <p:attrNameLst>
                                          <p:attrName>ppt_y</p:attrName>
                                        </p:attrNameLst>
                                      </p:cBhvr>
                                    </p:anim>
                                    <p:animRot by="21600000">
                                      <p:cBhvr>
                                        <p:cTn id="28" dur="1000" fill="hold">
                                          <p:stCondLst>
                                            <p:cond delay="0"/>
                                          </p:stCondLst>
                                        </p:cTn>
                                        <p:tgtEl>
                                          <p:spTgt spid="11">
                                            <p:txEl>
                                              <p:pRg st="0" end="0"/>
                                            </p:txEl>
                                          </p:spTgt>
                                        </p:tgtEl>
                                        <p:attrNameLst>
                                          <p:attrName>r</p:attrName>
                                        </p:attrNameLst>
                                      </p:cBhvr>
                                    </p:animRot>
                                  </p:childTnLst>
                                </p:cTn>
                              </p:par>
                            </p:childTnLst>
                          </p:cTn>
                        </p:par>
                      </p:childTnLst>
                    </p:cTn>
                  </p:par>
                  <p:par>
                    <p:cTn id="29" fill="hold">
                      <p:stCondLst>
                        <p:cond delay="indefinite"/>
                      </p:stCondLst>
                      <p:childTnLst>
                        <p:par>
                          <p:cTn id="30" fill="hold">
                            <p:stCondLst>
                              <p:cond delay="0"/>
                            </p:stCondLst>
                            <p:childTnLst>
                              <p:par>
                                <p:cTn id="31" presetID="26" presetClass="entr" presetSubtype="0" fill="hold" nodeType="clickEffect">
                                  <p:stCondLst>
                                    <p:cond delay="0"/>
                                  </p:stCondLst>
                                  <p:childTnLst>
                                    <p:set>
                                      <p:cBhvr>
                                        <p:cTn id="32" dur="1" fill="hold">
                                          <p:stCondLst>
                                            <p:cond delay="0"/>
                                          </p:stCondLst>
                                        </p:cTn>
                                        <p:tgtEl>
                                          <p:spTgt spid="11">
                                            <p:txEl>
                                              <p:pRg st="1" end="1"/>
                                            </p:txEl>
                                          </p:spTgt>
                                        </p:tgtEl>
                                        <p:attrNameLst>
                                          <p:attrName>style.visibility</p:attrName>
                                        </p:attrNameLst>
                                      </p:cBhvr>
                                      <p:to>
                                        <p:strVal val="visible"/>
                                      </p:to>
                                    </p:set>
                                    <p:animEffect transition="in" filter="wipe(down)">
                                      <p:cBhvr>
                                        <p:cTn id="33" dur="580">
                                          <p:stCondLst>
                                            <p:cond delay="0"/>
                                          </p:stCondLst>
                                        </p:cTn>
                                        <p:tgtEl>
                                          <p:spTgt spid="11">
                                            <p:txEl>
                                              <p:pRg st="1" end="1"/>
                                            </p:txEl>
                                          </p:spTgt>
                                        </p:tgtEl>
                                      </p:cBhvr>
                                    </p:animEffect>
                                    <p:anim calcmode="lin" valueType="num">
                                      <p:cBhvr>
                                        <p:cTn id="34" dur="1822" tmFilter="0,0; 0.14,0.36; 0.43,0.73; 0.71,0.91; 1.0,1.0">
                                          <p:stCondLst>
                                            <p:cond delay="0"/>
                                          </p:stCondLst>
                                        </p:cTn>
                                        <p:tgtEl>
                                          <p:spTgt spid="11">
                                            <p:txEl>
                                              <p:pRg st="1" end="1"/>
                                            </p:txEl>
                                          </p:spTgt>
                                        </p:tgtEl>
                                        <p:attrNameLst>
                                          <p:attrName>ppt_x</p:attrName>
                                        </p:attrNameLst>
                                      </p:cBhvr>
                                      <p:tavLst>
                                        <p:tav tm="0">
                                          <p:val>
                                            <p:strVal val="#ppt_x-0.25"/>
                                          </p:val>
                                        </p:tav>
                                        <p:tav tm="100000">
                                          <p:val>
                                            <p:strVal val="#ppt_x"/>
                                          </p:val>
                                        </p:tav>
                                      </p:tavLst>
                                    </p:anim>
                                    <p:anim calcmode="lin" valueType="num">
                                      <p:cBhvr>
                                        <p:cTn id="35" dur="664" tmFilter="0.0,0.0; 0.25,0.07; 0.50,0.2; 0.75,0.467; 1.0,1.0">
                                          <p:stCondLst>
                                            <p:cond delay="0"/>
                                          </p:stCondLst>
                                        </p:cTn>
                                        <p:tgtEl>
                                          <p:spTgt spid="11">
                                            <p:txEl>
                                              <p:pRg st="1" end="1"/>
                                            </p:txEl>
                                          </p:spTgt>
                                        </p:tgtEl>
                                        <p:attrNameLst>
                                          <p:attrName>ppt_y</p:attrName>
                                        </p:attrNameLst>
                                      </p:cBhvr>
                                      <p:tavLst>
                                        <p:tav tm="0" fmla="#ppt_y-sin(pi*$)/3">
                                          <p:val>
                                            <p:fltVal val="0.5"/>
                                          </p:val>
                                        </p:tav>
                                        <p:tav tm="100000">
                                          <p:val>
                                            <p:fltVal val="1"/>
                                          </p:val>
                                        </p:tav>
                                      </p:tavLst>
                                    </p:anim>
                                    <p:anim calcmode="lin" valueType="num">
                                      <p:cBhvr>
                                        <p:cTn id="36" dur="664" tmFilter="0, 0; 0.125,0.2665; 0.25,0.4; 0.375,0.465; 0.5,0.5;  0.625,0.535; 0.75,0.6; 0.875,0.7335; 1,1">
                                          <p:stCondLst>
                                            <p:cond delay="664"/>
                                          </p:stCondLst>
                                        </p:cTn>
                                        <p:tgtEl>
                                          <p:spTgt spid="11">
                                            <p:txEl>
                                              <p:pRg st="1" end="1"/>
                                            </p:txEl>
                                          </p:spTgt>
                                        </p:tgtEl>
                                        <p:attrNameLst>
                                          <p:attrName>ppt_y</p:attrName>
                                        </p:attrNameLst>
                                      </p:cBhvr>
                                      <p:tavLst>
                                        <p:tav tm="0" fmla="#ppt_y-sin(pi*$)/9">
                                          <p:val>
                                            <p:fltVal val="0"/>
                                          </p:val>
                                        </p:tav>
                                        <p:tav tm="100000">
                                          <p:val>
                                            <p:fltVal val="1"/>
                                          </p:val>
                                        </p:tav>
                                      </p:tavLst>
                                    </p:anim>
                                    <p:anim calcmode="lin" valueType="num">
                                      <p:cBhvr>
                                        <p:cTn id="37" dur="332" tmFilter="0, 0; 0.125,0.2665; 0.25,0.4; 0.375,0.465; 0.5,0.5;  0.625,0.535; 0.75,0.6; 0.875,0.7335; 1,1">
                                          <p:stCondLst>
                                            <p:cond delay="1324"/>
                                          </p:stCondLst>
                                        </p:cTn>
                                        <p:tgtEl>
                                          <p:spTgt spid="11">
                                            <p:txEl>
                                              <p:pRg st="1" end="1"/>
                                            </p:txEl>
                                          </p:spTgt>
                                        </p:tgtEl>
                                        <p:attrNameLst>
                                          <p:attrName>ppt_y</p:attrName>
                                        </p:attrNameLst>
                                      </p:cBhvr>
                                      <p:tavLst>
                                        <p:tav tm="0" fmla="#ppt_y-sin(pi*$)/27">
                                          <p:val>
                                            <p:fltVal val="0"/>
                                          </p:val>
                                        </p:tav>
                                        <p:tav tm="100000">
                                          <p:val>
                                            <p:fltVal val="1"/>
                                          </p:val>
                                        </p:tav>
                                      </p:tavLst>
                                    </p:anim>
                                    <p:anim calcmode="lin" valueType="num">
                                      <p:cBhvr>
                                        <p:cTn id="38" dur="164" tmFilter="0, 0; 0.125,0.2665; 0.25,0.4; 0.375,0.465; 0.5,0.5;  0.625,0.535; 0.75,0.6; 0.875,0.7335; 1,1">
                                          <p:stCondLst>
                                            <p:cond delay="1656"/>
                                          </p:stCondLst>
                                        </p:cTn>
                                        <p:tgtEl>
                                          <p:spTgt spid="11">
                                            <p:txEl>
                                              <p:pRg st="1" end="1"/>
                                            </p:txEl>
                                          </p:spTgt>
                                        </p:tgtEl>
                                        <p:attrNameLst>
                                          <p:attrName>ppt_y</p:attrName>
                                        </p:attrNameLst>
                                      </p:cBhvr>
                                      <p:tavLst>
                                        <p:tav tm="0" fmla="#ppt_y-sin(pi*$)/81">
                                          <p:val>
                                            <p:fltVal val="0"/>
                                          </p:val>
                                        </p:tav>
                                        <p:tav tm="100000">
                                          <p:val>
                                            <p:fltVal val="1"/>
                                          </p:val>
                                        </p:tav>
                                      </p:tavLst>
                                    </p:anim>
                                    <p:animScale>
                                      <p:cBhvr>
                                        <p:cTn id="39" dur="26">
                                          <p:stCondLst>
                                            <p:cond delay="650"/>
                                          </p:stCondLst>
                                        </p:cTn>
                                        <p:tgtEl>
                                          <p:spTgt spid="11">
                                            <p:txEl>
                                              <p:pRg st="1" end="1"/>
                                            </p:txEl>
                                          </p:spTgt>
                                        </p:tgtEl>
                                      </p:cBhvr>
                                      <p:to x="100000" y="60000"/>
                                    </p:animScale>
                                    <p:animScale>
                                      <p:cBhvr>
                                        <p:cTn id="40" dur="166" decel="50000">
                                          <p:stCondLst>
                                            <p:cond delay="676"/>
                                          </p:stCondLst>
                                        </p:cTn>
                                        <p:tgtEl>
                                          <p:spTgt spid="11">
                                            <p:txEl>
                                              <p:pRg st="1" end="1"/>
                                            </p:txEl>
                                          </p:spTgt>
                                        </p:tgtEl>
                                      </p:cBhvr>
                                      <p:to x="100000" y="100000"/>
                                    </p:animScale>
                                    <p:animScale>
                                      <p:cBhvr>
                                        <p:cTn id="41" dur="26">
                                          <p:stCondLst>
                                            <p:cond delay="1312"/>
                                          </p:stCondLst>
                                        </p:cTn>
                                        <p:tgtEl>
                                          <p:spTgt spid="11">
                                            <p:txEl>
                                              <p:pRg st="1" end="1"/>
                                            </p:txEl>
                                          </p:spTgt>
                                        </p:tgtEl>
                                      </p:cBhvr>
                                      <p:to x="100000" y="80000"/>
                                    </p:animScale>
                                    <p:animScale>
                                      <p:cBhvr>
                                        <p:cTn id="42" dur="166" decel="50000">
                                          <p:stCondLst>
                                            <p:cond delay="1338"/>
                                          </p:stCondLst>
                                        </p:cTn>
                                        <p:tgtEl>
                                          <p:spTgt spid="11">
                                            <p:txEl>
                                              <p:pRg st="1" end="1"/>
                                            </p:txEl>
                                          </p:spTgt>
                                        </p:tgtEl>
                                      </p:cBhvr>
                                      <p:to x="100000" y="100000"/>
                                    </p:animScale>
                                    <p:animScale>
                                      <p:cBhvr>
                                        <p:cTn id="43" dur="26">
                                          <p:stCondLst>
                                            <p:cond delay="1642"/>
                                          </p:stCondLst>
                                        </p:cTn>
                                        <p:tgtEl>
                                          <p:spTgt spid="11">
                                            <p:txEl>
                                              <p:pRg st="1" end="1"/>
                                            </p:txEl>
                                          </p:spTgt>
                                        </p:tgtEl>
                                      </p:cBhvr>
                                      <p:to x="100000" y="90000"/>
                                    </p:animScale>
                                    <p:animScale>
                                      <p:cBhvr>
                                        <p:cTn id="44" dur="166" decel="50000">
                                          <p:stCondLst>
                                            <p:cond delay="1668"/>
                                          </p:stCondLst>
                                        </p:cTn>
                                        <p:tgtEl>
                                          <p:spTgt spid="11">
                                            <p:txEl>
                                              <p:pRg st="1" end="1"/>
                                            </p:txEl>
                                          </p:spTgt>
                                        </p:tgtEl>
                                      </p:cBhvr>
                                      <p:to x="100000" y="100000"/>
                                    </p:animScale>
                                    <p:animScale>
                                      <p:cBhvr>
                                        <p:cTn id="45" dur="26">
                                          <p:stCondLst>
                                            <p:cond delay="1808"/>
                                          </p:stCondLst>
                                        </p:cTn>
                                        <p:tgtEl>
                                          <p:spTgt spid="11">
                                            <p:txEl>
                                              <p:pRg st="1" end="1"/>
                                            </p:txEl>
                                          </p:spTgt>
                                        </p:tgtEl>
                                      </p:cBhvr>
                                      <p:to x="100000" y="95000"/>
                                    </p:animScale>
                                    <p:animScale>
                                      <p:cBhvr>
                                        <p:cTn id="46" dur="166" decel="50000">
                                          <p:stCondLst>
                                            <p:cond delay="1834"/>
                                          </p:stCondLst>
                                        </p:cTn>
                                        <p:tgtEl>
                                          <p:spTgt spid="11">
                                            <p:txEl>
                                              <p:pRg st="1" end="1"/>
                                            </p:txEl>
                                          </p:spTgt>
                                        </p:tgtEl>
                                      </p:cBhvr>
                                      <p:to x="100000" y="100000"/>
                                    </p:animScale>
                                  </p:childTnLst>
                                </p:cTn>
                              </p:par>
                              <p:par>
                                <p:cTn id="47" presetID="26" presetClass="entr" presetSubtype="0" fill="hold" nodeType="withEffect">
                                  <p:stCondLst>
                                    <p:cond delay="0"/>
                                  </p:stCondLst>
                                  <p:childTnLst>
                                    <p:set>
                                      <p:cBhvr>
                                        <p:cTn id="48" dur="1" fill="hold">
                                          <p:stCondLst>
                                            <p:cond delay="0"/>
                                          </p:stCondLst>
                                        </p:cTn>
                                        <p:tgtEl>
                                          <p:spTgt spid="11">
                                            <p:txEl>
                                              <p:pRg st="2" end="2"/>
                                            </p:txEl>
                                          </p:spTgt>
                                        </p:tgtEl>
                                        <p:attrNameLst>
                                          <p:attrName>style.visibility</p:attrName>
                                        </p:attrNameLst>
                                      </p:cBhvr>
                                      <p:to>
                                        <p:strVal val="visible"/>
                                      </p:to>
                                    </p:set>
                                    <p:animEffect transition="in" filter="wipe(down)">
                                      <p:cBhvr>
                                        <p:cTn id="49" dur="580">
                                          <p:stCondLst>
                                            <p:cond delay="0"/>
                                          </p:stCondLst>
                                        </p:cTn>
                                        <p:tgtEl>
                                          <p:spTgt spid="11">
                                            <p:txEl>
                                              <p:pRg st="2" end="2"/>
                                            </p:txEl>
                                          </p:spTgt>
                                        </p:tgtEl>
                                      </p:cBhvr>
                                    </p:animEffect>
                                    <p:anim calcmode="lin" valueType="num">
                                      <p:cBhvr>
                                        <p:cTn id="50" dur="1822" tmFilter="0,0; 0.14,0.36; 0.43,0.73; 0.71,0.91; 1.0,1.0">
                                          <p:stCondLst>
                                            <p:cond delay="0"/>
                                          </p:stCondLst>
                                        </p:cTn>
                                        <p:tgtEl>
                                          <p:spTgt spid="11">
                                            <p:txEl>
                                              <p:pRg st="2" end="2"/>
                                            </p:txEl>
                                          </p:spTgt>
                                        </p:tgtEl>
                                        <p:attrNameLst>
                                          <p:attrName>ppt_x</p:attrName>
                                        </p:attrNameLst>
                                      </p:cBhvr>
                                      <p:tavLst>
                                        <p:tav tm="0">
                                          <p:val>
                                            <p:strVal val="#ppt_x-0.25"/>
                                          </p:val>
                                        </p:tav>
                                        <p:tav tm="100000">
                                          <p:val>
                                            <p:strVal val="#ppt_x"/>
                                          </p:val>
                                        </p:tav>
                                      </p:tavLst>
                                    </p:anim>
                                    <p:anim calcmode="lin" valueType="num">
                                      <p:cBhvr>
                                        <p:cTn id="51" dur="664" tmFilter="0.0,0.0; 0.25,0.07; 0.50,0.2; 0.75,0.467; 1.0,1.0">
                                          <p:stCondLst>
                                            <p:cond delay="0"/>
                                          </p:stCondLst>
                                        </p:cTn>
                                        <p:tgtEl>
                                          <p:spTgt spid="11">
                                            <p:txEl>
                                              <p:pRg st="2" end="2"/>
                                            </p:txEl>
                                          </p:spTgt>
                                        </p:tgtEl>
                                        <p:attrNameLst>
                                          <p:attrName>ppt_y</p:attrName>
                                        </p:attrNameLst>
                                      </p:cBhvr>
                                      <p:tavLst>
                                        <p:tav tm="0" fmla="#ppt_y-sin(pi*$)/3">
                                          <p:val>
                                            <p:fltVal val="0.5"/>
                                          </p:val>
                                        </p:tav>
                                        <p:tav tm="100000">
                                          <p:val>
                                            <p:fltVal val="1"/>
                                          </p:val>
                                        </p:tav>
                                      </p:tavLst>
                                    </p:anim>
                                    <p:anim calcmode="lin" valueType="num">
                                      <p:cBhvr>
                                        <p:cTn id="52" dur="664" tmFilter="0, 0; 0.125,0.2665; 0.25,0.4; 0.375,0.465; 0.5,0.5;  0.625,0.535; 0.75,0.6; 0.875,0.7335; 1,1">
                                          <p:stCondLst>
                                            <p:cond delay="664"/>
                                          </p:stCondLst>
                                        </p:cTn>
                                        <p:tgtEl>
                                          <p:spTgt spid="11">
                                            <p:txEl>
                                              <p:pRg st="2" end="2"/>
                                            </p:txEl>
                                          </p:spTgt>
                                        </p:tgtEl>
                                        <p:attrNameLst>
                                          <p:attrName>ppt_y</p:attrName>
                                        </p:attrNameLst>
                                      </p:cBhvr>
                                      <p:tavLst>
                                        <p:tav tm="0" fmla="#ppt_y-sin(pi*$)/9">
                                          <p:val>
                                            <p:fltVal val="0"/>
                                          </p:val>
                                        </p:tav>
                                        <p:tav tm="100000">
                                          <p:val>
                                            <p:fltVal val="1"/>
                                          </p:val>
                                        </p:tav>
                                      </p:tavLst>
                                    </p:anim>
                                    <p:anim calcmode="lin" valueType="num">
                                      <p:cBhvr>
                                        <p:cTn id="53" dur="332" tmFilter="0, 0; 0.125,0.2665; 0.25,0.4; 0.375,0.465; 0.5,0.5;  0.625,0.535; 0.75,0.6; 0.875,0.7335; 1,1">
                                          <p:stCondLst>
                                            <p:cond delay="1324"/>
                                          </p:stCondLst>
                                        </p:cTn>
                                        <p:tgtEl>
                                          <p:spTgt spid="11">
                                            <p:txEl>
                                              <p:pRg st="2" end="2"/>
                                            </p:txEl>
                                          </p:spTgt>
                                        </p:tgtEl>
                                        <p:attrNameLst>
                                          <p:attrName>ppt_y</p:attrName>
                                        </p:attrNameLst>
                                      </p:cBhvr>
                                      <p:tavLst>
                                        <p:tav tm="0" fmla="#ppt_y-sin(pi*$)/27">
                                          <p:val>
                                            <p:fltVal val="0"/>
                                          </p:val>
                                        </p:tav>
                                        <p:tav tm="100000">
                                          <p:val>
                                            <p:fltVal val="1"/>
                                          </p:val>
                                        </p:tav>
                                      </p:tavLst>
                                    </p:anim>
                                    <p:anim calcmode="lin" valueType="num">
                                      <p:cBhvr>
                                        <p:cTn id="54" dur="164" tmFilter="0, 0; 0.125,0.2665; 0.25,0.4; 0.375,0.465; 0.5,0.5;  0.625,0.535; 0.75,0.6; 0.875,0.7335; 1,1">
                                          <p:stCondLst>
                                            <p:cond delay="1656"/>
                                          </p:stCondLst>
                                        </p:cTn>
                                        <p:tgtEl>
                                          <p:spTgt spid="11">
                                            <p:txEl>
                                              <p:pRg st="2" end="2"/>
                                            </p:txEl>
                                          </p:spTgt>
                                        </p:tgtEl>
                                        <p:attrNameLst>
                                          <p:attrName>ppt_y</p:attrName>
                                        </p:attrNameLst>
                                      </p:cBhvr>
                                      <p:tavLst>
                                        <p:tav tm="0" fmla="#ppt_y-sin(pi*$)/81">
                                          <p:val>
                                            <p:fltVal val="0"/>
                                          </p:val>
                                        </p:tav>
                                        <p:tav tm="100000">
                                          <p:val>
                                            <p:fltVal val="1"/>
                                          </p:val>
                                        </p:tav>
                                      </p:tavLst>
                                    </p:anim>
                                    <p:animScale>
                                      <p:cBhvr>
                                        <p:cTn id="55" dur="26">
                                          <p:stCondLst>
                                            <p:cond delay="650"/>
                                          </p:stCondLst>
                                        </p:cTn>
                                        <p:tgtEl>
                                          <p:spTgt spid="11">
                                            <p:txEl>
                                              <p:pRg st="2" end="2"/>
                                            </p:txEl>
                                          </p:spTgt>
                                        </p:tgtEl>
                                      </p:cBhvr>
                                      <p:to x="100000" y="60000"/>
                                    </p:animScale>
                                    <p:animScale>
                                      <p:cBhvr>
                                        <p:cTn id="56" dur="166" decel="50000">
                                          <p:stCondLst>
                                            <p:cond delay="676"/>
                                          </p:stCondLst>
                                        </p:cTn>
                                        <p:tgtEl>
                                          <p:spTgt spid="11">
                                            <p:txEl>
                                              <p:pRg st="2" end="2"/>
                                            </p:txEl>
                                          </p:spTgt>
                                        </p:tgtEl>
                                      </p:cBhvr>
                                      <p:to x="100000" y="100000"/>
                                    </p:animScale>
                                    <p:animScale>
                                      <p:cBhvr>
                                        <p:cTn id="57" dur="26">
                                          <p:stCondLst>
                                            <p:cond delay="1312"/>
                                          </p:stCondLst>
                                        </p:cTn>
                                        <p:tgtEl>
                                          <p:spTgt spid="11">
                                            <p:txEl>
                                              <p:pRg st="2" end="2"/>
                                            </p:txEl>
                                          </p:spTgt>
                                        </p:tgtEl>
                                      </p:cBhvr>
                                      <p:to x="100000" y="80000"/>
                                    </p:animScale>
                                    <p:animScale>
                                      <p:cBhvr>
                                        <p:cTn id="58" dur="166" decel="50000">
                                          <p:stCondLst>
                                            <p:cond delay="1338"/>
                                          </p:stCondLst>
                                        </p:cTn>
                                        <p:tgtEl>
                                          <p:spTgt spid="11">
                                            <p:txEl>
                                              <p:pRg st="2" end="2"/>
                                            </p:txEl>
                                          </p:spTgt>
                                        </p:tgtEl>
                                      </p:cBhvr>
                                      <p:to x="100000" y="100000"/>
                                    </p:animScale>
                                    <p:animScale>
                                      <p:cBhvr>
                                        <p:cTn id="59" dur="26">
                                          <p:stCondLst>
                                            <p:cond delay="1642"/>
                                          </p:stCondLst>
                                        </p:cTn>
                                        <p:tgtEl>
                                          <p:spTgt spid="11">
                                            <p:txEl>
                                              <p:pRg st="2" end="2"/>
                                            </p:txEl>
                                          </p:spTgt>
                                        </p:tgtEl>
                                      </p:cBhvr>
                                      <p:to x="100000" y="90000"/>
                                    </p:animScale>
                                    <p:animScale>
                                      <p:cBhvr>
                                        <p:cTn id="60" dur="166" decel="50000">
                                          <p:stCondLst>
                                            <p:cond delay="1668"/>
                                          </p:stCondLst>
                                        </p:cTn>
                                        <p:tgtEl>
                                          <p:spTgt spid="11">
                                            <p:txEl>
                                              <p:pRg st="2" end="2"/>
                                            </p:txEl>
                                          </p:spTgt>
                                        </p:tgtEl>
                                      </p:cBhvr>
                                      <p:to x="100000" y="100000"/>
                                    </p:animScale>
                                    <p:animScale>
                                      <p:cBhvr>
                                        <p:cTn id="61" dur="26">
                                          <p:stCondLst>
                                            <p:cond delay="1808"/>
                                          </p:stCondLst>
                                        </p:cTn>
                                        <p:tgtEl>
                                          <p:spTgt spid="11">
                                            <p:txEl>
                                              <p:pRg st="2" end="2"/>
                                            </p:txEl>
                                          </p:spTgt>
                                        </p:tgtEl>
                                      </p:cBhvr>
                                      <p:to x="100000" y="95000"/>
                                    </p:animScale>
                                    <p:animScale>
                                      <p:cBhvr>
                                        <p:cTn id="62" dur="166" decel="50000">
                                          <p:stCondLst>
                                            <p:cond delay="1834"/>
                                          </p:stCondLst>
                                        </p:cTn>
                                        <p:tgtEl>
                                          <p:spTgt spid="11">
                                            <p:txEl>
                                              <p:pRg st="2" end="2"/>
                                            </p:txEl>
                                          </p:spTgt>
                                        </p:tgtEl>
                                      </p:cBhvr>
                                      <p:to x="100000" y="100000"/>
                                    </p:animScale>
                                  </p:childTnLst>
                                </p:cTn>
                              </p:par>
                              <p:par>
                                <p:cTn id="63" presetID="26" presetClass="entr" presetSubtype="0" fill="hold" nodeType="withEffect">
                                  <p:stCondLst>
                                    <p:cond delay="0"/>
                                  </p:stCondLst>
                                  <p:childTnLst>
                                    <p:set>
                                      <p:cBhvr>
                                        <p:cTn id="64" dur="1" fill="hold">
                                          <p:stCondLst>
                                            <p:cond delay="0"/>
                                          </p:stCondLst>
                                        </p:cTn>
                                        <p:tgtEl>
                                          <p:spTgt spid="11">
                                            <p:txEl>
                                              <p:pRg st="3" end="3"/>
                                            </p:txEl>
                                          </p:spTgt>
                                        </p:tgtEl>
                                        <p:attrNameLst>
                                          <p:attrName>style.visibility</p:attrName>
                                        </p:attrNameLst>
                                      </p:cBhvr>
                                      <p:to>
                                        <p:strVal val="visible"/>
                                      </p:to>
                                    </p:set>
                                    <p:animEffect transition="in" filter="wipe(down)">
                                      <p:cBhvr>
                                        <p:cTn id="65" dur="580">
                                          <p:stCondLst>
                                            <p:cond delay="0"/>
                                          </p:stCondLst>
                                        </p:cTn>
                                        <p:tgtEl>
                                          <p:spTgt spid="11">
                                            <p:txEl>
                                              <p:pRg st="3" end="3"/>
                                            </p:txEl>
                                          </p:spTgt>
                                        </p:tgtEl>
                                      </p:cBhvr>
                                    </p:animEffect>
                                    <p:anim calcmode="lin" valueType="num">
                                      <p:cBhvr>
                                        <p:cTn id="66" dur="1822" tmFilter="0,0; 0.14,0.36; 0.43,0.73; 0.71,0.91; 1.0,1.0">
                                          <p:stCondLst>
                                            <p:cond delay="0"/>
                                          </p:stCondLst>
                                        </p:cTn>
                                        <p:tgtEl>
                                          <p:spTgt spid="11">
                                            <p:txEl>
                                              <p:pRg st="3" end="3"/>
                                            </p:txEl>
                                          </p:spTgt>
                                        </p:tgtEl>
                                        <p:attrNameLst>
                                          <p:attrName>ppt_x</p:attrName>
                                        </p:attrNameLst>
                                      </p:cBhvr>
                                      <p:tavLst>
                                        <p:tav tm="0">
                                          <p:val>
                                            <p:strVal val="#ppt_x-0.25"/>
                                          </p:val>
                                        </p:tav>
                                        <p:tav tm="100000">
                                          <p:val>
                                            <p:strVal val="#ppt_x"/>
                                          </p:val>
                                        </p:tav>
                                      </p:tavLst>
                                    </p:anim>
                                    <p:anim calcmode="lin" valueType="num">
                                      <p:cBhvr>
                                        <p:cTn id="67" dur="664" tmFilter="0.0,0.0; 0.25,0.07; 0.50,0.2; 0.75,0.467; 1.0,1.0">
                                          <p:stCondLst>
                                            <p:cond delay="0"/>
                                          </p:stCondLst>
                                        </p:cTn>
                                        <p:tgtEl>
                                          <p:spTgt spid="11">
                                            <p:txEl>
                                              <p:pRg st="3" end="3"/>
                                            </p:txEl>
                                          </p:spTgt>
                                        </p:tgtEl>
                                        <p:attrNameLst>
                                          <p:attrName>ppt_y</p:attrName>
                                        </p:attrNameLst>
                                      </p:cBhvr>
                                      <p:tavLst>
                                        <p:tav tm="0" fmla="#ppt_y-sin(pi*$)/3">
                                          <p:val>
                                            <p:fltVal val="0.5"/>
                                          </p:val>
                                        </p:tav>
                                        <p:tav tm="100000">
                                          <p:val>
                                            <p:fltVal val="1"/>
                                          </p:val>
                                        </p:tav>
                                      </p:tavLst>
                                    </p:anim>
                                    <p:anim calcmode="lin" valueType="num">
                                      <p:cBhvr>
                                        <p:cTn id="68" dur="664" tmFilter="0, 0; 0.125,0.2665; 0.25,0.4; 0.375,0.465; 0.5,0.5;  0.625,0.535; 0.75,0.6; 0.875,0.7335; 1,1">
                                          <p:stCondLst>
                                            <p:cond delay="664"/>
                                          </p:stCondLst>
                                        </p:cTn>
                                        <p:tgtEl>
                                          <p:spTgt spid="11">
                                            <p:txEl>
                                              <p:pRg st="3" end="3"/>
                                            </p:txEl>
                                          </p:spTgt>
                                        </p:tgtEl>
                                        <p:attrNameLst>
                                          <p:attrName>ppt_y</p:attrName>
                                        </p:attrNameLst>
                                      </p:cBhvr>
                                      <p:tavLst>
                                        <p:tav tm="0" fmla="#ppt_y-sin(pi*$)/9">
                                          <p:val>
                                            <p:fltVal val="0"/>
                                          </p:val>
                                        </p:tav>
                                        <p:tav tm="100000">
                                          <p:val>
                                            <p:fltVal val="1"/>
                                          </p:val>
                                        </p:tav>
                                      </p:tavLst>
                                    </p:anim>
                                    <p:anim calcmode="lin" valueType="num">
                                      <p:cBhvr>
                                        <p:cTn id="69" dur="332" tmFilter="0, 0; 0.125,0.2665; 0.25,0.4; 0.375,0.465; 0.5,0.5;  0.625,0.535; 0.75,0.6; 0.875,0.7335; 1,1">
                                          <p:stCondLst>
                                            <p:cond delay="1324"/>
                                          </p:stCondLst>
                                        </p:cTn>
                                        <p:tgtEl>
                                          <p:spTgt spid="11">
                                            <p:txEl>
                                              <p:pRg st="3" end="3"/>
                                            </p:txEl>
                                          </p:spTgt>
                                        </p:tgtEl>
                                        <p:attrNameLst>
                                          <p:attrName>ppt_y</p:attrName>
                                        </p:attrNameLst>
                                      </p:cBhvr>
                                      <p:tavLst>
                                        <p:tav tm="0" fmla="#ppt_y-sin(pi*$)/27">
                                          <p:val>
                                            <p:fltVal val="0"/>
                                          </p:val>
                                        </p:tav>
                                        <p:tav tm="100000">
                                          <p:val>
                                            <p:fltVal val="1"/>
                                          </p:val>
                                        </p:tav>
                                      </p:tavLst>
                                    </p:anim>
                                    <p:anim calcmode="lin" valueType="num">
                                      <p:cBhvr>
                                        <p:cTn id="70" dur="164" tmFilter="0, 0; 0.125,0.2665; 0.25,0.4; 0.375,0.465; 0.5,0.5;  0.625,0.535; 0.75,0.6; 0.875,0.7335; 1,1">
                                          <p:stCondLst>
                                            <p:cond delay="1656"/>
                                          </p:stCondLst>
                                        </p:cTn>
                                        <p:tgtEl>
                                          <p:spTgt spid="11">
                                            <p:txEl>
                                              <p:pRg st="3" end="3"/>
                                            </p:txEl>
                                          </p:spTgt>
                                        </p:tgtEl>
                                        <p:attrNameLst>
                                          <p:attrName>ppt_y</p:attrName>
                                        </p:attrNameLst>
                                      </p:cBhvr>
                                      <p:tavLst>
                                        <p:tav tm="0" fmla="#ppt_y-sin(pi*$)/81">
                                          <p:val>
                                            <p:fltVal val="0"/>
                                          </p:val>
                                        </p:tav>
                                        <p:tav tm="100000">
                                          <p:val>
                                            <p:fltVal val="1"/>
                                          </p:val>
                                        </p:tav>
                                      </p:tavLst>
                                    </p:anim>
                                    <p:animScale>
                                      <p:cBhvr>
                                        <p:cTn id="71" dur="26">
                                          <p:stCondLst>
                                            <p:cond delay="650"/>
                                          </p:stCondLst>
                                        </p:cTn>
                                        <p:tgtEl>
                                          <p:spTgt spid="11">
                                            <p:txEl>
                                              <p:pRg st="3" end="3"/>
                                            </p:txEl>
                                          </p:spTgt>
                                        </p:tgtEl>
                                      </p:cBhvr>
                                      <p:to x="100000" y="60000"/>
                                    </p:animScale>
                                    <p:animScale>
                                      <p:cBhvr>
                                        <p:cTn id="72" dur="166" decel="50000">
                                          <p:stCondLst>
                                            <p:cond delay="676"/>
                                          </p:stCondLst>
                                        </p:cTn>
                                        <p:tgtEl>
                                          <p:spTgt spid="11">
                                            <p:txEl>
                                              <p:pRg st="3" end="3"/>
                                            </p:txEl>
                                          </p:spTgt>
                                        </p:tgtEl>
                                      </p:cBhvr>
                                      <p:to x="100000" y="100000"/>
                                    </p:animScale>
                                    <p:animScale>
                                      <p:cBhvr>
                                        <p:cTn id="73" dur="26">
                                          <p:stCondLst>
                                            <p:cond delay="1312"/>
                                          </p:stCondLst>
                                        </p:cTn>
                                        <p:tgtEl>
                                          <p:spTgt spid="11">
                                            <p:txEl>
                                              <p:pRg st="3" end="3"/>
                                            </p:txEl>
                                          </p:spTgt>
                                        </p:tgtEl>
                                      </p:cBhvr>
                                      <p:to x="100000" y="80000"/>
                                    </p:animScale>
                                    <p:animScale>
                                      <p:cBhvr>
                                        <p:cTn id="74" dur="166" decel="50000">
                                          <p:stCondLst>
                                            <p:cond delay="1338"/>
                                          </p:stCondLst>
                                        </p:cTn>
                                        <p:tgtEl>
                                          <p:spTgt spid="11">
                                            <p:txEl>
                                              <p:pRg st="3" end="3"/>
                                            </p:txEl>
                                          </p:spTgt>
                                        </p:tgtEl>
                                      </p:cBhvr>
                                      <p:to x="100000" y="100000"/>
                                    </p:animScale>
                                    <p:animScale>
                                      <p:cBhvr>
                                        <p:cTn id="75" dur="26">
                                          <p:stCondLst>
                                            <p:cond delay="1642"/>
                                          </p:stCondLst>
                                        </p:cTn>
                                        <p:tgtEl>
                                          <p:spTgt spid="11">
                                            <p:txEl>
                                              <p:pRg st="3" end="3"/>
                                            </p:txEl>
                                          </p:spTgt>
                                        </p:tgtEl>
                                      </p:cBhvr>
                                      <p:to x="100000" y="90000"/>
                                    </p:animScale>
                                    <p:animScale>
                                      <p:cBhvr>
                                        <p:cTn id="76" dur="166" decel="50000">
                                          <p:stCondLst>
                                            <p:cond delay="1668"/>
                                          </p:stCondLst>
                                        </p:cTn>
                                        <p:tgtEl>
                                          <p:spTgt spid="11">
                                            <p:txEl>
                                              <p:pRg st="3" end="3"/>
                                            </p:txEl>
                                          </p:spTgt>
                                        </p:tgtEl>
                                      </p:cBhvr>
                                      <p:to x="100000" y="100000"/>
                                    </p:animScale>
                                    <p:animScale>
                                      <p:cBhvr>
                                        <p:cTn id="77" dur="26">
                                          <p:stCondLst>
                                            <p:cond delay="1808"/>
                                          </p:stCondLst>
                                        </p:cTn>
                                        <p:tgtEl>
                                          <p:spTgt spid="11">
                                            <p:txEl>
                                              <p:pRg st="3" end="3"/>
                                            </p:txEl>
                                          </p:spTgt>
                                        </p:tgtEl>
                                      </p:cBhvr>
                                      <p:to x="100000" y="95000"/>
                                    </p:animScale>
                                    <p:animScale>
                                      <p:cBhvr>
                                        <p:cTn id="78" dur="166" decel="50000">
                                          <p:stCondLst>
                                            <p:cond delay="1834"/>
                                          </p:stCondLst>
                                        </p:cTn>
                                        <p:tgtEl>
                                          <p:spTgt spid="11">
                                            <p:txEl>
                                              <p:pRg st="3" end="3"/>
                                            </p:txEl>
                                          </p:spTgt>
                                        </p:tgtEl>
                                      </p:cBhvr>
                                      <p:to x="100000" y="100000"/>
                                    </p:animScale>
                                  </p:childTnLst>
                                </p:cTn>
                              </p:par>
                            </p:childTnLst>
                          </p:cTn>
                        </p:par>
                      </p:childTnLst>
                    </p:cTn>
                  </p:par>
                  <p:par>
                    <p:cTn id="79" fill="hold">
                      <p:stCondLst>
                        <p:cond delay="indefinite"/>
                      </p:stCondLst>
                      <p:childTnLst>
                        <p:par>
                          <p:cTn id="80" fill="hold">
                            <p:stCondLst>
                              <p:cond delay="0"/>
                            </p:stCondLst>
                            <p:childTnLst>
                              <p:par>
                                <p:cTn id="81" presetID="55" presetClass="entr" presetSubtype="0" fill="hold" nodeType="clickEffect">
                                  <p:stCondLst>
                                    <p:cond delay="0"/>
                                  </p:stCondLst>
                                  <p:childTnLst>
                                    <p:set>
                                      <p:cBhvr>
                                        <p:cTn id="82" dur="1" fill="hold">
                                          <p:stCondLst>
                                            <p:cond delay="0"/>
                                          </p:stCondLst>
                                        </p:cTn>
                                        <p:tgtEl>
                                          <p:spTgt spid="11">
                                            <p:txEl>
                                              <p:pRg st="4" end="4"/>
                                            </p:txEl>
                                          </p:spTgt>
                                        </p:tgtEl>
                                        <p:attrNameLst>
                                          <p:attrName>style.visibility</p:attrName>
                                        </p:attrNameLst>
                                      </p:cBhvr>
                                      <p:to>
                                        <p:strVal val="visible"/>
                                      </p:to>
                                    </p:set>
                                    <p:anim calcmode="lin" valueType="num">
                                      <p:cBhvr>
                                        <p:cTn id="83" dur="1000" fill="hold"/>
                                        <p:tgtEl>
                                          <p:spTgt spid="11">
                                            <p:txEl>
                                              <p:pRg st="4" end="4"/>
                                            </p:txEl>
                                          </p:spTgt>
                                        </p:tgtEl>
                                        <p:attrNameLst>
                                          <p:attrName>ppt_w</p:attrName>
                                        </p:attrNameLst>
                                      </p:cBhvr>
                                      <p:tavLst>
                                        <p:tav tm="0">
                                          <p:val>
                                            <p:strVal val="#ppt_w*0.70"/>
                                          </p:val>
                                        </p:tav>
                                        <p:tav tm="100000">
                                          <p:val>
                                            <p:strVal val="#ppt_w"/>
                                          </p:val>
                                        </p:tav>
                                      </p:tavLst>
                                    </p:anim>
                                    <p:anim calcmode="lin" valueType="num">
                                      <p:cBhvr>
                                        <p:cTn id="84" dur="1000" fill="hold"/>
                                        <p:tgtEl>
                                          <p:spTgt spid="11">
                                            <p:txEl>
                                              <p:pRg st="4" end="4"/>
                                            </p:txEl>
                                          </p:spTgt>
                                        </p:tgtEl>
                                        <p:attrNameLst>
                                          <p:attrName>ppt_h</p:attrName>
                                        </p:attrNameLst>
                                      </p:cBhvr>
                                      <p:tavLst>
                                        <p:tav tm="0">
                                          <p:val>
                                            <p:strVal val="#ppt_h"/>
                                          </p:val>
                                        </p:tav>
                                        <p:tav tm="100000">
                                          <p:val>
                                            <p:strVal val="#ppt_h"/>
                                          </p:val>
                                        </p:tav>
                                      </p:tavLst>
                                    </p:anim>
                                    <p:animEffect transition="in" filter="fade">
                                      <p:cBhvr>
                                        <p:cTn id="85" dur="1000"/>
                                        <p:tgtEl>
                                          <p:spTgt spid="11">
                                            <p:txEl>
                                              <p:pRg st="4" end="4"/>
                                            </p:txEl>
                                          </p:spTgt>
                                        </p:tgtEl>
                                      </p:cBhvr>
                                    </p:animEffect>
                                  </p:childTnLst>
                                </p:cTn>
                              </p:par>
                            </p:childTnLst>
                          </p:cTn>
                        </p:par>
                      </p:childTnLst>
                    </p:cTn>
                  </p:par>
                  <p:par>
                    <p:cTn id="86" fill="hold">
                      <p:stCondLst>
                        <p:cond delay="indefinite"/>
                      </p:stCondLst>
                      <p:childTnLst>
                        <p:par>
                          <p:cTn id="87" fill="hold">
                            <p:stCondLst>
                              <p:cond delay="0"/>
                            </p:stCondLst>
                            <p:childTnLst>
                              <p:par>
                                <p:cTn id="88" presetID="19" presetClass="entr" presetSubtype="10" fill="hold" nodeType="clickEffect">
                                  <p:stCondLst>
                                    <p:cond delay="0"/>
                                  </p:stCondLst>
                                  <p:childTnLst>
                                    <p:set>
                                      <p:cBhvr>
                                        <p:cTn id="89" dur="1" fill="hold">
                                          <p:stCondLst>
                                            <p:cond delay="0"/>
                                          </p:stCondLst>
                                        </p:cTn>
                                        <p:tgtEl>
                                          <p:spTgt spid="3"/>
                                        </p:tgtEl>
                                        <p:attrNameLst>
                                          <p:attrName>style.visibility</p:attrName>
                                        </p:attrNameLst>
                                      </p:cBhvr>
                                      <p:to>
                                        <p:strVal val="visible"/>
                                      </p:to>
                                    </p:set>
                                    <p:anim calcmode="lin" valueType="num">
                                      <p:cBhvr>
                                        <p:cTn id="90" dur="5000" fill="hold"/>
                                        <p:tgtEl>
                                          <p:spTgt spid="3"/>
                                        </p:tgtEl>
                                        <p:attrNameLst>
                                          <p:attrName>ppt_w</p:attrName>
                                        </p:attrNameLst>
                                      </p:cBhvr>
                                      <p:tavLst>
                                        <p:tav tm="0" fmla="#ppt_w*sin(2.5*pi*$)">
                                          <p:val>
                                            <p:fltVal val="0"/>
                                          </p:val>
                                        </p:tav>
                                        <p:tav tm="100000">
                                          <p:val>
                                            <p:fltVal val="1"/>
                                          </p:val>
                                        </p:tav>
                                      </p:tavLst>
                                    </p:anim>
                                    <p:anim calcmode="lin" valueType="num">
                                      <p:cBhvr>
                                        <p:cTn id="91" dur="5000" fill="hold"/>
                                        <p:tgtEl>
                                          <p:spTgt spid="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304800" y="1600200"/>
            <a:ext cx="8534400" cy="4708981"/>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lang="en-US" sz="6000" b="1" cap="all"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SutonnyMJ" pitchFamily="2" charset="0"/>
                <a:cs typeface="SutonnyMJ" pitchFamily="2" charset="0"/>
              </a:rPr>
              <a:t>ব্যবসায়</a:t>
            </a:r>
            <a:r>
              <a:rPr lang="en-US" sz="6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SutonnyMJ" pitchFamily="2" charset="0"/>
                <a:cs typeface="SutonnyMJ" pitchFamily="2" charset="0"/>
              </a:rPr>
              <a:t> </a:t>
            </a:r>
            <a:r>
              <a:rPr lang="en-US" sz="6000" b="1" cap="all"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SutonnyMJ" pitchFamily="2" charset="0"/>
                <a:cs typeface="SutonnyMJ" pitchFamily="2" charset="0"/>
              </a:rPr>
              <a:t>উদ্যোগ</a:t>
            </a:r>
            <a:endParaRPr lang="en-US" sz="6000" dirty="0" smtClean="0">
              <a:solidFill>
                <a:srgbClr val="0070C0"/>
              </a:solidFill>
              <a:latin typeface="SutonnyMJ" pitchFamily="2" charset="0"/>
              <a:cs typeface="SutonnyMJ" pitchFamily="2" charset="0"/>
            </a:endParaRPr>
          </a:p>
          <a:p>
            <a:r>
              <a:rPr lang="en-US" sz="4800" dirty="0" err="1" smtClean="0">
                <a:solidFill>
                  <a:schemeClr val="tx1"/>
                </a:solidFill>
                <a:latin typeface="SutonnyMJ" pitchFamily="2" charset="0"/>
                <a:cs typeface="SutonnyMJ" pitchFamily="2" charset="0"/>
              </a:rPr>
              <a:t>শ্রেণি</a:t>
            </a:r>
            <a:r>
              <a:rPr lang="en-US" sz="4800" dirty="0" smtClean="0">
                <a:solidFill>
                  <a:schemeClr val="tx1"/>
                </a:solidFill>
                <a:latin typeface="SutonnyMJ" pitchFamily="2" charset="0"/>
                <a:cs typeface="SutonnyMJ" pitchFamily="2" charset="0"/>
              </a:rPr>
              <a:t>	: ১০ম</a:t>
            </a:r>
          </a:p>
          <a:p>
            <a:pPr lvl="0"/>
            <a:r>
              <a:rPr lang="en-US" sz="4800" dirty="0" err="1" smtClean="0">
                <a:solidFill>
                  <a:schemeClr val="tx1"/>
                </a:solidFill>
                <a:latin typeface="SutonnyMJ" pitchFamily="2" charset="0"/>
                <a:cs typeface="SutonnyMJ" pitchFamily="2" charset="0"/>
              </a:rPr>
              <a:t>অধ্যায়</a:t>
            </a:r>
            <a:r>
              <a:rPr lang="en-US" sz="4800" dirty="0" smtClean="0">
                <a:solidFill>
                  <a:schemeClr val="tx1"/>
                </a:solidFill>
                <a:latin typeface="SutonnyMJ" pitchFamily="2" charset="0"/>
                <a:cs typeface="SutonnyMJ" pitchFamily="2" charset="0"/>
              </a:rPr>
              <a:t>	</a:t>
            </a:r>
            <a:r>
              <a:rPr lang="en-US" sz="4800" dirty="0" smtClean="0">
                <a:solidFill>
                  <a:schemeClr val="tx1"/>
                </a:solidFill>
              </a:rPr>
              <a:t>: </a:t>
            </a:r>
            <a:r>
              <a:rPr lang="en-US" sz="4800" dirty="0" smtClean="0">
                <a:solidFill>
                  <a:schemeClr val="tx1"/>
                </a:solidFill>
                <a:latin typeface="SutonnyMJ" pitchFamily="2" charset="0"/>
                <a:cs typeface="SutonnyMJ" pitchFamily="2" charset="0"/>
              </a:rPr>
              <a:t>৬ষ্ঠ</a:t>
            </a:r>
          </a:p>
          <a:p>
            <a:pPr lvl="0"/>
            <a:r>
              <a:rPr lang="en-US" sz="4800" dirty="0" smtClean="0">
                <a:solidFill>
                  <a:schemeClr val="tx1"/>
                </a:solidFill>
                <a:latin typeface="SutonnyMJ" pitchFamily="2" charset="0"/>
                <a:cs typeface="SutonnyMJ" pitchFamily="2" charset="0"/>
              </a:rPr>
              <a:t>		 </a:t>
            </a:r>
            <a:r>
              <a:rPr lang="en-US" sz="4400" dirty="0" smtClean="0">
                <a:solidFill>
                  <a:schemeClr val="tx1"/>
                </a:solidFill>
                <a:latin typeface="SutonnyMJ" pitchFamily="2" charset="0"/>
                <a:cs typeface="SutonnyMJ" pitchFamily="2" charset="0"/>
              </a:rPr>
              <a:t>(</a:t>
            </a:r>
            <a:r>
              <a:rPr lang="en-US" sz="4400" dirty="0" err="1" smtClean="0">
                <a:solidFill>
                  <a:schemeClr val="tx1"/>
                </a:solidFill>
                <a:latin typeface="SutonnyMJ" pitchFamily="2" charset="0"/>
                <a:cs typeface="SutonnyMJ" pitchFamily="2" charset="0"/>
              </a:rPr>
              <a:t>ব্যবসায়</a:t>
            </a:r>
            <a:r>
              <a:rPr lang="en-US" sz="4400" dirty="0" smtClean="0">
                <a:solidFill>
                  <a:schemeClr val="tx1"/>
                </a:solidFill>
                <a:latin typeface="SutonnyMJ" pitchFamily="2" charset="0"/>
                <a:cs typeface="SutonnyMJ" pitchFamily="2" charset="0"/>
              </a:rPr>
              <a:t> </a:t>
            </a:r>
            <a:r>
              <a:rPr lang="en-US" sz="4400" dirty="0" err="1" smtClean="0">
                <a:solidFill>
                  <a:schemeClr val="tx1"/>
                </a:solidFill>
                <a:latin typeface="SutonnyMJ" pitchFamily="2" charset="0"/>
                <a:cs typeface="SutonnyMJ" pitchFamily="2" charset="0"/>
              </a:rPr>
              <a:t>পরিকল্পনা</a:t>
            </a:r>
            <a:r>
              <a:rPr lang="en-US" sz="4400" dirty="0" smtClean="0">
                <a:solidFill>
                  <a:schemeClr val="tx1"/>
                </a:solidFill>
                <a:latin typeface="SutonnyMJ" pitchFamily="2" charset="0"/>
                <a:cs typeface="SutonnyMJ" pitchFamily="2" charset="0"/>
              </a:rPr>
              <a:t>) </a:t>
            </a:r>
            <a:endParaRPr lang="en-US" sz="4800" dirty="0" smtClean="0">
              <a:solidFill>
                <a:schemeClr val="tx1"/>
              </a:solidFill>
              <a:latin typeface="SutonnyMJ" pitchFamily="2" charset="0"/>
              <a:cs typeface="SutonnyMJ" pitchFamily="2" charset="0"/>
            </a:endParaRPr>
          </a:p>
          <a:p>
            <a:r>
              <a:rPr lang="en-US" sz="4800" dirty="0" err="1" smtClean="0">
                <a:solidFill>
                  <a:schemeClr val="tx1"/>
                </a:solidFill>
                <a:latin typeface="SutonnyMJ" pitchFamily="2" charset="0"/>
                <a:cs typeface="SutonnyMJ" pitchFamily="2" charset="0"/>
              </a:rPr>
              <a:t>সময়</a:t>
            </a:r>
            <a:r>
              <a:rPr lang="en-US" sz="4800" dirty="0" smtClean="0">
                <a:solidFill>
                  <a:schemeClr val="tx1"/>
                </a:solidFill>
                <a:latin typeface="SutonnyMJ" pitchFamily="2" charset="0"/>
                <a:cs typeface="SutonnyMJ" pitchFamily="2" charset="0"/>
              </a:rPr>
              <a:t>	</a:t>
            </a:r>
            <a:r>
              <a:rPr lang="en-US" sz="4800" dirty="0" smtClean="0">
                <a:solidFill>
                  <a:schemeClr val="tx1"/>
                </a:solidFill>
              </a:rPr>
              <a:t>: </a:t>
            </a:r>
            <a:r>
              <a:rPr lang="en-US" sz="4800" dirty="0" smtClean="0">
                <a:solidFill>
                  <a:schemeClr val="tx1"/>
                </a:solidFill>
                <a:latin typeface="SutonnyMJ" pitchFamily="2" charset="0"/>
                <a:cs typeface="SutonnyMJ" pitchFamily="2" charset="0"/>
              </a:rPr>
              <a:t>৫০ </a:t>
            </a:r>
            <a:r>
              <a:rPr lang="en-US" sz="4800" dirty="0" err="1" smtClean="0">
                <a:solidFill>
                  <a:schemeClr val="tx1"/>
                </a:solidFill>
                <a:latin typeface="SutonnyMJ" pitchFamily="2" charset="0"/>
                <a:cs typeface="SutonnyMJ" pitchFamily="2" charset="0"/>
              </a:rPr>
              <a:t>মিনিট</a:t>
            </a:r>
            <a:endParaRPr lang="en-US" sz="4800" dirty="0" smtClean="0">
              <a:solidFill>
                <a:schemeClr val="tx1"/>
              </a:solidFill>
              <a:latin typeface="SutonnyMJ" pitchFamily="2" charset="0"/>
              <a:cs typeface="SutonnyMJ" pitchFamily="2" charset="0"/>
            </a:endParaRPr>
          </a:p>
          <a:p>
            <a:endParaRPr lang="en-US" sz="4800" dirty="0">
              <a:latin typeface="SutonnyMJ" pitchFamily="2" charset="0"/>
              <a:cs typeface="SutonnyMJ" pitchFamily="2" charset="0"/>
            </a:endParaRPr>
          </a:p>
        </p:txBody>
      </p:sp>
      <p:sp>
        <p:nvSpPr>
          <p:cNvPr id="4" name="TextBox 3"/>
          <p:cNvSpPr txBox="1"/>
          <p:nvPr/>
        </p:nvSpPr>
        <p:spPr>
          <a:xfrm>
            <a:off x="381000" y="381000"/>
            <a:ext cx="8458200" cy="1107996"/>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6600" b="1" spc="50" dirty="0" err="1"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SutonnyMJ" pitchFamily="2" charset="0"/>
                <a:cs typeface="SutonnyMJ" pitchFamily="2" charset="0"/>
              </a:rPr>
              <a:t>পাঠ</a:t>
            </a:r>
            <a:r>
              <a:rPr lang="en-US" sz="66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SutonnyMJ" pitchFamily="2" charset="0"/>
                <a:cs typeface="SutonnyMJ" pitchFamily="2" charset="0"/>
              </a:rPr>
              <a:t> </a:t>
            </a:r>
            <a:r>
              <a:rPr lang="en-US" sz="6600" b="1" spc="50" dirty="0" err="1"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SutonnyMJ" pitchFamily="2" charset="0"/>
                <a:cs typeface="SutonnyMJ" pitchFamily="2" charset="0"/>
              </a:rPr>
              <a:t>পরিচিতি</a:t>
            </a:r>
            <a:endParaRPr lang="en-US" sz="105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SutonnyMJ" pitchFamily="2" charset="0"/>
              <a:cs typeface="SutonnyMJ" pitchFamily="2" charset="0"/>
            </a:endParaRPr>
          </a:p>
        </p:txBody>
      </p:sp>
      <p:pic>
        <p:nvPicPr>
          <p:cNvPr id="5" name="Picture 4" descr="33.jpg"/>
          <p:cNvPicPr>
            <a:picLocks noChangeAspect="1"/>
          </p:cNvPicPr>
          <p:nvPr/>
        </p:nvPicPr>
        <p:blipFill>
          <a:blip r:embed="rId2"/>
          <a:stretch>
            <a:fillRect/>
          </a:stretch>
        </p:blipFill>
        <p:spPr>
          <a:xfrm>
            <a:off x="6705600" y="2514600"/>
            <a:ext cx="1905000" cy="2133600"/>
          </a:xfrm>
          <a:prstGeom prst="rect">
            <a:avLst/>
          </a:prstGeom>
        </p:spPr>
      </p:pic>
    </p:spTree>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55" presetClass="entr" presetSubtype="0" fill="hold" nodeType="clickEffect">
                                  <p:stCondLst>
                                    <p:cond delay="0"/>
                                  </p:stCondLst>
                                  <p:childTnLst>
                                    <p:set>
                                      <p:cBhvr>
                                        <p:cTn id="24" dur="1" fill="hold">
                                          <p:stCondLst>
                                            <p:cond delay="0"/>
                                          </p:stCondLst>
                                        </p:cTn>
                                        <p:tgtEl>
                                          <p:spTgt spid="11">
                                            <p:txEl>
                                              <p:pRg st="0" end="0"/>
                                            </p:txEl>
                                          </p:spTgt>
                                        </p:tgtEl>
                                        <p:attrNameLst>
                                          <p:attrName>style.visibility</p:attrName>
                                        </p:attrNameLst>
                                      </p:cBhvr>
                                      <p:to>
                                        <p:strVal val="visible"/>
                                      </p:to>
                                    </p:set>
                                    <p:anim calcmode="lin" valueType="num">
                                      <p:cBhvr>
                                        <p:cTn id="25" dur="1000" fill="hold"/>
                                        <p:tgtEl>
                                          <p:spTgt spid="11">
                                            <p:txEl>
                                              <p:pRg st="0" end="0"/>
                                            </p:txEl>
                                          </p:spTgt>
                                        </p:tgtEl>
                                        <p:attrNameLst>
                                          <p:attrName>ppt_w</p:attrName>
                                        </p:attrNameLst>
                                      </p:cBhvr>
                                      <p:tavLst>
                                        <p:tav tm="0">
                                          <p:val>
                                            <p:strVal val="#ppt_w*0.70"/>
                                          </p:val>
                                        </p:tav>
                                        <p:tav tm="100000">
                                          <p:val>
                                            <p:strVal val="#ppt_w"/>
                                          </p:val>
                                        </p:tav>
                                      </p:tavLst>
                                    </p:anim>
                                    <p:anim calcmode="lin" valueType="num">
                                      <p:cBhvr>
                                        <p:cTn id="26" dur="1000" fill="hold"/>
                                        <p:tgtEl>
                                          <p:spTgt spid="11">
                                            <p:txEl>
                                              <p:pRg st="0" end="0"/>
                                            </p:txEl>
                                          </p:spTgt>
                                        </p:tgtEl>
                                        <p:attrNameLst>
                                          <p:attrName>ppt_h</p:attrName>
                                        </p:attrNameLst>
                                      </p:cBhvr>
                                      <p:tavLst>
                                        <p:tav tm="0">
                                          <p:val>
                                            <p:strVal val="#ppt_h"/>
                                          </p:val>
                                        </p:tav>
                                        <p:tav tm="100000">
                                          <p:val>
                                            <p:strVal val="#ppt_h"/>
                                          </p:val>
                                        </p:tav>
                                      </p:tavLst>
                                    </p:anim>
                                    <p:animEffect transition="in" filter="fade">
                                      <p:cBhvr>
                                        <p:cTn id="27" dur="1000"/>
                                        <p:tgtEl>
                                          <p:spTgt spid="11">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5" presetClass="entr" presetSubtype="0" fill="hold" nodeType="clickEffect">
                                  <p:stCondLst>
                                    <p:cond delay="0"/>
                                  </p:stCondLst>
                                  <p:childTnLst>
                                    <p:set>
                                      <p:cBhvr>
                                        <p:cTn id="31" dur="1" fill="hold">
                                          <p:stCondLst>
                                            <p:cond delay="0"/>
                                          </p:stCondLst>
                                        </p:cTn>
                                        <p:tgtEl>
                                          <p:spTgt spid="11">
                                            <p:txEl>
                                              <p:pRg st="1" end="1"/>
                                            </p:txEl>
                                          </p:spTgt>
                                        </p:tgtEl>
                                        <p:attrNameLst>
                                          <p:attrName>style.visibility</p:attrName>
                                        </p:attrNameLst>
                                      </p:cBhvr>
                                      <p:to>
                                        <p:strVal val="visible"/>
                                      </p:to>
                                    </p:set>
                                    <p:anim calcmode="lin" valueType="num">
                                      <p:cBhvr>
                                        <p:cTn id="32" dur="1000" fill="hold"/>
                                        <p:tgtEl>
                                          <p:spTgt spid="11">
                                            <p:txEl>
                                              <p:pRg st="1" end="1"/>
                                            </p:txEl>
                                          </p:spTgt>
                                        </p:tgtEl>
                                        <p:attrNameLst>
                                          <p:attrName>ppt_w</p:attrName>
                                        </p:attrNameLst>
                                      </p:cBhvr>
                                      <p:tavLst>
                                        <p:tav tm="0">
                                          <p:val>
                                            <p:strVal val="#ppt_w*0.70"/>
                                          </p:val>
                                        </p:tav>
                                        <p:tav tm="100000">
                                          <p:val>
                                            <p:strVal val="#ppt_w"/>
                                          </p:val>
                                        </p:tav>
                                      </p:tavLst>
                                    </p:anim>
                                    <p:anim calcmode="lin" valueType="num">
                                      <p:cBhvr>
                                        <p:cTn id="33" dur="1000" fill="hold"/>
                                        <p:tgtEl>
                                          <p:spTgt spid="11">
                                            <p:txEl>
                                              <p:pRg st="1" end="1"/>
                                            </p:txEl>
                                          </p:spTgt>
                                        </p:tgtEl>
                                        <p:attrNameLst>
                                          <p:attrName>ppt_h</p:attrName>
                                        </p:attrNameLst>
                                      </p:cBhvr>
                                      <p:tavLst>
                                        <p:tav tm="0">
                                          <p:val>
                                            <p:strVal val="#ppt_h"/>
                                          </p:val>
                                        </p:tav>
                                        <p:tav tm="100000">
                                          <p:val>
                                            <p:strVal val="#ppt_h"/>
                                          </p:val>
                                        </p:tav>
                                      </p:tavLst>
                                    </p:anim>
                                    <p:animEffect transition="in" filter="fade">
                                      <p:cBhvr>
                                        <p:cTn id="34" dur="1000"/>
                                        <p:tgtEl>
                                          <p:spTgt spid="11">
                                            <p:txEl>
                                              <p:pRg st="1" end="1"/>
                                            </p:txEl>
                                          </p:spTgt>
                                        </p:tgtEl>
                                      </p:cBhvr>
                                    </p:animEffect>
                                  </p:childTnLst>
                                </p:cTn>
                              </p:par>
                              <p:par>
                                <p:cTn id="35" presetID="55" presetClass="entr" presetSubtype="0" fill="hold" nodeType="withEffect">
                                  <p:stCondLst>
                                    <p:cond delay="0"/>
                                  </p:stCondLst>
                                  <p:childTnLst>
                                    <p:set>
                                      <p:cBhvr>
                                        <p:cTn id="36" dur="1" fill="hold">
                                          <p:stCondLst>
                                            <p:cond delay="0"/>
                                          </p:stCondLst>
                                        </p:cTn>
                                        <p:tgtEl>
                                          <p:spTgt spid="11">
                                            <p:txEl>
                                              <p:pRg st="2" end="2"/>
                                            </p:txEl>
                                          </p:spTgt>
                                        </p:tgtEl>
                                        <p:attrNameLst>
                                          <p:attrName>style.visibility</p:attrName>
                                        </p:attrNameLst>
                                      </p:cBhvr>
                                      <p:to>
                                        <p:strVal val="visible"/>
                                      </p:to>
                                    </p:set>
                                    <p:anim calcmode="lin" valueType="num">
                                      <p:cBhvr>
                                        <p:cTn id="37" dur="1000" fill="hold"/>
                                        <p:tgtEl>
                                          <p:spTgt spid="11">
                                            <p:txEl>
                                              <p:pRg st="2" end="2"/>
                                            </p:txEl>
                                          </p:spTgt>
                                        </p:tgtEl>
                                        <p:attrNameLst>
                                          <p:attrName>ppt_w</p:attrName>
                                        </p:attrNameLst>
                                      </p:cBhvr>
                                      <p:tavLst>
                                        <p:tav tm="0">
                                          <p:val>
                                            <p:strVal val="#ppt_w*0.70"/>
                                          </p:val>
                                        </p:tav>
                                        <p:tav tm="100000">
                                          <p:val>
                                            <p:strVal val="#ppt_w"/>
                                          </p:val>
                                        </p:tav>
                                      </p:tavLst>
                                    </p:anim>
                                    <p:anim calcmode="lin" valueType="num">
                                      <p:cBhvr>
                                        <p:cTn id="38" dur="1000" fill="hold"/>
                                        <p:tgtEl>
                                          <p:spTgt spid="11">
                                            <p:txEl>
                                              <p:pRg st="2" end="2"/>
                                            </p:txEl>
                                          </p:spTgt>
                                        </p:tgtEl>
                                        <p:attrNameLst>
                                          <p:attrName>ppt_h</p:attrName>
                                        </p:attrNameLst>
                                      </p:cBhvr>
                                      <p:tavLst>
                                        <p:tav tm="0">
                                          <p:val>
                                            <p:strVal val="#ppt_h"/>
                                          </p:val>
                                        </p:tav>
                                        <p:tav tm="100000">
                                          <p:val>
                                            <p:strVal val="#ppt_h"/>
                                          </p:val>
                                        </p:tav>
                                      </p:tavLst>
                                    </p:anim>
                                    <p:animEffect transition="in" filter="fade">
                                      <p:cBhvr>
                                        <p:cTn id="39" dur="1000"/>
                                        <p:tgtEl>
                                          <p:spTgt spid="11">
                                            <p:txEl>
                                              <p:pRg st="2" end="2"/>
                                            </p:txEl>
                                          </p:spTgt>
                                        </p:tgtEl>
                                      </p:cBhvr>
                                    </p:animEffect>
                                  </p:childTnLst>
                                </p:cTn>
                              </p:par>
                              <p:par>
                                <p:cTn id="40" presetID="55" presetClass="entr" presetSubtype="0" fill="hold" nodeType="withEffect">
                                  <p:stCondLst>
                                    <p:cond delay="0"/>
                                  </p:stCondLst>
                                  <p:childTnLst>
                                    <p:set>
                                      <p:cBhvr>
                                        <p:cTn id="41" dur="1" fill="hold">
                                          <p:stCondLst>
                                            <p:cond delay="0"/>
                                          </p:stCondLst>
                                        </p:cTn>
                                        <p:tgtEl>
                                          <p:spTgt spid="11">
                                            <p:txEl>
                                              <p:pRg st="3" end="3"/>
                                            </p:txEl>
                                          </p:spTgt>
                                        </p:tgtEl>
                                        <p:attrNameLst>
                                          <p:attrName>style.visibility</p:attrName>
                                        </p:attrNameLst>
                                      </p:cBhvr>
                                      <p:to>
                                        <p:strVal val="visible"/>
                                      </p:to>
                                    </p:set>
                                    <p:anim calcmode="lin" valueType="num">
                                      <p:cBhvr>
                                        <p:cTn id="42" dur="1000" fill="hold"/>
                                        <p:tgtEl>
                                          <p:spTgt spid="11">
                                            <p:txEl>
                                              <p:pRg st="3" end="3"/>
                                            </p:txEl>
                                          </p:spTgt>
                                        </p:tgtEl>
                                        <p:attrNameLst>
                                          <p:attrName>ppt_w</p:attrName>
                                        </p:attrNameLst>
                                      </p:cBhvr>
                                      <p:tavLst>
                                        <p:tav tm="0">
                                          <p:val>
                                            <p:strVal val="#ppt_w*0.70"/>
                                          </p:val>
                                        </p:tav>
                                        <p:tav tm="100000">
                                          <p:val>
                                            <p:strVal val="#ppt_w"/>
                                          </p:val>
                                        </p:tav>
                                      </p:tavLst>
                                    </p:anim>
                                    <p:anim calcmode="lin" valueType="num">
                                      <p:cBhvr>
                                        <p:cTn id="43" dur="1000" fill="hold"/>
                                        <p:tgtEl>
                                          <p:spTgt spid="11">
                                            <p:txEl>
                                              <p:pRg st="3" end="3"/>
                                            </p:txEl>
                                          </p:spTgt>
                                        </p:tgtEl>
                                        <p:attrNameLst>
                                          <p:attrName>ppt_h</p:attrName>
                                        </p:attrNameLst>
                                      </p:cBhvr>
                                      <p:tavLst>
                                        <p:tav tm="0">
                                          <p:val>
                                            <p:strVal val="#ppt_h"/>
                                          </p:val>
                                        </p:tav>
                                        <p:tav tm="100000">
                                          <p:val>
                                            <p:strVal val="#ppt_h"/>
                                          </p:val>
                                        </p:tav>
                                      </p:tavLst>
                                    </p:anim>
                                    <p:animEffect transition="in" filter="fade">
                                      <p:cBhvr>
                                        <p:cTn id="44" dur="1000"/>
                                        <p:tgtEl>
                                          <p:spTgt spid="11">
                                            <p:txEl>
                                              <p:pRg st="3" end="3"/>
                                            </p:txEl>
                                          </p:spTgt>
                                        </p:tgtEl>
                                      </p:cBhvr>
                                    </p:animEffect>
                                  </p:childTnLst>
                                </p:cTn>
                              </p:par>
                              <p:par>
                                <p:cTn id="45" presetID="55" presetClass="entr" presetSubtype="0" fill="hold" nodeType="withEffect">
                                  <p:stCondLst>
                                    <p:cond delay="0"/>
                                  </p:stCondLst>
                                  <p:childTnLst>
                                    <p:set>
                                      <p:cBhvr>
                                        <p:cTn id="46" dur="1" fill="hold">
                                          <p:stCondLst>
                                            <p:cond delay="0"/>
                                          </p:stCondLst>
                                        </p:cTn>
                                        <p:tgtEl>
                                          <p:spTgt spid="11">
                                            <p:txEl>
                                              <p:pRg st="4" end="4"/>
                                            </p:txEl>
                                          </p:spTgt>
                                        </p:tgtEl>
                                        <p:attrNameLst>
                                          <p:attrName>style.visibility</p:attrName>
                                        </p:attrNameLst>
                                      </p:cBhvr>
                                      <p:to>
                                        <p:strVal val="visible"/>
                                      </p:to>
                                    </p:set>
                                    <p:anim calcmode="lin" valueType="num">
                                      <p:cBhvr>
                                        <p:cTn id="47" dur="1000" fill="hold"/>
                                        <p:tgtEl>
                                          <p:spTgt spid="11">
                                            <p:txEl>
                                              <p:pRg st="4" end="4"/>
                                            </p:txEl>
                                          </p:spTgt>
                                        </p:tgtEl>
                                        <p:attrNameLst>
                                          <p:attrName>ppt_w</p:attrName>
                                        </p:attrNameLst>
                                      </p:cBhvr>
                                      <p:tavLst>
                                        <p:tav tm="0">
                                          <p:val>
                                            <p:strVal val="#ppt_w*0.70"/>
                                          </p:val>
                                        </p:tav>
                                        <p:tav tm="100000">
                                          <p:val>
                                            <p:strVal val="#ppt_w"/>
                                          </p:val>
                                        </p:tav>
                                      </p:tavLst>
                                    </p:anim>
                                    <p:anim calcmode="lin" valueType="num">
                                      <p:cBhvr>
                                        <p:cTn id="48" dur="1000" fill="hold"/>
                                        <p:tgtEl>
                                          <p:spTgt spid="11">
                                            <p:txEl>
                                              <p:pRg st="4" end="4"/>
                                            </p:txEl>
                                          </p:spTgt>
                                        </p:tgtEl>
                                        <p:attrNameLst>
                                          <p:attrName>ppt_h</p:attrName>
                                        </p:attrNameLst>
                                      </p:cBhvr>
                                      <p:tavLst>
                                        <p:tav tm="0">
                                          <p:val>
                                            <p:strVal val="#ppt_h"/>
                                          </p:val>
                                        </p:tav>
                                        <p:tav tm="100000">
                                          <p:val>
                                            <p:strVal val="#ppt_h"/>
                                          </p:val>
                                        </p:tav>
                                      </p:tavLst>
                                    </p:anim>
                                    <p:animEffect transition="in" filter="fade">
                                      <p:cBhvr>
                                        <p:cTn id="49" dur="1000"/>
                                        <p:tgtEl>
                                          <p:spTgt spid="11">
                                            <p:txEl>
                                              <p:pRg st="4" end="4"/>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19" presetClass="entr" presetSubtype="10" fill="hold" nodeType="clickEffect">
                                  <p:stCondLst>
                                    <p:cond delay="0"/>
                                  </p:stCondLst>
                                  <p:childTnLst>
                                    <p:set>
                                      <p:cBhvr>
                                        <p:cTn id="53" dur="1" fill="hold">
                                          <p:stCondLst>
                                            <p:cond delay="0"/>
                                          </p:stCondLst>
                                        </p:cTn>
                                        <p:tgtEl>
                                          <p:spTgt spid="5"/>
                                        </p:tgtEl>
                                        <p:attrNameLst>
                                          <p:attrName>style.visibility</p:attrName>
                                        </p:attrNameLst>
                                      </p:cBhvr>
                                      <p:to>
                                        <p:strVal val="visible"/>
                                      </p:to>
                                    </p:set>
                                    <p:anim calcmode="lin" valueType="num">
                                      <p:cBhvr>
                                        <p:cTn id="54" dur="5000" fill="hold"/>
                                        <p:tgtEl>
                                          <p:spTgt spid="5"/>
                                        </p:tgtEl>
                                        <p:attrNameLst>
                                          <p:attrName>ppt_w</p:attrName>
                                        </p:attrNameLst>
                                      </p:cBhvr>
                                      <p:tavLst>
                                        <p:tav tm="0" fmla="#ppt_w*sin(2.5*pi*$)">
                                          <p:val>
                                            <p:fltVal val="0"/>
                                          </p:val>
                                        </p:tav>
                                        <p:tav tm="100000">
                                          <p:val>
                                            <p:fltVal val="1"/>
                                          </p:val>
                                        </p:tav>
                                      </p:tavLst>
                                    </p:anim>
                                    <p:anim calcmode="lin" valueType="num">
                                      <p:cBhvr>
                                        <p:cTn id="55" dur="5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66800" y="533400"/>
            <a:ext cx="6934200" cy="584775"/>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3200" b="1" cap="all" dirty="0" err="1"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নিচের</a:t>
            </a:r>
            <a:r>
              <a:rPr lang="en-US" sz="32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a:t>
            </a:r>
            <a:r>
              <a:rPr lang="en-US" sz="3200" b="1" cap="all" dirty="0" err="1"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ছবিটি</a:t>
            </a:r>
            <a:r>
              <a:rPr lang="en-US" sz="32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a:t>
            </a:r>
            <a:r>
              <a:rPr lang="en-US" sz="3200" b="1" cap="all" dirty="0" err="1"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লক্ষ্য</a:t>
            </a:r>
            <a:r>
              <a:rPr lang="en-US" sz="32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a:t>
            </a:r>
            <a:r>
              <a:rPr lang="en-US" sz="3200" b="1" cap="all" dirty="0" err="1"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করো</a:t>
            </a:r>
            <a:r>
              <a:rPr lang="en-US" sz="32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a:t>
            </a:r>
            <a:endParaRPr lang="en-US" sz="32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pic>
        <p:nvPicPr>
          <p:cNvPr id="7" name="Picture 6" descr="Untitled.jpg"/>
          <p:cNvPicPr>
            <a:picLocks noChangeAspect="1"/>
          </p:cNvPicPr>
          <p:nvPr/>
        </p:nvPicPr>
        <p:blipFill>
          <a:blip r:embed="rId2"/>
          <a:stretch>
            <a:fillRect/>
          </a:stretch>
        </p:blipFill>
        <p:spPr>
          <a:xfrm>
            <a:off x="1447800" y="1905000"/>
            <a:ext cx="5991225" cy="3429000"/>
          </a:xfrm>
          <a:prstGeom prst="rect">
            <a:avLst/>
          </a:prstGeom>
        </p:spPr>
      </p:pic>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0.70"/>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19" presetClass="entr" presetSubtype="10"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0" fill="hold"/>
                                        <p:tgtEl>
                                          <p:spTgt spid="7"/>
                                        </p:tgtEl>
                                        <p:attrNameLst>
                                          <p:attrName>ppt_w</p:attrName>
                                        </p:attrNameLst>
                                      </p:cBhvr>
                                      <p:tavLst>
                                        <p:tav tm="0" fmla="#ppt_w*sin(2.5*pi*$)">
                                          <p:val>
                                            <p:fltVal val="0"/>
                                          </p:val>
                                        </p:tav>
                                        <p:tav tm="100000">
                                          <p:val>
                                            <p:fltVal val="1"/>
                                          </p:val>
                                        </p:tav>
                                      </p:tavLst>
                                    </p:anim>
                                    <p:anim calcmode="lin" valueType="num">
                                      <p:cBhvr>
                                        <p:cTn id="15" dur="5000" fill="hold"/>
                                        <p:tgtEl>
                                          <p:spTgt spid="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66800" y="533400"/>
            <a:ext cx="6934200" cy="923330"/>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dirty="0" err="1"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পাঠ</a:t>
            </a:r>
            <a:r>
              <a:rPr lang="en-US" sz="54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a:t>
            </a:r>
            <a:r>
              <a:rPr lang="en-US" sz="5400" b="1" cap="all" dirty="0" err="1"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শিরোনা</a:t>
            </a:r>
            <a:r>
              <a:rPr lang="en-US" sz="5400" b="1" cap="all" dirty="0" err="1">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ম</a:t>
            </a:r>
            <a:endParaRPr lang="en-US" sz="54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3" name="TextBox 2"/>
          <p:cNvSpPr txBox="1"/>
          <p:nvPr/>
        </p:nvSpPr>
        <p:spPr>
          <a:xfrm>
            <a:off x="685800" y="2514600"/>
            <a:ext cx="7696200" cy="2800767"/>
          </a:xfrm>
          <a:prstGeom prst="rect">
            <a:avLst/>
          </a:prstGeom>
          <a:noFill/>
        </p:spPr>
        <p:txBody>
          <a:bodyPr wrap="square" rtlCol="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8800" b="1" cap="all" dirty="0" err="1"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ব্যবসায়</a:t>
            </a:r>
            <a:r>
              <a:rPr lang="en-US" sz="88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a:t>
            </a:r>
            <a:r>
              <a:rPr lang="en-US" sz="8800" b="1" cap="all" dirty="0" err="1"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পরিকল্পনা</a:t>
            </a:r>
            <a:endParaRPr lang="en-US" sz="1400"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56" presetClass="entr" presetSubtype="0" fill="hold" grpId="0" nodeType="clickEffect">
                                  <p:stCondLst>
                                    <p:cond delay="0"/>
                                  </p:stCondLst>
                                  <p:iterate type="lt">
                                    <p:tmPct val="10000"/>
                                  </p:iterate>
                                  <p:childTnLst>
                                    <p:set>
                                      <p:cBhvr>
                                        <p:cTn id="24" dur="1" fill="hold">
                                          <p:stCondLst>
                                            <p:cond delay="0"/>
                                          </p:stCondLst>
                                        </p:cTn>
                                        <p:tgtEl>
                                          <p:spTgt spid="3"/>
                                        </p:tgtEl>
                                        <p:attrNameLst>
                                          <p:attrName>style.visibility</p:attrName>
                                        </p:attrNameLst>
                                      </p:cBhvr>
                                      <p:to>
                                        <p:strVal val="visible"/>
                                      </p:to>
                                    </p:set>
                                    <p:anim by="(-#ppt_w*2)" calcmode="lin" valueType="num">
                                      <p:cBhvr rctx="PPT">
                                        <p:cTn id="25" dur="500" autoRev="1" fill="hold">
                                          <p:stCondLst>
                                            <p:cond delay="0"/>
                                          </p:stCondLst>
                                        </p:cTn>
                                        <p:tgtEl>
                                          <p:spTgt spid="3"/>
                                        </p:tgtEl>
                                        <p:attrNameLst>
                                          <p:attrName>ppt_w</p:attrName>
                                        </p:attrNameLst>
                                      </p:cBhvr>
                                    </p:anim>
                                    <p:anim by="(#ppt_w*0.50)" calcmode="lin" valueType="num">
                                      <p:cBhvr>
                                        <p:cTn id="26" dur="500" decel="50000" autoRev="1" fill="hold">
                                          <p:stCondLst>
                                            <p:cond delay="0"/>
                                          </p:stCondLst>
                                        </p:cTn>
                                        <p:tgtEl>
                                          <p:spTgt spid="3"/>
                                        </p:tgtEl>
                                        <p:attrNameLst>
                                          <p:attrName>ppt_x</p:attrName>
                                        </p:attrNameLst>
                                      </p:cBhvr>
                                    </p:anim>
                                    <p:anim from="(-#ppt_h/2)" to="(#ppt_y)" calcmode="lin" valueType="num">
                                      <p:cBhvr>
                                        <p:cTn id="27" dur="1000" fill="hold">
                                          <p:stCondLst>
                                            <p:cond delay="0"/>
                                          </p:stCondLst>
                                        </p:cTn>
                                        <p:tgtEl>
                                          <p:spTgt spid="3"/>
                                        </p:tgtEl>
                                        <p:attrNameLst>
                                          <p:attrName>ppt_y</p:attrName>
                                        </p:attrNameLst>
                                      </p:cBhvr>
                                    </p:anim>
                                    <p:animRot by="21600000">
                                      <p:cBhvr>
                                        <p:cTn id="28" dur="1000" fill="hold">
                                          <p:stCondLst>
                                            <p:cond delay="0"/>
                                          </p:stCondLst>
                                        </p:cTn>
                                        <p:tgtEl>
                                          <p:spTgt spid="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66800" y="533400"/>
            <a:ext cx="6934200" cy="584775"/>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3200" b="1" cap="all" dirty="0" err="1"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শিখনফল</a:t>
            </a:r>
            <a:endParaRPr lang="en-US" sz="32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5" name="TextBox 4"/>
          <p:cNvSpPr txBox="1"/>
          <p:nvPr/>
        </p:nvSpPr>
        <p:spPr>
          <a:xfrm>
            <a:off x="1066800" y="1524000"/>
            <a:ext cx="6934200" cy="523220"/>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en-US" sz="2800" b="1" cap="all" dirty="0" err="1"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এই</a:t>
            </a:r>
            <a:r>
              <a:rPr lang="en-US" sz="28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a:t>
            </a:r>
            <a:r>
              <a:rPr lang="en-US" sz="2800" b="1" cap="all" dirty="0" err="1"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পাঠ</a:t>
            </a:r>
            <a:r>
              <a:rPr lang="en-US" sz="28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a:t>
            </a:r>
            <a:r>
              <a:rPr lang="en-US" sz="2800" b="1" cap="all" dirty="0" err="1"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শেষে</a:t>
            </a:r>
            <a:r>
              <a:rPr lang="en-US" sz="28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a:t>
            </a:r>
            <a:r>
              <a:rPr lang="en-US" sz="2800" b="1" cap="all" dirty="0" err="1"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শিক্ষার্থীরা</a:t>
            </a:r>
            <a:r>
              <a:rPr lang="en-US" sz="28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a:t>
            </a:r>
            <a:endParaRPr lang="en-US" sz="28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graphicFrame>
        <p:nvGraphicFramePr>
          <p:cNvPr id="7" name="Diagram 6"/>
          <p:cNvGraphicFramePr/>
          <p:nvPr/>
        </p:nvGraphicFramePr>
        <p:xfrm>
          <a:off x="457200" y="2362200"/>
          <a:ext cx="8153400" cy="3860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down)">
                                      <p:cBhvr>
                                        <p:cTn id="25" dur="580">
                                          <p:stCondLst>
                                            <p:cond delay="0"/>
                                          </p:stCondLst>
                                        </p:cTn>
                                        <p:tgtEl>
                                          <p:spTgt spid="5"/>
                                        </p:tgtEl>
                                      </p:cBhvr>
                                    </p:animEffect>
                                    <p:anim calcmode="lin" valueType="num">
                                      <p:cBhvr>
                                        <p:cTn id="26"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31" dur="26">
                                          <p:stCondLst>
                                            <p:cond delay="650"/>
                                          </p:stCondLst>
                                        </p:cTn>
                                        <p:tgtEl>
                                          <p:spTgt spid="5"/>
                                        </p:tgtEl>
                                      </p:cBhvr>
                                      <p:to x="100000" y="60000"/>
                                    </p:animScale>
                                    <p:animScale>
                                      <p:cBhvr>
                                        <p:cTn id="32" dur="166" decel="50000">
                                          <p:stCondLst>
                                            <p:cond delay="676"/>
                                          </p:stCondLst>
                                        </p:cTn>
                                        <p:tgtEl>
                                          <p:spTgt spid="5"/>
                                        </p:tgtEl>
                                      </p:cBhvr>
                                      <p:to x="100000" y="100000"/>
                                    </p:animScale>
                                    <p:animScale>
                                      <p:cBhvr>
                                        <p:cTn id="33" dur="26">
                                          <p:stCondLst>
                                            <p:cond delay="1312"/>
                                          </p:stCondLst>
                                        </p:cTn>
                                        <p:tgtEl>
                                          <p:spTgt spid="5"/>
                                        </p:tgtEl>
                                      </p:cBhvr>
                                      <p:to x="100000" y="80000"/>
                                    </p:animScale>
                                    <p:animScale>
                                      <p:cBhvr>
                                        <p:cTn id="34" dur="166" decel="50000">
                                          <p:stCondLst>
                                            <p:cond delay="1338"/>
                                          </p:stCondLst>
                                        </p:cTn>
                                        <p:tgtEl>
                                          <p:spTgt spid="5"/>
                                        </p:tgtEl>
                                      </p:cBhvr>
                                      <p:to x="100000" y="100000"/>
                                    </p:animScale>
                                    <p:animScale>
                                      <p:cBhvr>
                                        <p:cTn id="35" dur="26">
                                          <p:stCondLst>
                                            <p:cond delay="1642"/>
                                          </p:stCondLst>
                                        </p:cTn>
                                        <p:tgtEl>
                                          <p:spTgt spid="5"/>
                                        </p:tgtEl>
                                      </p:cBhvr>
                                      <p:to x="100000" y="90000"/>
                                    </p:animScale>
                                    <p:animScale>
                                      <p:cBhvr>
                                        <p:cTn id="36" dur="166" decel="50000">
                                          <p:stCondLst>
                                            <p:cond delay="1668"/>
                                          </p:stCondLst>
                                        </p:cTn>
                                        <p:tgtEl>
                                          <p:spTgt spid="5"/>
                                        </p:tgtEl>
                                      </p:cBhvr>
                                      <p:to x="100000" y="100000"/>
                                    </p:animScale>
                                    <p:animScale>
                                      <p:cBhvr>
                                        <p:cTn id="37" dur="26">
                                          <p:stCondLst>
                                            <p:cond delay="1808"/>
                                          </p:stCondLst>
                                        </p:cTn>
                                        <p:tgtEl>
                                          <p:spTgt spid="5"/>
                                        </p:tgtEl>
                                      </p:cBhvr>
                                      <p:to x="100000" y="95000"/>
                                    </p:animScale>
                                    <p:animScale>
                                      <p:cBhvr>
                                        <p:cTn id="38" dur="166" decel="50000">
                                          <p:stCondLst>
                                            <p:cond delay="1834"/>
                                          </p:stCondLst>
                                        </p:cTn>
                                        <p:tgtEl>
                                          <p:spTgt spid="5"/>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7" presetClass="entr" presetSubtype="4" fill="hold" grpId="0" nodeType="clickEffect">
                                  <p:stCondLst>
                                    <p:cond delay="0"/>
                                  </p:stCondLst>
                                  <p:childTnLst>
                                    <p:set>
                                      <p:cBhvr>
                                        <p:cTn id="42" dur="1" fill="hold">
                                          <p:stCondLst>
                                            <p:cond delay="0"/>
                                          </p:stCondLst>
                                        </p:cTn>
                                        <p:tgtEl>
                                          <p:spTgt spid="7"/>
                                        </p:tgtEl>
                                        <p:attrNameLst>
                                          <p:attrName>style.visibility</p:attrName>
                                        </p:attrNameLst>
                                      </p:cBhvr>
                                      <p:to>
                                        <p:strVal val="visible"/>
                                      </p:to>
                                    </p:set>
                                    <p:anim calcmode="lin" valueType="num">
                                      <p:cBhvr additive="base">
                                        <p:cTn id="43" dur="5000" fill="hold"/>
                                        <p:tgtEl>
                                          <p:spTgt spid="7"/>
                                        </p:tgtEl>
                                        <p:attrNameLst>
                                          <p:attrName>ppt_x</p:attrName>
                                        </p:attrNameLst>
                                      </p:cBhvr>
                                      <p:tavLst>
                                        <p:tav tm="0">
                                          <p:val>
                                            <p:strVal val="#ppt_x"/>
                                          </p:val>
                                        </p:tav>
                                        <p:tav tm="100000">
                                          <p:val>
                                            <p:strVal val="#ppt_x"/>
                                          </p:val>
                                        </p:tav>
                                      </p:tavLst>
                                    </p:anim>
                                    <p:anim calcmode="lin" valueType="num">
                                      <p:cBhvr additive="base">
                                        <p:cTn id="44" dur="50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Graphic spid="7" grpId="0">
        <p:bldAsOne/>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8600" y="838200"/>
            <a:ext cx="8305800" cy="646331"/>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as-IN" sz="3600" dirty="0" smtClean="0"/>
              <a:t>ব্যবসায় পরিকল্পনার ধারণা</a:t>
            </a:r>
            <a:endParaRPr lang="en-US" sz="3600" dirty="0"/>
          </a:p>
        </p:txBody>
      </p:sp>
      <p:sp>
        <p:nvSpPr>
          <p:cNvPr id="8" name="TextBox 7"/>
          <p:cNvSpPr txBox="1"/>
          <p:nvPr/>
        </p:nvSpPr>
        <p:spPr>
          <a:xfrm>
            <a:off x="381000" y="1981200"/>
            <a:ext cx="8382000" cy="4462760"/>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lvl="0" fontAlgn="base">
              <a:lnSpc>
                <a:spcPct val="150000"/>
              </a:lnSpc>
              <a:spcBef>
                <a:spcPct val="0"/>
              </a:spcBef>
              <a:spcAft>
                <a:spcPct val="0"/>
              </a:spcAft>
            </a:pPr>
            <a:r>
              <a:rPr lang="bn-IN" sz="3200" dirty="0" smtClean="0">
                <a:solidFill>
                  <a:schemeClr val="tx1"/>
                </a:solidFill>
                <a:latin typeface="Arial" charset="0"/>
              </a:rPr>
              <a:t>ব্যবসায় পরিকল্পনা হলো একটি লিখিত দলিল যা ব্যবসায়ের ভবিষ্যৎ লক্ষ্য</a:t>
            </a:r>
            <a:r>
              <a:rPr lang="en-US" sz="3200" dirty="0" smtClean="0">
                <a:solidFill>
                  <a:schemeClr val="tx1"/>
                </a:solidFill>
                <a:latin typeface="Arial" charset="0"/>
                <a:cs typeface="Vrinda"/>
              </a:rPr>
              <a:t>, </a:t>
            </a:r>
            <a:r>
              <a:rPr lang="bn-IN" sz="3200" dirty="0" smtClean="0">
                <a:solidFill>
                  <a:schemeClr val="tx1"/>
                </a:solidFill>
                <a:latin typeface="Arial" charset="0"/>
              </a:rPr>
              <a:t>কৌশল এবং তা অর্জনের উপায় বর্ণনা করে।</a:t>
            </a:r>
            <a:endParaRPr lang="en-US" sz="3200" dirty="0" smtClean="0">
              <a:solidFill>
                <a:schemeClr val="tx1"/>
              </a:solidFill>
              <a:latin typeface="Arial" charset="0"/>
              <a:cs typeface="Arial" charset="0"/>
            </a:endParaRPr>
          </a:p>
          <a:p>
            <a:pPr lvl="0" eaLnBrk="0" fontAlgn="base" hangingPunct="0">
              <a:lnSpc>
                <a:spcPct val="150000"/>
              </a:lnSpc>
              <a:spcBef>
                <a:spcPct val="0"/>
              </a:spcBef>
              <a:spcAft>
                <a:spcPct val="0"/>
              </a:spcAft>
            </a:pPr>
            <a:r>
              <a:rPr lang="en-US" sz="3200" dirty="0" smtClean="0">
                <a:solidFill>
                  <a:schemeClr val="tx1"/>
                </a:solidFill>
                <a:latin typeface="Arial" charset="0"/>
                <a:cs typeface="Arial" charset="0"/>
              </a:rPr>
              <a:t>"</a:t>
            </a:r>
            <a:r>
              <a:rPr lang="bn-IN" sz="3200" dirty="0" smtClean="0">
                <a:solidFill>
                  <a:schemeClr val="tx1"/>
                </a:solidFill>
                <a:latin typeface="Arial" charset="0"/>
              </a:rPr>
              <a:t>ব্যবসায়ের প্রধান উদ্দেশ্য মুনাফা অর্জন। পরিকল্পনা অনুযায়ী ব্যবসায় কার্যক্রম পরিচালনা করলে সাফল্য সহজতর হয়।</a:t>
            </a:r>
            <a:r>
              <a:rPr lang="en-US" sz="3200" dirty="0" smtClean="0">
                <a:solidFill>
                  <a:schemeClr val="tx1"/>
                </a:solidFill>
                <a:latin typeface="Arial" charset="0"/>
                <a:cs typeface="Arial" charset="0"/>
              </a:rPr>
              <a:t>"</a:t>
            </a: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8">
                                            <p:txEl>
                                              <p:pRg st="0" end="0"/>
                                            </p:txEl>
                                          </p:spTgt>
                                        </p:tgtEl>
                                        <p:attrNameLst>
                                          <p:attrName>style.visibility</p:attrName>
                                        </p:attrNameLst>
                                      </p:cBhvr>
                                      <p:to>
                                        <p:strVal val="visible"/>
                                      </p:to>
                                    </p:set>
                                    <p:animEffect transition="in" filter="wipe(down)">
                                      <p:cBhvr>
                                        <p:cTn id="25" dur="580">
                                          <p:stCondLst>
                                            <p:cond delay="0"/>
                                          </p:stCondLst>
                                        </p:cTn>
                                        <p:tgtEl>
                                          <p:spTgt spid="8">
                                            <p:txEl>
                                              <p:pRg st="0" end="0"/>
                                            </p:txEl>
                                          </p:spTgt>
                                        </p:tgtEl>
                                      </p:cBhvr>
                                    </p:animEffect>
                                    <p:anim calcmode="lin" valueType="num">
                                      <p:cBhvr>
                                        <p:cTn id="26" dur="1822" tmFilter="0,0; 0.14,0.36; 0.43,0.73; 0.71,0.91; 1.0,1.0">
                                          <p:stCondLst>
                                            <p:cond delay="0"/>
                                          </p:stCondLst>
                                        </p:cTn>
                                        <p:tgtEl>
                                          <p:spTgt spid="8">
                                            <p:txEl>
                                              <p:pRg st="0" end="0"/>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8">
                                            <p:txEl>
                                              <p:pRg st="0" end="0"/>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8">
                                            <p:txEl>
                                              <p:pRg st="0" end="0"/>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8">
                                            <p:txEl>
                                              <p:pRg st="0" end="0"/>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8">
                                            <p:txEl>
                                              <p:pRg st="0" end="0"/>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8">
                                            <p:txEl>
                                              <p:pRg st="0" end="0"/>
                                            </p:txEl>
                                          </p:spTgt>
                                        </p:tgtEl>
                                      </p:cBhvr>
                                      <p:to x="100000" y="60000"/>
                                    </p:animScale>
                                    <p:animScale>
                                      <p:cBhvr>
                                        <p:cTn id="32" dur="166" decel="50000">
                                          <p:stCondLst>
                                            <p:cond delay="676"/>
                                          </p:stCondLst>
                                        </p:cTn>
                                        <p:tgtEl>
                                          <p:spTgt spid="8">
                                            <p:txEl>
                                              <p:pRg st="0" end="0"/>
                                            </p:txEl>
                                          </p:spTgt>
                                        </p:tgtEl>
                                      </p:cBhvr>
                                      <p:to x="100000" y="100000"/>
                                    </p:animScale>
                                    <p:animScale>
                                      <p:cBhvr>
                                        <p:cTn id="33" dur="26">
                                          <p:stCondLst>
                                            <p:cond delay="1312"/>
                                          </p:stCondLst>
                                        </p:cTn>
                                        <p:tgtEl>
                                          <p:spTgt spid="8">
                                            <p:txEl>
                                              <p:pRg st="0" end="0"/>
                                            </p:txEl>
                                          </p:spTgt>
                                        </p:tgtEl>
                                      </p:cBhvr>
                                      <p:to x="100000" y="80000"/>
                                    </p:animScale>
                                    <p:animScale>
                                      <p:cBhvr>
                                        <p:cTn id="34" dur="166" decel="50000">
                                          <p:stCondLst>
                                            <p:cond delay="1338"/>
                                          </p:stCondLst>
                                        </p:cTn>
                                        <p:tgtEl>
                                          <p:spTgt spid="8">
                                            <p:txEl>
                                              <p:pRg st="0" end="0"/>
                                            </p:txEl>
                                          </p:spTgt>
                                        </p:tgtEl>
                                      </p:cBhvr>
                                      <p:to x="100000" y="100000"/>
                                    </p:animScale>
                                    <p:animScale>
                                      <p:cBhvr>
                                        <p:cTn id="35" dur="26">
                                          <p:stCondLst>
                                            <p:cond delay="1642"/>
                                          </p:stCondLst>
                                        </p:cTn>
                                        <p:tgtEl>
                                          <p:spTgt spid="8">
                                            <p:txEl>
                                              <p:pRg st="0" end="0"/>
                                            </p:txEl>
                                          </p:spTgt>
                                        </p:tgtEl>
                                      </p:cBhvr>
                                      <p:to x="100000" y="90000"/>
                                    </p:animScale>
                                    <p:animScale>
                                      <p:cBhvr>
                                        <p:cTn id="36" dur="166" decel="50000">
                                          <p:stCondLst>
                                            <p:cond delay="1668"/>
                                          </p:stCondLst>
                                        </p:cTn>
                                        <p:tgtEl>
                                          <p:spTgt spid="8">
                                            <p:txEl>
                                              <p:pRg st="0" end="0"/>
                                            </p:txEl>
                                          </p:spTgt>
                                        </p:tgtEl>
                                      </p:cBhvr>
                                      <p:to x="100000" y="100000"/>
                                    </p:animScale>
                                    <p:animScale>
                                      <p:cBhvr>
                                        <p:cTn id="37" dur="26">
                                          <p:stCondLst>
                                            <p:cond delay="1808"/>
                                          </p:stCondLst>
                                        </p:cTn>
                                        <p:tgtEl>
                                          <p:spTgt spid="8">
                                            <p:txEl>
                                              <p:pRg st="0" end="0"/>
                                            </p:txEl>
                                          </p:spTgt>
                                        </p:tgtEl>
                                      </p:cBhvr>
                                      <p:to x="100000" y="95000"/>
                                    </p:animScale>
                                    <p:animScale>
                                      <p:cBhvr>
                                        <p:cTn id="38" dur="166" decel="50000">
                                          <p:stCondLst>
                                            <p:cond delay="1834"/>
                                          </p:stCondLst>
                                        </p:cTn>
                                        <p:tgtEl>
                                          <p:spTgt spid="8">
                                            <p:txEl>
                                              <p:pRg st="0" end="0"/>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nodeType="clickEffect">
                                  <p:stCondLst>
                                    <p:cond delay="0"/>
                                  </p:stCondLst>
                                  <p:childTnLst>
                                    <p:set>
                                      <p:cBhvr>
                                        <p:cTn id="42" dur="1" fill="hold">
                                          <p:stCondLst>
                                            <p:cond delay="0"/>
                                          </p:stCondLst>
                                        </p:cTn>
                                        <p:tgtEl>
                                          <p:spTgt spid="8">
                                            <p:txEl>
                                              <p:pRg st="1" end="1"/>
                                            </p:txEl>
                                          </p:spTgt>
                                        </p:tgtEl>
                                        <p:attrNameLst>
                                          <p:attrName>style.visibility</p:attrName>
                                        </p:attrNameLst>
                                      </p:cBhvr>
                                      <p:to>
                                        <p:strVal val="visible"/>
                                      </p:to>
                                    </p:set>
                                    <p:animEffect transition="in" filter="wipe(down)">
                                      <p:cBhvr>
                                        <p:cTn id="43" dur="580">
                                          <p:stCondLst>
                                            <p:cond delay="0"/>
                                          </p:stCondLst>
                                        </p:cTn>
                                        <p:tgtEl>
                                          <p:spTgt spid="8">
                                            <p:txEl>
                                              <p:pRg st="1" end="1"/>
                                            </p:txEl>
                                          </p:spTgt>
                                        </p:tgtEl>
                                      </p:cBhvr>
                                    </p:animEffect>
                                    <p:anim calcmode="lin" valueType="num">
                                      <p:cBhvr>
                                        <p:cTn id="44" dur="1822" tmFilter="0,0; 0.14,0.36; 0.43,0.73; 0.71,0.91; 1.0,1.0">
                                          <p:stCondLst>
                                            <p:cond delay="0"/>
                                          </p:stCondLst>
                                        </p:cTn>
                                        <p:tgtEl>
                                          <p:spTgt spid="8">
                                            <p:txEl>
                                              <p:pRg st="1" end="1"/>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8">
                                            <p:txEl>
                                              <p:pRg st="1" end="1"/>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8">
                                            <p:txEl>
                                              <p:pRg st="1" end="1"/>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8">
                                            <p:txEl>
                                              <p:pRg st="1" end="1"/>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8">
                                            <p:txEl>
                                              <p:pRg st="1" end="1"/>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8">
                                            <p:txEl>
                                              <p:pRg st="1" end="1"/>
                                            </p:txEl>
                                          </p:spTgt>
                                        </p:tgtEl>
                                      </p:cBhvr>
                                      <p:to x="100000" y="60000"/>
                                    </p:animScale>
                                    <p:animScale>
                                      <p:cBhvr>
                                        <p:cTn id="50" dur="166" decel="50000">
                                          <p:stCondLst>
                                            <p:cond delay="676"/>
                                          </p:stCondLst>
                                        </p:cTn>
                                        <p:tgtEl>
                                          <p:spTgt spid="8">
                                            <p:txEl>
                                              <p:pRg st="1" end="1"/>
                                            </p:txEl>
                                          </p:spTgt>
                                        </p:tgtEl>
                                      </p:cBhvr>
                                      <p:to x="100000" y="100000"/>
                                    </p:animScale>
                                    <p:animScale>
                                      <p:cBhvr>
                                        <p:cTn id="51" dur="26">
                                          <p:stCondLst>
                                            <p:cond delay="1312"/>
                                          </p:stCondLst>
                                        </p:cTn>
                                        <p:tgtEl>
                                          <p:spTgt spid="8">
                                            <p:txEl>
                                              <p:pRg st="1" end="1"/>
                                            </p:txEl>
                                          </p:spTgt>
                                        </p:tgtEl>
                                      </p:cBhvr>
                                      <p:to x="100000" y="80000"/>
                                    </p:animScale>
                                    <p:animScale>
                                      <p:cBhvr>
                                        <p:cTn id="52" dur="166" decel="50000">
                                          <p:stCondLst>
                                            <p:cond delay="1338"/>
                                          </p:stCondLst>
                                        </p:cTn>
                                        <p:tgtEl>
                                          <p:spTgt spid="8">
                                            <p:txEl>
                                              <p:pRg st="1" end="1"/>
                                            </p:txEl>
                                          </p:spTgt>
                                        </p:tgtEl>
                                      </p:cBhvr>
                                      <p:to x="100000" y="100000"/>
                                    </p:animScale>
                                    <p:animScale>
                                      <p:cBhvr>
                                        <p:cTn id="53" dur="26">
                                          <p:stCondLst>
                                            <p:cond delay="1642"/>
                                          </p:stCondLst>
                                        </p:cTn>
                                        <p:tgtEl>
                                          <p:spTgt spid="8">
                                            <p:txEl>
                                              <p:pRg st="1" end="1"/>
                                            </p:txEl>
                                          </p:spTgt>
                                        </p:tgtEl>
                                      </p:cBhvr>
                                      <p:to x="100000" y="90000"/>
                                    </p:animScale>
                                    <p:animScale>
                                      <p:cBhvr>
                                        <p:cTn id="54" dur="166" decel="50000">
                                          <p:stCondLst>
                                            <p:cond delay="1668"/>
                                          </p:stCondLst>
                                        </p:cTn>
                                        <p:tgtEl>
                                          <p:spTgt spid="8">
                                            <p:txEl>
                                              <p:pRg st="1" end="1"/>
                                            </p:txEl>
                                          </p:spTgt>
                                        </p:tgtEl>
                                      </p:cBhvr>
                                      <p:to x="100000" y="100000"/>
                                    </p:animScale>
                                    <p:animScale>
                                      <p:cBhvr>
                                        <p:cTn id="55" dur="26">
                                          <p:stCondLst>
                                            <p:cond delay="1808"/>
                                          </p:stCondLst>
                                        </p:cTn>
                                        <p:tgtEl>
                                          <p:spTgt spid="8">
                                            <p:txEl>
                                              <p:pRg st="1" end="1"/>
                                            </p:txEl>
                                          </p:spTgt>
                                        </p:tgtEl>
                                      </p:cBhvr>
                                      <p:to x="100000" y="95000"/>
                                    </p:animScale>
                                    <p:animScale>
                                      <p:cBhvr>
                                        <p:cTn id="56" dur="166" decel="50000">
                                          <p:stCondLst>
                                            <p:cond delay="1834"/>
                                          </p:stCondLst>
                                        </p:cTn>
                                        <p:tgtEl>
                                          <p:spTgt spid="8">
                                            <p:txEl>
                                              <p:pRg st="1" end="1"/>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62000" y="1371600"/>
            <a:ext cx="7543800" cy="5032147"/>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lvl="3" fontAlgn="base">
              <a:lnSpc>
                <a:spcPct val="150000"/>
              </a:lnSpc>
              <a:spcBef>
                <a:spcPct val="0"/>
              </a:spcBef>
              <a:spcAft>
                <a:spcPct val="0"/>
              </a:spcAft>
              <a:buFont typeface="Wingdings" pitchFamily="2" charset="2"/>
              <a:buChar char="Ø"/>
            </a:pPr>
            <a:r>
              <a:rPr lang="en-US" sz="2400" b="1" dirty="0" smtClean="0">
                <a:solidFill>
                  <a:srgbClr val="C00000"/>
                </a:solidFill>
                <a:latin typeface="Arial" charset="0"/>
              </a:rPr>
              <a:t> </a:t>
            </a:r>
            <a:r>
              <a:rPr lang="bn-IN" sz="2400" b="1" dirty="0" smtClean="0">
                <a:solidFill>
                  <a:srgbClr val="C00000"/>
                </a:solidFill>
                <a:latin typeface="Arial" charset="0"/>
              </a:rPr>
              <a:t>উদ্যোক্তা</a:t>
            </a:r>
            <a:endParaRPr lang="en-US" sz="2400" b="1" dirty="0" smtClean="0">
              <a:solidFill>
                <a:srgbClr val="C00000"/>
              </a:solidFill>
              <a:latin typeface="Arial" charset="0"/>
              <a:cs typeface="Arial" charset="0"/>
            </a:endParaRPr>
          </a:p>
          <a:p>
            <a:pPr lvl="3" eaLnBrk="0" fontAlgn="base" hangingPunct="0">
              <a:lnSpc>
                <a:spcPct val="150000"/>
              </a:lnSpc>
              <a:spcBef>
                <a:spcPct val="0"/>
              </a:spcBef>
              <a:spcAft>
                <a:spcPct val="0"/>
              </a:spcAft>
              <a:buFont typeface="Wingdings" pitchFamily="2" charset="2"/>
              <a:buChar char="Ø"/>
            </a:pPr>
            <a:r>
              <a:rPr lang="en-US" sz="2400" b="1" dirty="0" smtClean="0">
                <a:solidFill>
                  <a:srgbClr val="C00000"/>
                </a:solidFill>
                <a:latin typeface="Arial" charset="0"/>
              </a:rPr>
              <a:t> </a:t>
            </a:r>
            <a:r>
              <a:rPr lang="bn-IN" sz="2400" b="1" dirty="0" smtClean="0">
                <a:solidFill>
                  <a:srgbClr val="C00000"/>
                </a:solidFill>
                <a:latin typeface="Arial" charset="0"/>
              </a:rPr>
              <a:t>ধারণা</a:t>
            </a:r>
            <a:endParaRPr lang="en-US" sz="2400" b="1" dirty="0" smtClean="0">
              <a:solidFill>
                <a:srgbClr val="C00000"/>
              </a:solidFill>
              <a:latin typeface="Arial" charset="0"/>
              <a:cs typeface="Arial" charset="0"/>
            </a:endParaRPr>
          </a:p>
          <a:p>
            <a:pPr lvl="3" eaLnBrk="0" fontAlgn="base" hangingPunct="0">
              <a:lnSpc>
                <a:spcPct val="150000"/>
              </a:lnSpc>
              <a:spcBef>
                <a:spcPct val="0"/>
              </a:spcBef>
              <a:spcAft>
                <a:spcPct val="0"/>
              </a:spcAft>
              <a:buFont typeface="Wingdings" pitchFamily="2" charset="2"/>
              <a:buChar char="Ø"/>
            </a:pPr>
            <a:r>
              <a:rPr lang="en-US" sz="2400" b="1" dirty="0" smtClean="0">
                <a:solidFill>
                  <a:srgbClr val="C00000"/>
                </a:solidFill>
                <a:latin typeface="Arial" charset="0"/>
              </a:rPr>
              <a:t> </a:t>
            </a:r>
            <a:r>
              <a:rPr lang="bn-IN" sz="2400" b="1" dirty="0" smtClean="0">
                <a:solidFill>
                  <a:srgbClr val="C00000"/>
                </a:solidFill>
                <a:latin typeface="Arial" charset="0"/>
              </a:rPr>
              <a:t>কৌশল</a:t>
            </a:r>
            <a:endParaRPr lang="en-US" sz="2400" b="1" dirty="0" smtClean="0">
              <a:solidFill>
                <a:srgbClr val="C00000"/>
              </a:solidFill>
              <a:latin typeface="Arial" charset="0"/>
              <a:cs typeface="Arial" charset="0"/>
            </a:endParaRPr>
          </a:p>
          <a:p>
            <a:pPr lvl="3" eaLnBrk="0" fontAlgn="base" hangingPunct="0">
              <a:lnSpc>
                <a:spcPct val="150000"/>
              </a:lnSpc>
              <a:spcBef>
                <a:spcPct val="0"/>
              </a:spcBef>
              <a:spcAft>
                <a:spcPct val="0"/>
              </a:spcAft>
              <a:buFont typeface="Wingdings" pitchFamily="2" charset="2"/>
              <a:buChar char="Ø"/>
            </a:pPr>
            <a:r>
              <a:rPr lang="en-US" sz="2400" b="1" dirty="0" smtClean="0">
                <a:solidFill>
                  <a:srgbClr val="C00000"/>
                </a:solidFill>
                <a:latin typeface="Arial" charset="0"/>
              </a:rPr>
              <a:t> </a:t>
            </a:r>
            <a:r>
              <a:rPr lang="bn-IN" sz="2400" b="1" dirty="0" smtClean="0">
                <a:solidFill>
                  <a:srgbClr val="C00000"/>
                </a:solidFill>
                <a:latin typeface="Arial" charset="0"/>
              </a:rPr>
              <a:t>অর্থের </a:t>
            </a:r>
            <a:r>
              <a:rPr lang="bn-IN" sz="2400" b="1" dirty="0" smtClean="0">
                <a:solidFill>
                  <a:srgbClr val="C00000"/>
                </a:solidFill>
                <a:latin typeface="Arial" charset="0"/>
              </a:rPr>
              <a:t>উৎস</a:t>
            </a:r>
            <a:endParaRPr lang="en-US" sz="2400" b="1" dirty="0" smtClean="0">
              <a:solidFill>
                <a:srgbClr val="C00000"/>
              </a:solidFill>
              <a:latin typeface="Arial" charset="0"/>
              <a:cs typeface="Arial" charset="0"/>
            </a:endParaRPr>
          </a:p>
          <a:p>
            <a:pPr lvl="3" eaLnBrk="0" fontAlgn="base" hangingPunct="0">
              <a:lnSpc>
                <a:spcPct val="150000"/>
              </a:lnSpc>
              <a:spcBef>
                <a:spcPct val="0"/>
              </a:spcBef>
              <a:spcAft>
                <a:spcPct val="0"/>
              </a:spcAft>
              <a:buFont typeface="Wingdings" pitchFamily="2" charset="2"/>
              <a:buChar char="Ø"/>
            </a:pPr>
            <a:r>
              <a:rPr lang="en-US" sz="2400" b="1" dirty="0" smtClean="0">
                <a:solidFill>
                  <a:srgbClr val="C00000"/>
                </a:solidFill>
                <a:latin typeface="Arial" charset="0"/>
              </a:rPr>
              <a:t> </a:t>
            </a:r>
            <a:r>
              <a:rPr lang="bn-IN" sz="2400" b="1" dirty="0" smtClean="0">
                <a:solidFill>
                  <a:srgbClr val="C00000"/>
                </a:solidFill>
                <a:latin typeface="Arial" charset="0"/>
              </a:rPr>
              <a:t>ভোক্তা</a:t>
            </a:r>
            <a:endParaRPr lang="en-US" sz="2400" b="1" dirty="0" smtClean="0">
              <a:solidFill>
                <a:srgbClr val="C00000"/>
              </a:solidFill>
              <a:latin typeface="Arial" charset="0"/>
              <a:cs typeface="Arial" charset="0"/>
            </a:endParaRPr>
          </a:p>
          <a:p>
            <a:pPr lvl="3" eaLnBrk="0" fontAlgn="base" hangingPunct="0">
              <a:lnSpc>
                <a:spcPct val="150000"/>
              </a:lnSpc>
              <a:spcBef>
                <a:spcPct val="0"/>
              </a:spcBef>
              <a:spcAft>
                <a:spcPct val="0"/>
              </a:spcAft>
              <a:buFont typeface="Wingdings" pitchFamily="2" charset="2"/>
              <a:buChar char="Ø"/>
            </a:pPr>
            <a:r>
              <a:rPr lang="en-US" sz="2400" b="1" dirty="0" smtClean="0">
                <a:solidFill>
                  <a:srgbClr val="C00000"/>
                </a:solidFill>
                <a:latin typeface="Arial" charset="0"/>
              </a:rPr>
              <a:t> </a:t>
            </a:r>
            <a:r>
              <a:rPr lang="bn-IN" sz="2400" b="1" dirty="0" smtClean="0">
                <a:solidFill>
                  <a:srgbClr val="C00000"/>
                </a:solidFill>
                <a:latin typeface="Arial" charset="0"/>
              </a:rPr>
              <a:t>খরচ</a:t>
            </a:r>
            <a:endParaRPr lang="en-US" sz="2400" b="1" dirty="0" smtClean="0">
              <a:solidFill>
                <a:srgbClr val="C00000"/>
              </a:solidFill>
              <a:latin typeface="Arial" charset="0"/>
              <a:cs typeface="Arial" charset="0"/>
            </a:endParaRPr>
          </a:p>
          <a:p>
            <a:pPr lvl="3" eaLnBrk="0" fontAlgn="base" hangingPunct="0">
              <a:lnSpc>
                <a:spcPct val="150000"/>
              </a:lnSpc>
              <a:spcBef>
                <a:spcPct val="0"/>
              </a:spcBef>
              <a:spcAft>
                <a:spcPct val="0"/>
              </a:spcAft>
              <a:buFont typeface="Wingdings" pitchFamily="2" charset="2"/>
              <a:buChar char="Ø"/>
            </a:pPr>
            <a:r>
              <a:rPr lang="en-US" sz="2400" b="1" dirty="0" smtClean="0">
                <a:solidFill>
                  <a:srgbClr val="C00000"/>
                </a:solidFill>
                <a:latin typeface="Arial" charset="0"/>
              </a:rPr>
              <a:t> </a:t>
            </a:r>
            <a:r>
              <a:rPr lang="bn-IN" sz="2400" b="1" dirty="0" smtClean="0">
                <a:solidFill>
                  <a:srgbClr val="C00000"/>
                </a:solidFill>
                <a:latin typeface="Arial" charset="0"/>
              </a:rPr>
              <a:t>বাজার</a:t>
            </a:r>
            <a:endParaRPr lang="en-US" sz="2400" b="1" dirty="0" smtClean="0">
              <a:solidFill>
                <a:srgbClr val="C00000"/>
              </a:solidFill>
              <a:latin typeface="Arial" charset="0"/>
              <a:cs typeface="Arial" charset="0"/>
            </a:endParaRPr>
          </a:p>
          <a:p>
            <a:pPr lvl="3" eaLnBrk="0" fontAlgn="base" hangingPunct="0">
              <a:lnSpc>
                <a:spcPct val="150000"/>
              </a:lnSpc>
              <a:spcBef>
                <a:spcPct val="0"/>
              </a:spcBef>
              <a:spcAft>
                <a:spcPct val="0"/>
              </a:spcAft>
              <a:buFont typeface="Wingdings" pitchFamily="2" charset="2"/>
              <a:buChar char="Ø"/>
            </a:pPr>
            <a:r>
              <a:rPr lang="en-US" sz="2400" b="1" dirty="0" smtClean="0">
                <a:solidFill>
                  <a:srgbClr val="C00000"/>
                </a:solidFill>
                <a:latin typeface="Arial" charset="0"/>
              </a:rPr>
              <a:t> </a:t>
            </a:r>
            <a:r>
              <a:rPr lang="bn-IN" sz="2400" b="1" dirty="0" smtClean="0">
                <a:solidFill>
                  <a:srgbClr val="C00000"/>
                </a:solidFill>
                <a:latin typeface="Arial" charset="0"/>
              </a:rPr>
              <a:t>বিক্রয়</a:t>
            </a:r>
            <a:endParaRPr lang="en-US" sz="2400" b="1" dirty="0" smtClean="0">
              <a:solidFill>
                <a:srgbClr val="C00000"/>
              </a:solidFill>
              <a:latin typeface="Arial" charset="0"/>
              <a:cs typeface="Arial" charset="0"/>
            </a:endParaRPr>
          </a:p>
          <a:p>
            <a:pPr lvl="3" eaLnBrk="0" fontAlgn="base" hangingPunct="0">
              <a:lnSpc>
                <a:spcPct val="150000"/>
              </a:lnSpc>
              <a:spcBef>
                <a:spcPct val="0"/>
              </a:spcBef>
              <a:spcAft>
                <a:spcPct val="0"/>
              </a:spcAft>
              <a:buFont typeface="Wingdings" pitchFamily="2" charset="2"/>
              <a:buChar char="Ø"/>
            </a:pPr>
            <a:r>
              <a:rPr lang="en-US" sz="2400" b="1" dirty="0" smtClean="0">
                <a:solidFill>
                  <a:srgbClr val="C00000"/>
                </a:solidFill>
                <a:latin typeface="Arial" charset="0"/>
              </a:rPr>
              <a:t> </a:t>
            </a:r>
            <a:r>
              <a:rPr lang="bn-IN" sz="2400" b="1" dirty="0" smtClean="0">
                <a:solidFill>
                  <a:srgbClr val="C00000"/>
                </a:solidFill>
                <a:latin typeface="Arial" charset="0"/>
              </a:rPr>
              <a:t>পূর্বানুমান</a:t>
            </a:r>
            <a:endParaRPr lang="en-US" sz="2400" b="1" dirty="0" smtClean="0">
              <a:solidFill>
                <a:srgbClr val="C00000"/>
              </a:solidFill>
              <a:latin typeface="Arial" charset="0"/>
              <a:cs typeface="Arial" charset="0"/>
            </a:endParaRPr>
          </a:p>
        </p:txBody>
      </p:sp>
      <p:sp>
        <p:nvSpPr>
          <p:cNvPr id="6" name="TextBox 5"/>
          <p:cNvSpPr txBox="1"/>
          <p:nvPr/>
        </p:nvSpPr>
        <p:spPr>
          <a:xfrm>
            <a:off x="914400" y="381000"/>
            <a:ext cx="7239000" cy="646331"/>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lang="as-IN" sz="3600" dirty="0" smtClean="0"/>
              <a:t>ব্যবসায় পরিকল্পনার ধাপসমূহ</a:t>
            </a:r>
            <a:endParaRPr lang="en-US" sz="3600" dirty="0" smtClean="0"/>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80">
                                          <p:stCondLst>
                                            <p:cond delay="0"/>
                                          </p:stCondLst>
                                        </p:cTn>
                                        <p:tgtEl>
                                          <p:spTgt spid="6"/>
                                        </p:tgtEl>
                                      </p:cBhvr>
                                    </p:animEffect>
                                    <p:anim calcmode="lin" valueType="num">
                                      <p:cBhvr>
                                        <p:cTn id="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3" dur="26">
                                          <p:stCondLst>
                                            <p:cond delay="650"/>
                                          </p:stCondLst>
                                        </p:cTn>
                                        <p:tgtEl>
                                          <p:spTgt spid="6"/>
                                        </p:tgtEl>
                                      </p:cBhvr>
                                      <p:to x="100000" y="60000"/>
                                    </p:animScale>
                                    <p:animScale>
                                      <p:cBhvr>
                                        <p:cTn id="14" dur="166" decel="50000">
                                          <p:stCondLst>
                                            <p:cond delay="676"/>
                                          </p:stCondLst>
                                        </p:cTn>
                                        <p:tgtEl>
                                          <p:spTgt spid="6"/>
                                        </p:tgtEl>
                                      </p:cBhvr>
                                      <p:to x="100000" y="100000"/>
                                    </p:animScale>
                                    <p:animScale>
                                      <p:cBhvr>
                                        <p:cTn id="15" dur="26">
                                          <p:stCondLst>
                                            <p:cond delay="1312"/>
                                          </p:stCondLst>
                                        </p:cTn>
                                        <p:tgtEl>
                                          <p:spTgt spid="6"/>
                                        </p:tgtEl>
                                      </p:cBhvr>
                                      <p:to x="100000" y="80000"/>
                                    </p:animScale>
                                    <p:animScale>
                                      <p:cBhvr>
                                        <p:cTn id="16" dur="166" decel="50000">
                                          <p:stCondLst>
                                            <p:cond delay="1338"/>
                                          </p:stCondLst>
                                        </p:cTn>
                                        <p:tgtEl>
                                          <p:spTgt spid="6"/>
                                        </p:tgtEl>
                                      </p:cBhvr>
                                      <p:to x="100000" y="100000"/>
                                    </p:animScale>
                                    <p:animScale>
                                      <p:cBhvr>
                                        <p:cTn id="17" dur="26">
                                          <p:stCondLst>
                                            <p:cond delay="1642"/>
                                          </p:stCondLst>
                                        </p:cTn>
                                        <p:tgtEl>
                                          <p:spTgt spid="6"/>
                                        </p:tgtEl>
                                      </p:cBhvr>
                                      <p:to x="100000" y="90000"/>
                                    </p:animScale>
                                    <p:animScale>
                                      <p:cBhvr>
                                        <p:cTn id="18" dur="166" decel="50000">
                                          <p:stCondLst>
                                            <p:cond delay="1668"/>
                                          </p:stCondLst>
                                        </p:cTn>
                                        <p:tgtEl>
                                          <p:spTgt spid="6"/>
                                        </p:tgtEl>
                                      </p:cBhvr>
                                      <p:to x="100000" y="100000"/>
                                    </p:animScale>
                                    <p:animScale>
                                      <p:cBhvr>
                                        <p:cTn id="19" dur="26">
                                          <p:stCondLst>
                                            <p:cond delay="1808"/>
                                          </p:stCondLst>
                                        </p:cTn>
                                        <p:tgtEl>
                                          <p:spTgt spid="6"/>
                                        </p:tgtEl>
                                      </p:cBhvr>
                                      <p:to x="100000" y="95000"/>
                                    </p:animScale>
                                    <p:animScale>
                                      <p:cBhvr>
                                        <p:cTn id="20" dur="166" decel="50000">
                                          <p:stCondLst>
                                            <p:cond delay="1834"/>
                                          </p:stCondLst>
                                        </p:cTn>
                                        <p:tgtEl>
                                          <p:spTgt spid="6"/>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7" presetClass="entr" presetSubtype="4" fill="hold" nodeType="clickEffect">
                                  <p:stCondLst>
                                    <p:cond delay="0"/>
                                  </p:stCondLst>
                                  <p:childTnLst>
                                    <p:set>
                                      <p:cBhvr>
                                        <p:cTn id="24" dur="1" fill="hold">
                                          <p:stCondLst>
                                            <p:cond delay="0"/>
                                          </p:stCondLst>
                                        </p:cTn>
                                        <p:tgtEl>
                                          <p:spTgt spid="5">
                                            <p:txEl>
                                              <p:pRg st="0" end="0"/>
                                            </p:txEl>
                                          </p:spTgt>
                                        </p:tgtEl>
                                        <p:attrNameLst>
                                          <p:attrName>style.visibility</p:attrName>
                                        </p:attrNameLst>
                                      </p:cBhvr>
                                      <p:to>
                                        <p:strVal val="visible"/>
                                      </p:to>
                                    </p:set>
                                    <p:anim calcmode="lin" valueType="num">
                                      <p:cBhvr additive="base">
                                        <p:cTn id="25" dur="50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26" dur="5000" fill="hold"/>
                                        <p:tgtEl>
                                          <p:spTgt spid="5">
                                            <p:txEl>
                                              <p:pRg st="0" end="0"/>
                                            </p:txEl>
                                          </p:spTgt>
                                        </p:tgtEl>
                                        <p:attrNameLst>
                                          <p:attrName>ppt_y</p:attrName>
                                        </p:attrNameLst>
                                      </p:cBhvr>
                                      <p:tavLst>
                                        <p:tav tm="0">
                                          <p:val>
                                            <p:strVal val="1+#ppt_h/2"/>
                                          </p:val>
                                        </p:tav>
                                        <p:tav tm="100000">
                                          <p:val>
                                            <p:strVal val="#ppt_y"/>
                                          </p:val>
                                        </p:tav>
                                      </p:tavLst>
                                    </p:anim>
                                  </p:childTnLst>
                                </p:cTn>
                              </p:par>
                              <p:par>
                                <p:cTn id="27" presetID="7" presetClass="entr" presetSubtype="4" fill="hold" nodeType="withEffect">
                                  <p:stCondLst>
                                    <p:cond delay="0"/>
                                  </p:stCondLst>
                                  <p:childTnLst>
                                    <p:set>
                                      <p:cBhvr>
                                        <p:cTn id="28" dur="1" fill="hold">
                                          <p:stCondLst>
                                            <p:cond delay="0"/>
                                          </p:stCondLst>
                                        </p:cTn>
                                        <p:tgtEl>
                                          <p:spTgt spid="5">
                                            <p:txEl>
                                              <p:pRg st="1" end="1"/>
                                            </p:txEl>
                                          </p:spTgt>
                                        </p:tgtEl>
                                        <p:attrNameLst>
                                          <p:attrName>style.visibility</p:attrName>
                                        </p:attrNameLst>
                                      </p:cBhvr>
                                      <p:to>
                                        <p:strVal val="visible"/>
                                      </p:to>
                                    </p:set>
                                    <p:anim calcmode="lin" valueType="num">
                                      <p:cBhvr additive="base">
                                        <p:cTn id="29" dur="50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30" dur="5000" fill="hold"/>
                                        <p:tgtEl>
                                          <p:spTgt spid="5">
                                            <p:txEl>
                                              <p:pRg st="1" end="1"/>
                                            </p:txEl>
                                          </p:spTgt>
                                        </p:tgtEl>
                                        <p:attrNameLst>
                                          <p:attrName>ppt_y</p:attrName>
                                        </p:attrNameLst>
                                      </p:cBhvr>
                                      <p:tavLst>
                                        <p:tav tm="0">
                                          <p:val>
                                            <p:strVal val="1+#ppt_h/2"/>
                                          </p:val>
                                        </p:tav>
                                        <p:tav tm="100000">
                                          <p:val>
                                            <p:strVal val="#ppt_y"/>
                                          </p:val>
                                        </p:tav>
                                      </p:tavLst>
                                    </p:anim>
                                  </p:childTnLst>
                                </p:cTn>
                              </p:par>
                              <p:par>
                                <p:cTn id="31" presetID="7" presetClass="entr" presetSubtype="4" fill="hold" nodeType="withEffect">
                                  <p:stCondLst>
                                    <p:cond delay="0"/>
                                  </p:stCondLst>
                                  <p:childTnLst>
                                    <p:set>
                                      <p:cBhvr>
                                        <p:cTn id="32" dur="1" fill="hold">
                                          <p:stCondLst>
                                            <p:cond delay="0"/>
                                          </p:stCondLst>
                                        </p:cTn>
                                        <p:tgtEl>
                                          <p:spTgt spid="5">
                                            <p:txEl>
                                              <p:pRg st="2" end="2"/>
                                            </p:txEl>
                                          </p:spTgt>
                                        </p:tgtEl>
                                        <p:attrNameLst>
                                          <p:attrName>style.visibility</p:attrName>
                                        </p:attrNameLst>
                                      </p:cBhvr>
                                      <p:to>
                                        <p:strVal val="visible"/>
                                      </p:to>
                                    </p:set>
                                    <p:anim calcmode="lin" valueType="num">
                                      <p:cBhvr additive="base">
                                        <p:cTn id="33" dur="50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34" dur="5000" fill="hold"/>
                                        <p:tgtEl>
                                          <p:spTgt spid="5">
                                            <p:txEl>
                                              <p:pRg st="2" end="2"/>
                                            </p:txEl>
                                          </p:spTgt>
                                        </p:tgtEl>
                                        <p:attrNameLst>
                                          <p:attrName>ppt_y</p:attrName>
                                        </p:attrNameLst>
                                      </p:cBhvr>
                                      <p:tavLst>
                                        <p:tav tm="0">
                                          <p:val>
                                            <p:strVal val="1+#ppt_h/2"/>
                                          </p:val>
                                        </p:tav>
                                        <p:tav tm="100000">
                                          <p:val>
                                            <p:strVal val="#ppt_y"/>
                                          </p:val>
                                        </p:tav>
                                      </p:tavLst>
                                    </p:anim>
                                  </p:childTnLst>
                                </p:cTn>
                              </p:par>
                              <p:par>
                                <p:cTn id="35" presetID="7" presetClass="entr" presetSubtype="4" fill="hold" nodeType="withEffect">
                                  <p:stCondLst>
                                    <p:cond delay="0"/>
                                  </p:stCondLst>
                                  <p:childTnLst>
                                    <p:set>
                                      <p:cBhvr>
                                        <p:cTn id="36" dur="1" fill="hold">
                                          <p:stCondLst>
                                            <p:cond delay="0"/>
                                          </p:stCondLst>
                                        </p:cTn>
                                        <p:tgtEl>
                                          <p:spTgt spid="5">
                                            <p:txEl>
                                              <p:pRg st="3" end="3"/>
                                            </p:txEl>
                                          </p:spTgt>
                                        </p:tgtEl>
                                        <p:attrNameLst>
                                          <p:attrName>style.visibility</p:attrName>
                                        </p:attrNameLst>
                                      </p:cBhvr>
                                      <p:to>
                                        <p:strVal val="visible"/>
                                      </p:to>
                                    </p:set>
                                    <p:anim calcmode="lin" valueType="num">
                                      <p:cBhvr additive="base">
                                        <p:cTn id="37" dur="50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38" dur="5000" fill="hold"/>
                                        <p:tgtEl>
                                          <p:spTgt spid="5">
                                            <p:txEl>
                                              <p:pRg st="3" end="3"/>
                                            </p:txEl>
                                          </p:spTgt>
                                        </p:tgtEl>
                                        <p:attrNameLst>
                                          <p:attrName>ppt_y</p:attrName>
                                        </p:attrNameLst>
                                      </p:cBhvr>
                                      <p:tavLst>
                                        <p:tav tm="0">
                                          <p:val>
                                            <p:strVal val="1+#ppt_h/2"/>
                                          </p:val>
                                        </p:tav>
                                        <p:tav tm="100000">
                                          <p:val>
                                            <p:strVal val="#ppt_y"/>
                                          </p:val>
                                        </p:tav>
                                      </p:tavLst>
                                    </p:anim>
                                  </p:childTnLst>
                                </p:cTn>
                              </p:par>
                              <p:par>
                                <p:cTn id="39" presetID="7" presetClass="entr" presetSubtype="4" fill="hold" nodeType="withEffect">
                                  <p:stCondLst>
                                    <p:cond delay="0"/>
                                  </p:stCondLst>
                                  <p:childTnLst>
                                    <p:set>
                                      <p:cBhvr>
                                        <p:cTn id="40" dur="1" fill="hold">
                                          <p:stCondLst>
                                            <p:cond delay="0"/>
                                          </p:stCondLst>
                                        </p:cTn>
                                        <p:tgtEl>
                                          <p:spTgt spid="5">
                                            <p:txEl>
                                              <p:pRg st="4" end="4"/>
                                            </p:txEl>
                                          </p:spTgt>
                                        </p:tgtEl>
                                        <p:attrNameLst>
                                          <p:attrName>style.visibility</p:attrName>
                                        </p:attrNameLst>
                                      </p:cBhvr>
                                      <p:to>
                                        <p:strVal val="visible"/>
                                      </p:to>
                                    </p:set>
                                    <p:anim calcmode="lin" valueType="num">
                                      <p:cBhvr additive="base">
                                        <p:cTn id="41" dur="50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42" dur="5000" fill="hold"/>
                                        <p:tgtEl>
                                          <p:spTgt spid="5">
                                            <p:txEl>
                                              <p:pRg st="4" end="4"/>
                                            </p:txEl>
                                          </p:spTgt>
                                        </p:tgtEl>
                                        <p:attrNameLst>
                                          <p:attrName>ppt_y</p:attrName>
                                        </p:attrNameLst>
                                      </p:cBhvr>
                                      <p:tavLst>
                                        <p:tav tm="0">
                                          <p:val>
                                            <p:strVal val="1+#ppt_h/2"/>
                                          </p:val>
                                        </p:tav>
                                        <p:tav tm="100000">
                                          <p:val>
                                            <p:strVal val="#ppt_y"/>
                                          </p:val>
                                        </p:tav>
                                      </p:tavLst>
                                    </p:anim>
                                  </p:childTnLst>
                                </p:cTn>
                              </p:par>
                              <p:par>
                                <p:cTn id="43" presetID="7" presetClass="entr" presetSubtype="4" fill="hold" nodeType="withEffect">
                                  <p:stCondLst>
                                    <p:cond delay="0"/>
                                  </p:stCondLst>
                                  <p:childTnLst>
                                    <p:set>
                                      <p:cBhvr>
                                        <p:cTn id="44" dur="1" fill="hold">
                                          <p:stCondLst>
                                            <p:cond delay="0"/>
                                          </p:stCondLst>
                                        </p:cTn>
                                        <p:tgtEl>
                                          <p:spTgt spid="5">
                                            <p:txEl>
                                              <p:pRg st="5" end="5"/>
                                            </p:txEl>
                                          </p:spTgt>
                                        </p:tgtEl>
                                        <p:attrNameLst>
                                          <p:attrName>style.visibility</p:attrName>
                                        </p:attrNameLst>
                                      </p:cBhvr>
                                      <p:to>
                                        <p:strVal val="visible"/>
                                      </p:to>
                                    </p:set>
                                    <p:anim calcmode="lin" valueType="num">
                                      <p:cBhvr additive="base">
                                        <p:cTn id="45" dur="50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46" dur="5000" fill="hold"/>
                                        <p:tgtEl>
                                          <p:spTgt spid="5">
                                            <p:txEl>
                                              <p:pRg st="5" end="5"/>
                                            </p:txEl>
                                          </p:spTgt>
                                        </p:tgtEl>
                                        <p:attrNameLst>
                                          <p:attrName>ppt_y</p:attrName>
                                        </p:attrNameLst>
                                      </p:cBhvr>
                                      <p:tavLst>
                                        <p:tav tm="0">
                                          <p:val>
                                            <p:strVal val="1+#ppt_h/2"/>
                                          </p:val>
                                        </p:tav>
                                        <p:tav tm="100000">
                                          <p:val>
                                            <p:strVal val="#ppt_y"/>
                                          </p:val>
                                        </p:tav>
                                      </p:tavLst>
                                    </p:anim>
                                  </p:childTnLst>
                                </p:cTn>
                              </p:par>
                              <p:par>
                                <p:cTn id="47" presetID="7" presetClass="entr" presetSubtype="4" fill="hold" nodeType="withEffect">
                                  <p:stCondLst>
                                    <p:cond delay="0"/>
                                  </p:stCondLst>
                                  <p:childTnLst>
                                    <p:set>
                                      <p:cBhvr>
                                        <p:cTn id="48" dur="1" fill="hold">
                                          <p:stCondLst>
                                            <p:cond delay="0"/>
                                          </p:stCondLst>
                                        </p:cTn>
                                        <p:tgtEl>
                                          <p:spTgt spid="5">
                                            <p:txEl>
                                              <p:pRg st="6" end="6"/>
                                            </p:txEl>
                                          </p:spTgt>
                                        </p:tgtEl>
                                        <p:attrNameLst>
                                          <p:attrName>style.visibility</p:attrName>
                                        </p:attrNameLst>
                                      </p:cBhvr>
                                      <p:to>
                                        <p:strVal val="visible"/>
                                      </p:to>
                                    </p:set>
                                    <p:anim calcmode="lin" valueType="num">
                                      <p:cBhvr additive="base">
                                        <p:cTn id="49" dur="50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50" dur="5000" fill="hold"/>
                                        <p:tgtEl>
                                          <p:spTgt spid="5">
                                            <p:txEl>
                                              <p:pRg st="6" end="6"/>
                                            </p:txEl>
                                          </p:spTgt>
                                        </p:tgtEl>
                                        <p:attrNameLst>
                                          <p:attrName>ppt_y</p:attrName>
                                        </p:attrNameLst>
                                      </p:cBhvr>
                                      <p:tavLst>
                                        <p:tav tm="0">
                                          <p:val>
                                            <p:strVal val="1+#ppt_h/2"/>
                                          </p:val>
                                        </p:tav>
                                        <p:tav tm="100000">
                                          <p:val>
                                            <p:strVal val="#ppt_y"/>
                                          </p:val>
                                        </p:tav>
                                      </p:tavLst>
                                    </p:anim>
                                  </p:childTnLst>
                                </p:cTn>
                              </p:par>
                              <p:par>
                                <p:cTn id="51" presetID="7" presetClass="entr" presetSubtype="4" fill="hold" nodeType="withEffect">
                                  <p:stCondLst>
                                    <p:cond delay="0"/>
                                  </p:stCondLst>
                                  <p:childTnLst>
                                    <p:set>
                                      <p:cBhvr>
                                        <p:cTn id="52" dur="1" fill="hold">
                                          <p:stCondLst>
                                            <p:cond delay="0"/>
                                          </p:stCondLst>
                                        </p:cTn>
                                        <p:tgtEl>
                                          <p:spTgt spid="5">
                                            <p:txEl>
                                              <p:pRg st="7" end="7"/>
                                            </p:txEl>
                                          </p:spTgt>
                                        </p:tgtEl>
                                        <p:attrNameLst>
                                          <p:attrName>style.visibility</p:attrName>
                                        </p:attrNameLst>
                                      </p:cBhvr>
                                      <p:to>
                                        <p:strVal val="visible"/>
                                      </p:to>
                                    </p:set>
                                    <p:anim calcmode="lin" valueType="num">
                                      <p:cBhvr additive="base">
                                        <p:cTn id="53" dur="5000" fill="hold"/>
                                        <p:tgtEl>
                                          <p:spTgt spid="5">
                                            <p:txEl>
                                              <p:pRg st="7" end="7"/>
                                            </p:txEl>
                                          </p:spTgt>
                                        </p:tgtEl>
                                        <p:attrNameLst>
                                          <p:attrName>ppt_x</p:attrName>
                                        </p:attrNameLst>
                                      </p:cBhvr>
                                      <p:tavLst>
                                        <p:tav tm="0">
                                          <p:val>
                                            <p:strVal val="#ppt_x"/>
                                          </p:val>
                                        </p:tav>
                                        <p:tav tm="100000">
                                          <p:val>
                                            <p:strVal val="#ppt_x"/>
                                          </p:val>
                                        </p:tav>
                                      </p:tavLst>
                                    </p:anim>
                                    <p:anim calcmode="lin" valueType="num">
                                      <p:cBhvr additive="base">
                                        <p:cTn id="54" dur="5000" fill="hold"/>
                                        <p:tgtEl>
                                          <p:spTgt spid="5">
                                            <p:txEl>
                                              <p:pRg st="7" end="7"/>
                                            </p:txEl>
                                          </p:spTgt>
                                        </p:tgtEl>
                                        <p:attrNameLst>
                                          <p:attrName>ppt_y</p:attrName>
                                        </p:attrNameLst>
                                      </p:cBhvr>
                                      <p:tavLst>
                                        <p:tav tm="0">
                                          <p:val>
                                            <p:strVal val="1+#ppt_h/2"/>
                                          </p:val>
                                        </p:tav>
                                        <p:tav tm="100000">
                                          <p:val>
                                            <p:strVal val="#ppt_y"/>
                                          </p:val>
                                        </p:tav>
                                      </p:tavLst>
                                    </p:anim>
                                  </p:childTnLst>
                                </p:cTn>
                              </p:par>
                              <p:par>
                                <p:cTn id="55" presetID="7" presetClass="entr" presetSubtype="4" fill="hold" nodeType="withEffect">
                                  <p:stCondLst>
                                    <p:cond delay="0"/>
                                  </p:stCondLst>
                                  <p:childTnLst>
                                    <p:set>
                                      <p:cBhvr>
                                        <p:cTn id="56" dur="1" fill="hold">
                                          <p:stCondLst>
                                            <p:cond delay="0"/>
                                          </p:stCondLst>
                                        </p:cTn>
                                        <p:tgtEl>
                                          <p:spTgt spid="5">
                                            <p:txEl>
                                              <p:pRg st="8" end="8"/>
                                            </p:txEl>
                                          </p:spTgt>
                                        </p:tgtEl>
                                        <p:attrNameLst>
                                          <p:attrName>style.visibility</p:attrName>
                                        </p:attrNameLst>
                                      </p:cBhvr>
                                      <p:to>
                                        <p:strVal val="visible"/>
                                      </p:to>
                                    </p:set>
                                    <p:anim calcmode="lin" valueType="num">
                                      <p:cBhvr additive="base">
                                        <p:cTn id="57" dur="5000" fill="hold"/>
                                        <p:tgtEl>
                                          <p:spTgt spid="5">
                                            <p:txEl>
                                              <p:pRg st="8" end="8"/>
                                            </p:txEl>
                                          </p:spTgt>
                                        </p:tgtEl>
                                        <p:attrNameLst>
                                          <p:attrName>ppt_x</p:attrName>
                                        </p:attrNameLst>
                                      </p:cBhvr>
                                      <p:tavLst>
                                        <p:tav tm="0">
                                          <p:val>
                                            <p:strVal val="#ppt_x"/>
                                          </p:val>
                                        </p:tav>
                                        <p:tav tm="100000">
                                          <p:val>
                                            <p:strVal val="#ppt_x"/>
                                          </p:val>
                                        </p:tav>
                                      </p:tavLst>
                                    </p:anim>
                                    <p:anim calcmode="lin" valueType="num">
                                      <p:cBhvr additive="base">
                                        <p:cTn id="58" dur="5000" fill="hold"/>
                                        <p:tgtEl>
                                          <p:spTgt spid="5">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04800" y="304800"/>
            <a:ext cx="8382000" cy="646331"/>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3600" b="1" dirty="0" err="1" smtClean="0">
                <a:solidFill>
                  <a:srgbClr val="0070C0"/>
                </a:solidFill>
              </a:rPr>
              <a:t>একক</a:t>
            </a:r>
            <a:r>
              <a:rPr lang="en-US" sz="3600" b="1" dirty="0" smtClean="0">
                <a:solidFill>
                  <a:srgbClr val="0070C0"/>
                </a:solidFill>
              </a:rPr>
              <a:t> </a:t>
            </a:r>
            <a:r>
              <a:rPr lang="en-US" sz="3600" b="1" dirty="0" err="1" smtClean="0">
                <a:solidFill>
                  <a:srgbClr val="0070C0"/>
                </a:solidFill>
              </a:rPr>
              <a:t>কাজ</a:t>
            </a:r>
            <a:endParaRPr lang="en-US" sz="3600" b="1" dirty="0">
              <a:solidFill>
                <a:srgbClr val="0070C0"/>
              </a:solidFill>
            </a:endParaRPr>
          </a:p>
        </p:txBody>
      </p:sp>
      <p:sp>
        <p:nvSpPr>
          <p:cNvPr id="6" name="TextBox 5"/>
          <p:cNvSpPr txBox="1"/>
          <p:nvPr/>
        </p:nvSpPr>
        <p:spPr>
          <a:xfrm>
            <a:off x="609600" y="4419600"/>
            <a:ext cx="8001000" cy="1077218"/>
          </a:xfrm>
          <a:prstGeom prst="rect">
            <a:avLst/>
          </a:prstGeom>
          <a:noFill/>
        </p:spPr>
        <p:txBody>
          <a:bodyPr wrap="square" rtlCol="0">
            <a:spAutoFit/>
          </a:bodyPr>
          <a:lstStyle/>
          <a:p>
            <a:r>
              <a:rPr lang="en-US" sz="3200" b="1" dirty="0" err="1" smtClean="0">
                <a:solidFill>
                  <a:srgbClr val="0070C0"/>
                </a:solidFill>
              </a:rPr>
              <a:t>ব্যবসায়</a:t>
            </a:r>
            <a:r>
              <a:rPr lang="en-US" sz="3200" b="1" dirty="0" smtClean="0">
                <a:solidFill>
                  <a:srgbClr val="0070C0"/>
                </a:solidFill>
              </a:rPr>
              <a:t> </a:t>
            </a:r>
            <a:r>
              <a:rPr lang="en-US" sz="3200" b="1" dirty="0" err="1" smtClean="0">
                <a:solidFill>
                  <a:srgbClr val="0070C0"/>
                </a:solidFill>
              </a:rPr>
              <a:t>পরিকল্পনা</a:t>
            </a:r>
            <a:r>
              <a:rPr lang="en-US" sz="3200" b="1" dirty="0" smtClean="0">
                <a:solidFill>
                  <a:srgbClr val="0070C0"/>
                </a:solidFill>
              </a:rPr>
              <a:t> </a:t>
            </a:r>
            <a:r>
              <a:rPr lang="en-US" sz="3200" b="1" dirty="0" err="1" smtClean="0">
                <a:solidFill>
                  <a:srgbClr val="0070C0"/>
                </a:solidFill>
              </a:rPr>
              <a:t>বলতে</a:t>
            </a:r>
            <a:r>
              <a:rPr lang="en-US" sz="3200" b="1" dirty="0" smtClean="0">
                <a:solidFill>
                  <a:srgbClr val="0070C0"/>
                </a:solidFill>
              </a:rPr>
              <a:t> </a:t>
            </a:r>
            <a:r>
              <a:rPr lang="en-US" sz="3200" b="1" dirty="0" err="1" smtClean="0">
                <a:solidFill>
                  <a:srgbClr val="0070C0"/>
                </a:solidFill>
              </a:rPr>
              <a:t>কি</a:t>
            </a:r>
            <a:r>
              <a:rPr lang="en-US" sz="3200" b="1" dirty="0" smtClean="0">
                <a:solidFill>
                  <a:srgbClr val="0070C0"/>
                </a:solidFill>
              </a:rPr>
              <a:t> </a:t>
            </a:r>
            <a:r>
              <a:rPr lang="en-US" sz="3200" b="1" dirty="0" err="1" smtClean="0">
                <a:solidFill>
                  <a:srgbClr val="0070C0"/>
                </a:solidFill>
              </a:rPr>
              <a:t>বুঝায়</a:t>
            </a:r>
            <a:r>
              <a:rPr lang="en-US" sz="3200" b="1" dirty="0" smtClean="0">
                <a:solidFill>
                  <a:srgbClr val="0070C0"/>
                </a:solidFill>
              </a:rPr>
              <a:t>? </a:t>
            </a:r>
            <a:r>
              <a:rPr lang="en-US" sz="3200" b="1" dirty="0" err="1" smtClean="0">
                <a:solidFill>
                  <a:srgbClr val="0070C0"/>
                </a:solidFill>
              </a:rPr>
              <a:t>সংক্ষেপে</a:t>
            </a:r>
            <a:r>
              <a:rPr lang="en-US" sz="3200" b="1" dirty="0" smtClean="0">
                <a:solidFill>
                  <a:srgbClr val="0070C0"/>
                </a:solidFill>
              </a:rPr>
              <a:t> </a:t>
            </a:r>
            <a:r>
              <a:rPr lang="en-US" sz="3200" b="1" dirty="0" err="1" smtClean="0">
                <a:solidFill>
                  <a:srgbClr val="0070C0"/>
                </a:solidFill>
              </a:rPr>
              <a:t>নিজের</a:t>
            </a:r>
            <a:r>
              <a:rPr lang="en-US" sz="3200" b="1" dirty="0" smtClean="0">
                <a:solidFill>
                  <a:srgbClr val="0070C0"/>
                </a:solidFill>
              </a:rPr>
              <a:t> </a:t>
            </a:r>
            <a:r>
              <a:rPr lang="en-US" sz="3200" b="1" dirty="0" err="1" smtClean="0">
                <a:solidFill>
                  <a:srgbClr val="0070C0"/>
                </a:solidFill>
              </a:rPr>
              <a:t>খাতায়</a:t>
            </a:r>
            <a:r>
              <a:rPr lang="en-US" sz="3200" b="1" dirty="0" smtClean="0">
                <a:solidFill>
                  <a:srgbClr val="0070C0"/>
                </a:solidFill>
              </a:rPr>
              <a:t> </a:t>
            </a:r>
            <a:r>
              <a:rPr lang="en-US" sz="3200" b="1" dirty="0" err="1" smtClean="0">
                <a:solidFill>
                  <a:srgbClr val="0070C0"/>
                </a:solidFill>
              </a:rPr>
              <a:t>লিখ</a:t>
            </a:r>
            <a:r>
              <a:rPr lang="en-US" sz="3200" b="1" dirty="0" smtClean="0">
                <a:solidFill>
                  <a:srgbClr val="0070C0"/>
                </a:solidFill>
              </a:rPr>
              <a:t>।</a:t>
            </a:r>
            <a:endParaRPr lang="en-US" sz="3200" b="1" dirty="0">
              <a:solidFill>
                <a:srgbClr val="0070C0"/>
              </a:solidFill>
            </a:endParaRPr>
          </a:p>
        </p:txBody>
      </p:sp>
      <p:pic>
        <p:nvPicPr>
          <p:cNvPr id="7" name="Picture 6" descr="single work.jpg"/>
          <p:cNvPicPr>
            <a:picLocks noChangeAspect="1"/>
          </p:cNvPicPr>
          <p:nvPr/>
        </p:nvPicPr>
        <p:blipFill>
          <a:blip r:embed="rId2"/>
          <a:stretch>
            <a:fillRect/>
          </a:stretch>
        </p:blipFill>
        <p:spPr>
          <a:xfrm>
            <a:off x="1828800" y="1143000"/>
            <a:ext cx="5723043" cy="3124200"/>
          </a:xfrm>
          <a:prstGeom prst="rect">
            <a:avLst/>
          </a:prstGeom>
        </p:spPr>
      </p:pic>
      <p:pic>
        <p:nvPicPr>
          <p:cNvPr id="8" name="Picture 7" descr="11.jpg"/>
          <p:cNvPicPr>
            <a:picLocks noChangeAspect="1"/>
          </p:cNvPicPr>
          <p:nvPr/>
        </p:nvPicPr>
        <p:blipFill>
          <a:blip r:embed="rId3"/>
          <a:stretch>
            <a:fillRect/>
          </a:stretch>
        </p:blipFill>
        <p:spPr>
          <a:xfrm>
            <a:off x="457200" y="5715000"/>
            <a:ext cx="3533775" cy="84772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19" presetClass="entr" presetSubtype="10"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0" fill="hold"/>
                                        <p:tgtEl>
                                          <p:spTgt spid="7"/>
                                        </p:tgtEl>
                                        <p:attrNameLst>
                                          <p:attrName>ppt_w</p:attrName>
                                        </p:attrNameLst>
                                      </p:cBhvr>
                                      <p:tavLst>
                                        <p:tav tm="0" fmla="#ppt_w*sin(2.5*pi*$)">
                                          <p:val>
                                            <p:fltVal val="0"/>
                                          </p:val>
                                        </p:tav>
                                        <p:tav tm="100000">
                                          <p:val>
                                            <p:fltVal val="1"/>
                                          </p:val>
                                        </p:tav>
                                      </p:tavLst>
                                    </p:anim>
                                    <p:anim calcmode="lin" valueType="num">
                                      <p:cBhvr>
                                        <p:cTn id="26" dur="5000" fill="hold"/>
                                        <p:tgtEl>
                                          <p:spTgt spid="7"/>
                                        </p:tgtEl>
                                        <p:attrNameLst>
                                          <p:attrName>ppt_h</p:attrName>
                                        </p:attrNameLst>
                                      </p:cBhvr>
                                      <p:tavLst>
                                        <p:tav tm="0">
                                          <p:val>
                                            <p:strVal val="#ppt_h"/>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56" presetClass="entr" presetSubtype="0" fill="hold" grpId="0" nodeType="clickEffect">
                                  <p:stCondLst>
                                    <p:cond delay="0"/>
                                  </p:stCondLst>
                                  <p:iterate type="lt">
                                    <p:tmPct val="10000"/>
                                  </p:iterate>
                                  <p:childTnLst>
                                    <p:set>
                                      <p:cBhvr>
                                        <p:cTn id="30" dur="1" fill="hold">
                                          <p:stCondLst>
                                            <p:cond delay="0"/>
                                          </p:stCondLst>
                                        </p:cTn>
                                        <p:tgtEl>
                                          <p:spTgt spid="6"/>
                                        </p:tgtEl>
                                        <p:attrNameLst>
                                          <p:attrName>style.visibility</p:attrName>
                                        </p:attrNameLst>
                                      </p:cBhvr>
                                      <p:to>
                                        <p:strVal val="visible"/>
                                      </p:to>
                                    </p:set>
                                    <p:anim by="(-#ppt_w*2)" calcmode="lin" valueType="num">
                                      <p:cBhvr rctx="PPT">
                                        <p:cTn id="31" dur="500" autoRev="1" fill="hold">
                                          <p:stCondLst>
                                            <p:cond delay="0"/>
                                          </p:stCondLst>
                                        </p:cTn>
                                        <p:tgtEl>
                                          <p:spTgt spid="6"/>
                                        </p:tgtEl>
                                        <p:attrNameLst>
                                          <p:attrName>ppt_w</p:attrName>
                                        </p:attrNameLst>
                                      </p:cBhvr>
                                    </p:anim>
                                    <p:anim by="(#ppt_w*0.50)" calcmode="lin" valueType="num">
                                      <p:cBhvr>
                                        <p:cTn id="32" dur="500" decel="50000" autoRev="1" fill="hold">
                                          <p:stCondLst>
                                            <p:cond delay="0"/>
                                          </p:stCondLst>
                                        </p:cTn>
                                        <p:tgtEl>
                                          <p:spTgt spid="6"/>
                                        </p:tgtEl>
                                        <p:attrNameLst>
                                          <p:attrName>ppt_x</p:attrName>
                                        </p:attrNameLst>
                                      </p:cBhvr>
                                    </p:anim>
                                    <p:anim from="(-#ppt_h/2)" to="(#ppt_y)" calcmode="lin" valueType="num">
                                      <p:cBhvr>
                                        <p:cTn id="33" dur="1000" fill="hold">
                                          <p:stCondLst>
                                            <p:cond delay="0"/>
                                          </p:stCondLst>
                                        </p:cTn>
                                        <p:tgtEl>
                                          <p:spTgt spid="6"/>
                                        </p:tgtEl>
                                        <p:attrNameLst>
                                          <p:attrName>ppt_y</p:attrName>
                                        </p:attrNameLst>
                                      </p:cBhvr>
                                    </p:anim>
                                    <p:animRot by="21600000">
                                      <p:cBhvr>
                                        <p:cTn id="34" dur="1000" fill="hold">
                                          <p:stCondLst>
                                            <p:cond delay="0"/>
                                          </p:stCondLst>
                                        </p:cTn>
                                        <p:tgtEl>
                                          <p:spTgt spid="6"/>
                                        </p:tgtEl>
                                        <p:attrNameLst>
                                          <p:attrName>r</p:attrName>
                                        </p:attrNameLst>
                                      </p:cBhvr>
                                    </p:animRot>
                                  </p:childTnLst>
                                </p:cTn>
                              </p:par>
                            </p:childTnLst>
                          </p:cTn>
                        </p:par>
                      </p:childTnLst>
                    </p:cTn>
                  </p:par>
                  <p:par>
                    <p:cTn id="35" fill="hold">
                      <p:stCondLst>
                        <p:cond delay="indefinite"/>
                      </p:stCondLst>
                      <p:childTnLst>
                        <p:par>
                          <p:cTn id="36" fill="hold">
                            <p:stCondLst>
                              <p:cond delay="0"/>
                            </p:stCondLst>
                            <p:childTnLst>
                              <p:par>
                                <p:cTn id="37" presetID="19" presetClass="entr" presetSubtype="10" fill="hold" nodeType="clickEffect">
                                  <p:stCondLst>
                                    <p:cond delay="0"/>
                                  </p:stCondLst>
                                  <p:childTnLst>
                                    <p:set>
                                      <p:cBhvr>
                                        <p:cTn id="38" dur="1" fill="hold">
                                          <p:stCondLst>
                                            <p:cond delay="0"/>
                                          </p:stCondLst>
                                        </p:cTn>
                                        <p:tgtEl>
                                          <p:spTgt spid="8"/>
                                        </p:tgtEl>
                                        <p:attrNameLst>
                                          <p:attrName>style.visibility</p:attrName>
                                        </p:attrNameLst>
                                      </p:cBhvr>
                                      <p:to>
                                        <p:strVal val="visible"/>
                                      </p:to>
                                    </p:set>
                                    <p:anim calcmode="lin" valueType="num">
                                      <p:cBhvr>
                                        <p:cTn id="39" dur="5000" fill="hold"/>
                                        <p:tgtEl>
                                          <p:spTgt spid="8"/>
                                        </p:tgtEl>
                                        <p:attrNameLst>
                                          <p:attrName>ppt_w</p:attrName>
                                        </p:attrNameLst>
                                      </p:cBhvr>
                                      <p:tavLst>
                                        <p:tav tm="0" fmla="#ppt_w*sin(2.5*pi*$)">
                                          <p:val>
                                            <p:fltVal val="0"/>
                                          </p:val>
                                        </p:tav>
                                        <p:tav tm="100000">
                                          <p:val>
                                            <p:fltVal val="1"/>
                                          </p:val>
                                        </p:tav>
                                      </p:tavLst>
                                    </p:anim>
                                    <p:anim calcmode="lin" valueType="num">
                                      <p:cBhvr>
                                        <p:cTn id="40" dur="5000" fill="hold"/>
                                        <p:tgtEl>
                                          <p:spTgt spid="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57200" y="1905000"/>
            <a:ext cx="8229600" cy="3046988"/>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lvl="0" algn="just" fontAlgn="base">
              <a:lnSpc>
                <a:spcPct val="150000"/>
              </a:lnSpc>
              <a:spcBef>
                <a:spcPct val="0"/>
              </a:spcBef>
              <a:spcAft>
                <a:spcPct val="0"/>
              </a:spcAft>
            </a:pPr>
            <a:r>
              <a:rPr lang="bn-IN" sz="3200" dirty="0" smtClean="0">
                <a:solidFill>
                  <a:schemeClr val="tx1"/>
                </a:solidFill>
                <a:latin typeface="Arial" charset="0"/>
              </a:rPr>
              <a:t>যিনি ব্যবসার স্বপ্ন দেখেন এবং সেই স্বপ্ন বাস্তবায়নের জন্য ঝুঁকি গ্রহণ করে কাজ শুরু করেন।</a:t>
            </a:r>
            <a:endParaRPr lang="en-US" sz="3200" dirty="0" smtClean="0">
              <a:solidFill>
                <a:schemeClr val="tx1"/>
              </a:solidFill>
              <a:latin typeface="Arial" charset="0"/>
              <a:cs typeface="Arial" charset="0"/>
            </a:endParaRPr>
          </a:p>
          <a:p>
            <a:pPr lvl="0" algn="just" eaLnBrk="0" fontAlgn="base" hangingPunct="0">
              <a:lnSpc>
                <a:spcPct val="150000"/>
              </a:lnSpc>
              <a:spcBef>
                <a:spcPct val="0"/>
              </a:spcBef>
              <a:spcAft>
                <a:spcPct val="0"/>
              </a:spcAft>
            </a:pPr>
            <a:r>
              <a:rPr lang="bn-IN" sz="3200" dirty="0" smtClean="0">
                <a:solidFill>
                  <a:schemeClr val="tx1"/>
                </a:solidFill>
                <a:latin typeface="Arial" charset="0"/>
              </a:rPr>
              <a:t>ব্যবসার মূল চালিকাশক্তি হলেন উদ্যোক্তা।</a:t>
            </a:r>
            <a:endParaRPr lang="en-US" sz="3200" dirty="0" smtClean="0">
              <a:solidFill>
                <a:schemeClr val="tx1"/>
              </a:solidFill>
              <a:latin typeface="Arial" charset="0"/>
              <a:cs typeface="Arial" charset="0"/>
            </a:endParaRPr>
          </a:p>
        </p:txBody>
      </p:sp>
      <p:sp>
        <p:nvSpPr>
          <p:cNvPr id="4" name="TextBox 3"/>
          <p:cNvSpPr txBox="1"/>
          <p:nvPr/>
        </p:nvSpPr>
        <p:spPr>
          <a:xfrm>
            <a:off x="457200" y="533401"/>
            <a:ext cx="8229600" cy="584775"/>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as-IN" sz="3200" dirty="0" smtClean="0"/>
              <a:t>উদ্যোক্তা </a:t>
            </a:r>
            <a:endParaRPr lang="en-US" sz="3200" dirty="0" smtClean="0"/>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55" presetClass="entr" presetSubtype="0"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p:cTn id="25" dur="1000" fill="hold"/>
                                        <p:tgtEl>
                                          <p:spTgt spid="3"/>
                                        </p:tgtEl>
                                        <p:attrNameLst>
                                          <p:attrName>ppt_w</p:attrName>
                                        </p:attrNameLst>
                                      </p:cBhvr>
                                      <p:tavLst>
                                        <p:tav tm="0">
                                          <p:val>
                                            <p:strVal val="#ppt_w*0.70"/>
                                          </p:val>
                                        </p:tav>
                                        <p:tav tm="100000">
                                          <p:val>
                                            <p:strVal val="#ppt_w"/>
                                          </p:val>
                                        </p:tav>
                                      </p:tavLst>
                                    </p:anim>
                                    <p:anim calcmode="lin" valueType="num">
                                      <p:cBhvr>
                                        <p:cTn id="26" dur="1000" fill="hold"/>
                                        <p:tgtEl>
                                          <p:spTgt spid="3"/>
                                        </p:tgtEl>
                                        <p:attrNameLst>
                                          <p:attrName>ppt_h</p:attrName>
                                        </p:attrNameLst>
                                      </p:cBhvr>
                                      <p:tavLst>
                                        <p:tav tm="0">
                                          <p:val>
                                            <p:strVal val="#ppt_h"/>
                                          </p:val>
                                        </p:tav>
                                        <p:tav tm="100000">
                                          <p:val>
                                            <p:strVal val="#ppt_h"/>
                                          </p:val>
                                        </p:tav>
                                      </p:tavLst>
                                    </p:anim>
                                    <p:animEffect transition="in" filter="fade">
                                      <p:cBhvr>
                                        <p:cTn id="2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90600" y="685800"/>
            <a:ext cx="7010400" cy="646331"/>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as-IN" sz="3600" dirty="0" smtClean="0"/>
              <a:t>ধারণা </a:t>
            </a:r>
            <a:endParaRPr lang="en-US" sz="3600" dirty="0"/>
          </a:p>
        </p:txBody>
      </p:sp>
      <p:sp>
        <p:nvSpPr>
          <p:cNvPr id="4" name="TextBox 3"/>
          <p:cNvSpPr txBox="1"/>
          <p:nvPr/>
        </p:nvSpPr>
        <p:spPr>
          <a:xfrm>
            <a:off x="990600" y="1981200"/>
            <a:ext cx="7162800" cy="3431709"/>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lvl="0" fontAlgn="base">
              <a:lnSpc>
                <a:spcPct val="200000"/>
              </a:lnSpc>
              <a:spcBef>
                <a:spcPct val="0"/>
              </a:spcBef>
              <a:spcAft>
                <a:spcPct val="0"/>
              </a:spcAft>
            </a:pPr>
            <a:r>
              <a:rPr lang="bn-IN" sz="2800" dirty="0" smtClean="0">
                <a:solidFill>
                  <a:schemeClr val="tx1"/>
                </a:solidFill>
                <a:latin typeface="Arial" charset="0"/>
              </a:rPr>
              <a:t>কোনো নতুন পণ্য বা সেবা তৈরির প্রাথমিক চিন্তাভাবনা।</a:t>
            </a:r>
            <a:r>
              <a:rPr lang="en-US" sz="2800" dirty="0" smtClean="0">
                <a:solidFill>
                  <a:schemeClr val="tx1"/>
                </a:solidFill>
                <a:latin typeface="Arial" charset="0"/>
                <a:cs typeface="Arial" charset="0"/>
              </a:rPr>
              <a:t> </a:t>
            </a:r>
            <a:r>
              <a:rPr lang="bn-IN" sz="2800" dirty="0" smtClean="0">
                <a:solidFill>
                  <a:schemeClr val="tx1"/>
                </a:solidFill>
                <a:latin typeface="Arial" charset="0"/>
              </a:rPr>
              <a:t>একটি সফল ব্যবসার শুরু হয় একটি ইউনিক বা প্রয়োজনীয় আইডিয়া দিয়ে।</a:t>
            </a:r>
            <a:endParaRPr lang="en-US" sz="2800" dirty="0" smtClean="0">
              <a:solidFill>
                <a:schemeClr val="tx1"/>
              </a:solidFill>
              <a:latin typeface="Arial" charset="0"/>
              <a:cs typeface="Arial" charset="0"/>
            </a:endParaRPr>
          </a:p>
          <a:p>
            <a:pPr lvl="0" eaLnBrk="0" fontAlgn="base" hangingPunct="0">
              <a:lnSpc>
                <a:spcPct val="200000"/>
              </a:lnSpc>
              <a:spcBef>
                <a:spcPct val="0"/>
              </a:spcBef>
              <a:spcAft>
                <a:spcPct val="0"/>
              </a:spcAft>
            </a:pPr>
            <a:r>
              <a:rPr lang="en-US" sz="2800" dirty="0" smtClean="0">
                <a:solidFill>
                  <a:schemeClr val="tx1"/>
                </a:solidFill>
                <a:latin typeface="Arial" charset="0"/>
                <a:cs typeface="Arial" charset="0"/>
              </a:rPr>
              <a:t>"</a:t>
            </a:r>
            <a:r>
              <a:rPr lang="bn-IN" sz="2800" dirty="0" smtClean="0">
                <a:solidFill>
                  <a:schemeClr val="tx1"/>
                </a:solidFill>
                <a:latin typeface="Arial" charset="0"/>
              </a:rPr>
              <a:t>সফল ব্যবসার ভিত্তি হলো সৃজনশীল আইডিয়া।</a:t>
            </a:r>
            <a:r>
              <a:rPr lang="en-US" sz="2800" dirty="0" smtClean="0">
                <a:solidFill>
                  <a:schemeClr val="tx1"/>
                </a:solidFill>
                <a:latin typeface="Arial" charset="0"/>
                <a:cs typeface="Arial" charset="0"/>
              </a:rPr>
              <a:t>"</a:t>
            </a: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7" presetClass="entr" presetSubtype="4"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0" fill="hold"/>
                                        <p:tgtEl>
                                          <p:spTgt spid="4"/>
                                        </p:tgtEl>
                                        <p:attrNameLst>
                                          <p:attrName>ppt_x</p:attrName>
                                        </p:attrNameLst>
                                      </p:cBhvr>
                                      <p:tavLst>
                                        <p:tav tm="0">
                                          <p:val>
                                            <p:strVal val="#ppt_x"/>
                                          </p:val>
                                        </p:tav>
                                        <p:tav tm="100000">
                                          <p:val>
                                            <p:strVal val="#ppt_x"/>
                                          </p:val>
                                        </p:tav>
                                      </p:tavLst>
                                    </p:anim>
                                    <p:anim calcmode="lin" valueType="num">
                                      <p:cBhvr additive="base">
                                        <p:cTn id="26" dur="50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04800" y="1219200"/>
            <a:ext cx="8382000" cy="584775"/>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as-IN" sz="3200" dirty="0" smtClean="0"/>
              <a:t>কৌশল</a:t>
            </a:r>
            <a:endParaRPr lang="en-US" sz="3200" dirty="0"/>
          </a:p>
        </p:txBody>
      </p:sp>
      <p:sp>
        <p:nvSpPr>
          <p:cNvPr id="4" name="TextBox 3"/>
          <p:cNvSpPr txBox="1"/>
          <p:nvPr/>
        </p:nvSpPr>
        <p:spPr>
          <a:xfrm>
            <a:off x="228600" y="2209800"/>
            <a:ext cx="8610600" cy="2462213"/>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lvl="0" fontAlgn="base">
              <a:spcBef>
                <a:spcPct val="0"/>
              </a:spcBef>
              <a:spcAft>
                <a:spcPct val="0"/>
              </a:spcAft>
            </a:pPr>
            <a:r>
              <a:rPr lang="bn-IN" sz="2800" dirty="0" smtClean="0">
                <a:solidFill>
                  <a:schemeClr val="tx1"/>
                </a:solidFill>
                <a:latin typeface="Arial" charset="0"/>
              </a:rPr>
              <a:t>ব্যবসাকে সফল করার জন্য গৃহীত দীর্ঘমেয়াদী পরিকল্পনা।</a:t>
            </a:r>
            <a:endParaRPr lang="en-US" sz="2800" dirty="0" smtClean="0">
              <a:solidFill>
                <a:schemeClr val="tx1"/>
              </a:solidFill>
              <a:latin typeface="Arial" charset="0"/>
              <a:cs typeface="Arial" charset="0"/>
            </a:endParaRPr>
          </a:p>
          <a:p>
            <a:pPr lvl="0" eaLnBrk="0" fontAlgn="base" hangingPunct="0">
              <a:lnSpc>
                <a:spcPct val="150000"/>
              </a:lnSpc>
              <a:spcBef>
                <a:spcPct val="0"/>
              </a:spcBef>
              <a:spcAft>
                <a:spcPct val="0"/>
              </a:spcAft>
            </a:pPr>
            <a:r>
              <a:rPr lang="bn-IN" sz="2800" dirty="0" smtClean="0">
                <a:solidFill>
                  <a:schemeClr val="tx1"/>
                </a:solidFill>
                <a:latin typeface="Arial" charset="0"/>
              </a:rPr>
              <a:t>লক্ষ্য অর্জনের জন্য কী কী পদক্ষেপ নেওয়া হবে তা ঠিক করা।</a:t>
            </a:r>
            <a:endParaRPr lang="en-US" sz="2800" dirty="0" smtClean="0">
              <a:solidFill>
                <a:schemeClr val="tx1"/>
              </a:solidFill>
              <a:latin typeface="Arial" charset="0"/>
              <a:cs typeface="Arial" charset="0"/>
            </a:endParaRPr>
          </a:p>
          <a:p>
            <a:pPr lvl="0" eaLnBrk="0" fontAlgn="base" hangingPunct="0">
              <a:lnSpc>
                <a:spcPct val="150000"/>
              </a:lnSpc>
              <a:spcBef>
                <a:spcPct val="0"/>
              </a:spcBef>
              <a:spcAft>
                <a:spcPct val="0"/>
              </a:spcAft>
            </a:pPr>
            <a:r>
              <a:rPr lang="en-US" sz="2800" dirty="0" smtClean="0">
                <a:solidFill>
                  <a:schemeClr val="tx1"/>
                </a:solidFill>
                <a:latin typeface="Arial" charset="0"/>
                <a:cs typeface="Arial" charset="0"/>
              </a:rPr>
              <a:t>"</a:t>
            </a:r>
            <a:r>
              <a:rPr lang="bn-IN" sz="2800" dirty="0" smtClean="0">
                <a:solidFill>
                  <a:schemeClr val="tx1"/>
                </a:solidFill>
                <a:latin typeface="Arial" charset="0"/>
              </a:rPr>
              <a:t>লক্ষ্য অর্জনের মানচিত্রই হলো কৌশল।</a:t>
            </a:r>
            <a:r>
              <a:rPr lang="en-US" sz="2800" dirty="0" smtClean="0">
                <a:solidFill>
                  <a:schemeClr val="tx1"/>
                </a:solidFill>
                <a:latin typeface="Arial" charset="0"/>
                <a:cs typeface="Arial" charset="0"/>
              </a:rPr>
              <a:t>"</a:t>
            </a: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0.70"/>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1000" fill="hold"/>
                                        <p:tgtEl>
                                          <p:spTgt spid="4"/>
                                        </p:tgtEl>
                                        <p:attrNameLst>
                                          <p:attrName>ppt_w</p:attrName>
                                        </p:attrNameLst>
                                      </p:cBhvr>
                                      <p:tavLst>
                                        <p:tav tm="0">
                                          <p:val>
                                            <p:strVal val="#ppt_w*0.70"/>
                                          </p:val>
                                        </p:tav>
                                        <p:tav tm="100000">
                                          <p:val>
                                            <p:strVal val="#ppt_w"/>
                                          </p:val>
                                        </p:tav>
                                      </p:tavLst>
                                    </p:anim>
                                    <p:anim calcmode="lin" valueType="num">
                                      <p:cBhvr>
                                        <p:cTn id="15" dur="1000" fill="hold"/>
                                        <p:tgtEl>
                                          <p:spTgt spid="4"/>
                                        </p:tgtEl>
                                        <p:attrNameLst>
                                          <p:attrName>ppt_h</p:attrName>
                                        </p:attrNameLst>
                                      </p:cBhvr>
                                      <p:tavLst>
                                        <p:tav tm="0">
                                          <p:val>
                                            <p:strVal val="#ppt_h"/>
                                          </p:val>
                                        </p:tav>
                                        <p:tav tm="100000">
                                          <p:val>
                                            <p:strVal val="#ppt_h"/>
                                          </p:val>
                                        </p:tav>
                                      </p:tavLst>
                                    </p:anim>
                                    <p:animEffect transition="in" filter="fade">
                                      <p:cBhvr>
                                        <p:cTn id="16"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38200" y="1828800"/>
            <a:ext cx="7467600" cy="2677656"/>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lvl="0" algn="just" fontAlgn="base">
              <a:lnSpc>
                <a:spcPct val="150000"/>
              </a:lnSpc>
              <a:spcBef>
                <a:spcPct val="0"/>
              </a:spcBef>
              <a:spcAft>
                <a:spcPct val="0"/>
              </a:spcAft>
            </a:pPr>
            <a:r>
              <a:rPr lang="bn-IN" sz="2800" dirty="0" smtClean="0">
                <a:solidFill>
                  <a:schemeClr val="tx1"/>
                </a:solidFill>
                <a:latin typeface="Arial" charset="0"/>
              </a:rPr>
              <a:t>ব্যবসা শুরু এবং পরিচালনার জন্য প্রয়োজনীয় মূলধন বা টাকা পাওয়ার মাধ্যম।</a:t>
            </a:r>
            <a:endParaRPr lang="en-US" sz="2800" dirty="0" smtClean="0">
              <a:solidFill>
                <a:schemeClr val="tx1"/>
              </a:solidFill>
              <a:latin typeface="Arial" charset="0"/>
              <a:cs typeface="Arial" charset="0"/>
            </a:endParaRPr>
          </a:p>
          <a:p>
            <a:pPr lvl="0" algn="just" eaLnBrk="0" fontAlgn="base" hangingPunct="0">
              <a:lnSpc>
                <a:spcPct val="150000"/>
              </a:lnSpc>
              <a:spcBef>
                <a:spcPct val="0"/>
              </a:spcBef>
              <a:spcAft>
                <a:spcPct val="0"/>
              </a:spcAft>
            </a:pPr>
            <a:r>
              <a:rPr lang="bn-IN" sz="2800" dirty="0" smtClean="0">
                <a:solidFill>
                  <a:schemeClr val="tx1"/>
                </a:solidFill>
                <a:latin typeface="Arial" charset="0"/>
              </a:rPr>
              <a:t>নিজস্ব সঞ্চয়</a:t>
            </a:r>
            <a:r>
              <a:rPr lang="en-US" sz="2800" dirty="0" smtClean="0">
                <a:solidFill>
                  <a:schemeClr val="tx1"/>
                </a:solidFill>
                <a:latin typeface="Arial" charset="0"/>
                <a:cs typeface="Vrinda"/>
              </a:rPr>
              <a:t>, </a:t>
            </a:r>
            <a:r>
              <a:rPr lang="bn-IN" sz="2800" dirty="0" smtClean="0">
                <a:solidFill>
                  <a:schemeClr val="tx1"/>
                </a:solidFill>
                <a:latin typeface="Arial" charset="0"/>
              </a:rPr>
              <a:t>ব্যাংক ঋণ</a:t>
            </a:r>
            <a:r>
              <a:rPr lang="en-US" sz="2800" dirty="0" smtClean="0">
                <a:solidFill>
                  <a:schemeClr val="tx1"/>
                </a:solidFill>
                <a:latin typeface="Arial" charset="0"/>
                <a:cs typeface="Vrinda"/>
              </a:rPr>
              <a:t>, </a:t>
            </a:r>
            <a:r>
              <a:rPr lang="bn-IN" sz="2800" dirty="0" smtClean="0">
                <a:solidFill>
                  <a:schemeClr val="tx1"/>
                </a:solidFill>
                <a:latin typeface="Arial" charset="0"/>
              </a:rPr>
              <a:t>বা বিনিয়োগকারী।</a:t>
            </a:r>
            <a:endParaRPr lang="en-US" sz="2800" dirty="0" smtClean="0">
              <a:solidFill>
                <a:schemeClr val="tx1"/>
              </a:solidFill>
              <a:latin typeface="Arial" charset="0"/>
              <a:cs typeface="Arial" charset="0"/>
            </a:endParaRPr>
          </a:p>
          <a:p>
            <a:pPr lvl="0" eaLnBrk="0" fontAlgn="base" hangingPunct="0">
              <a:lnSpc>
                <a:spcPct val="150000"/>
              </a:lnSpc>
              <a:spcBef>
                <a:spcPct val="0"/>
              </a:spcBef>
              <a:spcAft>
                <a:spcPct val="0"/>
              </a:spcAft>
            </a:pPr>
            <a:r>
              <a:rPr lang="en-US" sz="2800" dirty="0" smtClean="0">
                <a:solidFill>
                  <a:schemeClr val="tx1"/>
                </a:solidFill>
                <a:latin typeface="Arial" charset="0"/>
                <a:cs typeface="Arial" charset="0"/>
              </a:rPr>
              <a:t>"</a:t>
            </a:r>
            <a:r>
              <a:rPr lang="bn-IN" sz="2800" dirty="0" smtClean="0">
                <a:solidFill>
                  <a:schemeClr val="tx1"/>
                </a:solidFill>
                <a:latin typeface="Arial" charset="0"/>
              </a:rPr>
              <a:t>পুঁজিই ব্যবসার রক্তসঞ্চালন।</a:t>
            </a:r>
            <a:r>
              <a:rPr lang="en-US" sz="2800" dirty="0" smtClean="0">
                <a:solidFill>
                  <a:schemeClr val="tx1"/>
                </a:solidFill>
                <a:latin typeface="Arial" charset="0"/>
                <a:cs typeface="Arial" charset="0"/>
              </a:rPr>
              <a:t>"</a:t>
            </a:r>
          </a:p>
        </p:txBody>
      </p:sp>
      <p:sp>
        <p:nvSpPr>
          <p:cNvPr id="5" name="TextBox 4"/>
          <p:cNvSpPr txBox="1"/>
          <p:nvPr/>
        </p:nvSpPr>
        <p:spPr>
          <a:xfrm>
            <a:off x="838200" y="685800"/>
            <a:ext cx="7543800" cy="646331"/>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US" sz="3600" dirty="0" err="1" smtClean="0"/>
              <a:t>অর্থের</a:t>
            </a:r>
            <a:r>
              <a:rPr lang="en-US" sz="3600" dirty="0" smtClean="0"/>
              <a:t> </a:t>
            </a:r>
            <a:r>
              <a:rPr lang="en-US" sz="3600" dirty="0" err="1" smtClean="0"/>
              <a:t>উৎস</a:t>
            </a:r>
            <a:r>
              <a:rPr lang="en-US" sz="3600" dirty="0" smtClean="0"/>
              <a:t> </a:t>
            </a: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55" presetClass="entr" presetSubtype="0"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1000" fill="hold"/>
                                        <p:tgtEl>
                                          <p:spTgt spid="4"/>
                                        </p:tgtEl>
                                        <p:attrNameLst>
                                          <p:attrName>ppt_w</p:attrName>
                                        </p:attrNameLst>
                                      </p:cBhvr>
                                      <p:tavLst>
                                        <p:tav tm="0">
                                          <p:val>
                                            <p:strVal val="#ppt_w*0.70"/>
                                          </p:val>
                                        </p:tav>
                                        <p:tav tm="100000">
                                          <p:val>
                                            <p:strVal val="#ppt_w"/>
                                          </p:val>
                                        </p:tav>
                                      </p:tavLst>
                                    </p:anim>
                                    <p:anim calcmode="lin" valueType="num">
                                      <p:cBhvr>
                                        <p:cTn id="26" dur="1000" fill="hold"/>
                                        <p:tgtEl>
                                          <p:spTgt spid="4"/>
                                        </p:tgtEl>
                                        <p:attrNameLst>
                                          <p:attrName>ppt_h</p:attrName>
                                        </p:attrNameLst>
                                      </p:cBhvr>
                                      <p:tavLst>
                                        <p:tav tm="0">
                                          <p:val>
                                            <p:strVal val="#ppt_h"/>
                                          </p:val>
                                        </p:tav>
                                        <p:tav tm="100000">
                                          <p:val>
                                            <p:strVal val="#ppt_h"/>
                                          </p:val>
                                        </p:tav>
                                      </p:tavLst>
                                    </p:anim>
                                    <p:animEffect transition="in" filter="fade">
                                      <p:cBhvr>
                                        <p:cTn id="2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609600" y="1828800"/>
            <a:ext cx="7848600" cy="2623795"/>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lvl="0" algn="just" fontAlgn="base">
              <a:lnSpc>
                <a:spcPct val="150000"/>
              </a:lnSpc>
              <a:spcBef>
                <a:spcPct val="0"/>
              </a:spcBef>
              <a:spcAft>
                <a:spcPct val="0"/>
              </a:spcAft>
            </a:pPr>
            <a:r>
              <a:rPr lang="bn-IN" sz="2800" dirty="0" smtClean="0">
                <a:solidFill>
                  <a:schemeClr val="tx1"/>
                </a:solidFill>
                <a:latin typeface="Arial" charset="0"/>
              </a:rPr>
              <a:t>যারা পণ্য বা সেবা ক্রয় ও ব্যবহার করে।</a:t>
            </a:r>
            <a:endParaRPr lang="en-US" sz="2800" dirty="0" smtClean="0">
              <a:solidFill>
                <a:schemeClr val="tx1"/>
              </a:solidFill>
              <a:latin typeface="Arial" charset="0"/>
              <a:cs typeface="Arial" charset="0"/>
            </a:endParaRPr>
          </a:p>
          <a:p>
            <a:pPr lvl="0" algn="just" eaLnBrk="0" fontAlgn="base" hangingPunct="0">
              <a:lnSpc>
                <a:spcPct val="150000"/>
              </a:lnSpc>
              <a:spcBef>
                <a:spcPct val="0"/>
              </a:spcBef>
              <a:spcAft>
                <a:spcPct val="0"/>
              </a:spcAft>
            </a:pPr>
            <a:r>
              <a:rPr lang="bn-IN" sz="2800" dirty="0" smtClean="0">
                <a:solidFill>
                  <a:schemeClr val="tx1"/>
                </a:solidFill>
                <a:latin typeface="Arial" charset="0"/>
              </a:rPr>
              <a:t>ব্যবসার সব পরিকল্পনা হতে হবে ভোক্তাদের প্রয়োজন ও চাহিদাকে মাথায় রেখে।</a:t>
            </a:r>
            <a:endParaRPr lang="en-US" sz="2800" dirty="0" smtClean="0">
              <a:solidFill>
                <a:schemeClr val="tx1"/>
              </a:solidFill>
              <a:latin typeface="Arial" charset="0"/>
              <a:cs typeface="Arial" charset="0"/>
            </a:endParaRPr>
          </a:p>
          <a:p>
            <a:pPr lvl="0" algn="just" eaLnBrk="0" fontAlgn="base" hangingPunct="0">
              <a:lnSpc>
                <a:spcPct val="150000"/>
              </a:lnSpc>
              <a:spcBef>
                <a:spcPct val="0"/>
              </a:spcBef>
              <a:spcAft>
                <a:spcPct val="0"/>
              </a:spcAft>
            </a:pPr>
            <a:r>
              <a:rPr lang="en-US" sz="2800" dirty="0" smtClean="0">
                <a:solidFill>
                  <a:schemeClr val="tx1"/>
                </a:solidFill>
                <a:latin typeface="Arial" charset="0"/>
                <a:cs typeface="Arial" charset="0"/>
              </a:rPr>
              <a:t>"</a:t>
            </a:r>
            <a:r>
              <a:rPr lang="bn-IN" sz="2800" dirty="0" smtClean="0">
                <a:solidFill>
                  <a:schemeClr val="tx1"/>
                </a:solidFill>
                <a:latin typeface="Arial" charset="0"/>
              </a:rPr>
              <a:t>ভোক্তার সন্তুষ্টিই ব্যবসার সাফল্যের চাবিকাঠি।</a:t>
            </a:r>
            <a:r>
              <a:rPr lang="en-US" sz="2800" dirty="0" smtClean="0">
                <a:solidFill>
                  <a:schemeClr val="tx1"/>
                </a:solidFill>
                <a:latin typeface="Arial" charset="0"/>
                <a:cs typeface="Arial" charset="0"/>
              </a:rPr>
              <a:t>"</a:t>
            </a:r>
          </a:p>
        </p:txBody>
      </p:sp>
      <p:sp>
        <p:nvSpPr>
          <p:cNvPr id="8" name="TextBox 7"/>
          <p:cNvSpPr txBox="1"/>
          <p:nvPr/>
        </p:nvSpPr>
        <p:spPr>
          <a:xfrm>
            <a:off x="609600" y="914400"/>
            <a:ext cx="7848600" cy="584775"/>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as-IN" sz="3200" b="1" dirty="0" smtClean="0"/>
              <a:t>ভোক্তা </a:t>
            </a:r>
            <a:endParaRPr lang="en-US" sz="3200" b="1" dirty="0"/>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80">
                                          <p:stCondLst>
                                            <p:cond delay="0"/>
                                          </p:stCondLst>
                                        </p:cTn>
                                        <p:tgtEl>
                                          <p:spTgt spid="8"/>
                                        </p:tgtEl>
                                      </p:cBhvr>
                                    </p:animEffect>
                                    <p:anim calcmode="lin" valueType="num">
                                      <p:cBhvr>
                                        <p:cTn id="8"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13" dur="26">
                                          <p:stCondLst>
                                            <p:cond delay="650"/>
                                          </p:stCondLst>
                                        </p:cTn>
                                        <p:tgtEl>
                                          <p:spTgt spid="8"/>
                                        </p:tgtEl>
                                      </p:cBhvr>
                                      <p:to x="100000" y="60000"/>
                                    </p:animScale>
                                    <p:animScale>
                                      <p:cBhvr>
                                        <p:cTn id="14" dur="166" decel="50000">
                                          <p:stCondLst>
                                            <p:cond delay="676"/>
                                          </p:stCondLst>
                                        </p:cTn>
                                        <p:tgtEl>
                                          <p:spTgt spid="8"/>
                                        </p:tgtEl>
                                      </p:cBhvr>
                                      <p:to x="100000" y="100000"/>
                                    </p:animScale>
                                    <p:animScale>
                                      <p:cBhvr>
                                        <p:cTn id="15" dur="26">
                                          <p:stCondLst>
                                            <p:cond delay="1312"/>
                                          </p:stCondLst>
                                        </p:cTn>
                                        <p:tgtEl>
                                          <p:spTgt spid="8"/>
                                        </p:tgtEl>
                                      </p:cBhvr>
                                      <p:to x="100000" y="80000"/>
                                    </p:animScale>
                                    <p:animScale>
                                      <p:cBhvr>
                                        <p:cTn id="16" dur="166" decel="50000">
                                          <p:stCondLst>
                                            <p:cond delay="1338"/>
                                          </p:stCondLst>
                                        </p:cTn>
                                        <p:tgtEl>
                                          <p:spTgt spid="8"/>
                                        </p:tgtEl>
                                      </p:cBhvr>
                                      <p:to x="100000" y="100000"/>
                                    </p:animScale>
                                    <p:animScale>
                                      <p:cBhvr>
                                        <p:cTn id="17" dur="26">
                                          <p:stCondLst>
                                            <p:cond delay="1642"/>
                                          </p:stCondLst>
                                        </p:cTn>
                                        <p:tgtEl>
                                          <p:spTgt spid="8"/>
                                        </p:tgtEl>
                                      </p:cBhvr>
                                      <p:to x="100000" y="90000"/>
                                    </p:animScale>
                                    <p:animScale>
                                      <p:cBhvr>
                                        <p:cTn id="18" dur="166" decel="50000">
                                          <p:stCondLst>
                                            <p:cond delay="1668"/>
                                          </p:stCondLst>
                                        </p:cTn>
                                        <p:tgtEl>
                                          <p:spTgt spid="8"/>
                                        </p:tgtEl>
                                      </p:cBhvr>
                                      <p:to x="100000" y="100000"/>
                                    </p:animScale>
                                    <p:animScale>
                                      <p:cBhvr>
                                        <p:cTn id="19" dur="26">
                                          <p:stCondLst>
                                            <p:cond delay="1808"/>
                                          </p:stCondLst>
                                        </p:cTn>
                                        <p:tgtEl>
                                          <p:spTgt spid="8"/>
                                        </p:tgtEl>
                                      </p:cBhvr>
                                      <p:to x="100000" y="95000"/>
                                    </p:animScale>
                                    <p:animScale>
                                      <p:cBhvr>
                                        <p:cTn id="20" dur="166" decel="50000">
                                          <p:stCondLst>
                                            <p:cond delay="1834"/>
                                          </p:stCondLst>
                                        </p:cTn>
                                        <p:tgtEl>
                                          <p:spTgt spid="8"/>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down)">
                                      <p:cBhvr>
                                        <p:cTn id="25" dur="580">
                                          <p:stCondLst>
                                            <p:cond delay="0"/>
                                          </p:stCondLst>
                                        </p:cTn>
                                        <p:tgtEl>
                                          <p:spTgt spid="7"/>
                                        </p:tgtEl>
                                      </p:cBhvr>
                                    </p:animEffect>
                                    <p:anim calcmode="lin" valueType="num">
                                      <p:cBhvr>
                                        <p:cTn id="26"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31" dur="26">
                                          <p:stCondLst>
                                            <p:cond delay="650"/>
                                          </p:stCondLst>
                                        </p:cTn>
                                        <p:tgtEl>
                                          <p:spTgt spid="7"/>
                                        </p:tgtEl>
                                      </p:cBhvr>
                                      <p:to x="100000" y="60000"/>
                                    </p:animScale>
                                    <p:animScale>
                                      <p:cBhvr>
                                        <p:cTn id="32" dur="166" decel="50000">
                                          <p:stCondLst>
                                            <p:cond delay="676"/>
                                          </p:stCondLst>
                                        </p:cTn>
                                        <p:tgtEl>
                                          <p:spTgt spid="7"/>
                                        </p:tgtEl>
                                      </p:cBhvr>
                                      <p:to x="100000" y="100000"/>
                                    </p:animScale>
                                    <p:animScale>
                                      <p:cBhvr>
                                        <p:cTn id="33" dur="26">
                                          <p:stCondLst>
                                            <p:cond delay="1312"/>
                                          </p:stCondLst>
                                        </p:cTn>
                                        <p:tgtEl>
                                          <p:spTgt spid="7"/>
                                        </p:tgtEl>
                                      </p:cBhvr>
                                      <p:to x="100000" y="80000"/>
                                    </p:animScale>
                                    <p:animScale>
                                      <p:cBhvr>
                                        <p:cTn id="34" dur="166" decel="50000">
                                          <p:stCondLst>
                                            <p:cond delay="1338"/>
                                          </p:stCondLst>
                                        </p:cTn>
                                        <p:tgtEl>
                                          <p:spTgt spid="7"/>
                                        </p:tgtEl>
                                      </p:cBhvr>
                                      <p:to x="100000" y="100000"/>
                                    </p:animScale>
                                    <p:animScale>
                                      <p:cBhvr>
                                        <p:cTn id="35" dur="26">
                                          <p:stCondLst>
                                            <p:cond delay="1642"/>
                                          </p:stCondLst>
                                        </p:cTn>
                                        <p:tgtEl>
                                          <p:spTgt spid="7"/>
                                        </p:tgtEl>
                                      </p:cBhvr>
                                      <p:to x="100000" y="90000"/>
                                    </p:animScale>
                                    <p:animScale>
                                      <p:cBhvr>
                                        <p:cTn id="36" dur="166" decel="50000">
                                          <p:stCondLst>
                                            <p:cond delay="1668"/>
                                          </p:stCondLst>
                                        </p:cTn>
                                        <p:tgtEl>
                                          <p:spTgt spid="7"/>
                                        </p:tgtEl>
                                      </p:cBhvr>
                                      <p:to x="100000" y="100000"/>
                                    </p:animScale>
                                    <p:animScale>
                                      <p:cBhvr>
                                        <p:cTn id="37" dur="26">
                                          <p:stCondLst>
                                            <p:cond delay="1808"/>
                                          </p:stCondLst>
                                        </p:cTn>
                                        <p:tgtEl>
                                          <p:spTgt spid="7"/>
                                        </p:tgtEl>
                                      </p:cBhvr>
                                      <p:to x="100000" y="95000"/>
                                    </p:animScale>
                                    <p:animScale>
                                      <p:cBhvr>
                                        <p:cTn id="38" dur="166" decel="50000">
                                          <p:stCondLst>
                                            <p:cond delay="1834"/>
                                          </p:stCondLst>
                                        </p:cTn>
                                        <p:tgtEl>
                                          <p:spTgt spid="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66800" y="1752600"/>
            <a:ext cx="6858000" cy="2677656"/>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lvl="0" algn="just" fontAlgn="base">
              <a:lnSpc>
                <a:spcPct val="150000"/>
              </a:lnSpc>
              <a:spcBef>
                <a:spcPct val="0"/>
              </a:spcBef>
              <a:spcAft>
                <a:spcPct val="0"/>
              </a:spcAft>
            </a:pPr>
            <a:r>
              <a:rPr lang="bn-IN" sz="2800" dirty="0" smtClean="0">
                <a:solidFill>
                  <a:schemeClr val="tx1"/>
                </a:solidFill>
                <a:latin typeface="Arial" charset="0"/>
              </a:rPr>
              <a:t>পণ্য উৎপাদন বা সেবা প্রদানের জন্য যে অর্থ ব্যয় হয়।</a:t>
            </a:r>
            <a:r>
              <a:rPr lang="en-US" sz="2800" dirty="0" smtClean="0">
                <a:solidFill>
                  <a:schemeClr val="tx1"/>
                </a:solidFill>
                <a:latin typeface="Arial" charset="0"/>
                <a:cs typeface="Arial" charset="0"/>
              </a:rPr>
              <a:t> </a:t>
            </a:r>
            <a:r>
              <a:rPr lang="bn-IN" sz="2800" dirty="0" smtClean="0">
                <a:solidFill>
                  <a:schemeClr val="tx1"/>
                </a:solidFill>
                <a:latin typeface="Arial" charset="0"/>
              </a:rPr>
              <a:t>খরচ নিয়ন্ত্রণ করে মুনাফা বাড়ানো।</a:t>
            </a:r>
            <a:endParaRPr lang="en-US" sz="2800" dirty="0" smtClean="0">
              <a:solidFill>
                <a:schemeClr val="tx1"/>
              </a:solidFill>
              <a:latin typeface="Arial" charset="0"/>
              <a:cs typeface="Arial" charset="0"/>
            </a:endParaRPr>
          </a:p>
          <a:p>
            <a:pPr lvl="0" algn="just" eaLnBrk="0" fontAlgn="base" hangingPunct="0">
              <a:lnSpc>
                <a:spcPct val="150000"/>
              </a:lnSpc>
              <a:spcBef>
                <a:spcPct val="0"/>
              </a:spcBef>
              <a:spcAft>
                <a:spcPct val="0"/>
              </a:spcAft>
            </a:pPr>
            <a:r>
              <a:rPr lang="en-US" sz="2800" dirty="0" smtClean="0">
                <a:solidFill>
                  <a:schemeClr val="tx1"/>
                </a:solidFill>
                <a:latin typeface="Arial" charset="0"/>
                <a:cs typeface="Arial" charset="0"/>
              </a:rPr>
              <a:t>"</a:t>
            </a:r>
            <a:r>
              <a:rPr lang="bn-IN" sz="2800" dirty="0" smtClean="0">
                <a:solidFill>
                  <a:schemeClr val="tx1"/>
                </a:solidFill>
                <a:latin typeface="Arial" charset="0"/>
              </a:rPr>
              <a:t>মিতব্যয়িতা ও সঠিক হিসাব মুনাফার প্রধান শর্ত।</a:t>
            </a:r>
            <a:r>
              <a:rPr lang="en-US" sz="2800" dirty="0" smtClean="0">
                <a:solidFill>
                  <a:schemeClr val="tx1"/>
                </a:solidFill>
                <a:latin typeface="Arial" charset="0"/>
                <a:cs typeface="Arial" charset="0"/>
              </a:rPr>
              <a:t>"</a:t>
            </a:r>
          </a:p>
        </p:txBody>
      </p:sp>
      <p:sp>
        <p:nvSpPr>
          <p:cNvPr id="4" name="TextBox 3"/>
          <p:cNvSpPr txBox="1"/>
          <p:nvPr/>
        </p:nvSpPr>
        <p:spPr>
          <a:xfrm>
            <a:off x="1066800" y="762000"/>
            <a:ext cx="6858000" cy="523220"/>
          </a:xfrm>
          <a:prstGeom prst="rect">
            <a:avLst/>
          </a:prstGeom>
        </p:spPr>
        <p:style>
          <a:lnRef idx="0">
            <a:schemeClr val="accent4"/>
          </a:lnRef>
          <a:fillRef idx="3">
            <a:schemeClr val="accent4"/>
          </a:fillRef>
          <a:effectRef idx="3">
            <a:schemeClr val="accent4"/>
          </a:effectRef>
          <a:fontRef idx="minor">
            <a:schemeClr val="lt1"/>
          </a:fontRef>
        </p:style>
        <p:txBody>
          <a:bodyPr wrap="square" rtlCol="0">
            <a:spAutoFit/>
          </a:bodyPr>
          <a:lstStyle/>
          <a:p>
            <a:pPr algn="ctr"/>
            <a:r>
              <a:rPr lang="as-IN" sz="2800" dirty="0" smtClean="0"/>
              <a:t>খরচ</a:t>
            </a:r>
            <a:endParaRPr lang="en-US" sz="2800" dirty="0" smtClean="0"/>
          </a:p>
        </p:txBody>
      </p:sp>
    </p:spTree>
  </p:cSld>
  <p:clrMapOvr>
    <a:masterClrMapping/>
  </p:clrMapOvr>
  <p:transition>
    <p:wedg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14400" y="2413338"/>
            <a:ext cx="7543800" cy="2246769"/>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just"/>
            <a:r>
              <a:rPr lang="as-IN" sz="2800" dirty="0" smtClean="0"/>
              <a:t>যেখানে পণ্য বা সেবা বিক্রি করা হবে এবং সম্ভাব্য ক্রেতাদের উপস্থিতি থাকবে।</a:t>
            </a:r>
            <a:r>
              <a:rPr lang="en-US" sz="2800" dirty="0" smtClean="0"/>
              <a:t> </a:t>
            </a:r>
            <a:r>
              <a:rPr lang="as-IN" sz="2800" dirty="0" smtClean="0"/>
              <a:t>বাজারের আকার, প্রতিযোগীদের অবস্থা এবং ক্রেতাদের ধরণ বোঝা।</a:t>
            </a:r>
          </a:p>
          <a:p>
            <a:pPr algn="just"/>
            <a:r>
              <a:rPr lang="as-IN" sz="2800" dirty="0" smtClean="0"/>
              <a:t>"বাজার সম্পর্কে জানুন, প্রতিযোগিতায় এগিয়ে থাকুন।"</a:t>
            </a:r>
            <a:endParaRPr lang="as-IN" sz="2800" dirty="0"/>
          </a:p>
        </p:txBody>
      </p:sp>
      <p:sp>
        <p:nvSpPr>
          <p:cNvPr id="5" name="TextBox 4"/>
          <p:cNvSpPr txBox="1"/>
          <p:nvPr/>
        </p:nvSpPr>
        <p:spPr>
          <a:xfrm>
            <a:off x="1524000" y="990600"/>
            <a:ext cx="6172200" cy="584775"/>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as-IN" sz="3200" b="1" dirty="0" smtClean="0"/>
              <a:t>বাজার </a:t>
            </a:r>
            <a:endParaRPr lang="en-US" sz="3200" b="1" dirty="0" smtClean="0"/>
          </a:p>
        </p:txBody>
      </p:sp>
    </p:spTree>
  </p:cSld>
  <p:clrMapOvr>
    <a:masterClrMapping/>
  </p:clrMapOvr>
  <p:transition>
    <p:wedg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04800" y="304800"/>
            <a:ext cx="8382000" cy="646331"/>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3600" b="1" dirty="0" err="1" smtClean="0">
                <a:solidFill>
                  <a:srgbClr val="0070C0"/>
                </a:solidFill>
              </a:rPr>
              <a:t>দলীয়</a:t>
            </a:r>
            <a:r>
              <a:rPr lang="en-US" sz="3600" b="1" dirty="0" smtClean="0">
                <a:solidFill>
                  <a:srgbClr val="0070C0"/>
                </a:solidFill>
              </a:rPr>
              <a:t> </a:t>
            </a:r>
            <a:r>
              <a:rPr lang="en-US" sz="3600" b="1" dirty="0" err="1" smtClean="0">
                <a:solidFill>
                  <a:srgbClr val="0070C0"/>
                </a:solidFill>
              </a:rPr>
              <a:t>কাজ</a:t>
            </a:r>
            <a:endParaRPr lang="en-US" sz="3600" b="1" dirty="0">
              <a:solidFill>
                <a:srgbClr val="0070C0"/>
              </a:solidFill>
            </a:endParaRPr>
          </a:p>
        </p:txBody>
      </p:sp>
      <p:sp>
        <p:nvSpPr>
          <p:cNvPr id="6" name="TextBox 5"/>
          <p:cNvSpPr txBox="1"/>
          <p:nvPr/>
        </p:nvSpPr>
        <p:spPr>
          <a:xfrm>
            <a:off x="609600" y="4419600"/>
            <a:ext cx="8001000" cy="1077218"/>
          </a:xfrm>
          <a:prstGeom prst="rect">
            <a:avLst/>
          </a:prstGeom>
          <a:noFill/>
        </p:spPr>
        <p:txBody>
          <a:bodyPr wrap="square" rtlCol="0">
            <a:spAutoFit/>
          </a:bodyPr>
          <a:lstStyle/>
          <a:p>
            <a:r>
              <a:rPr lang="en-US" sz="3200" b="1" dirty="0" smtClean="0">
                <a:solidFill>
                  <a:srgbClr val="0070C0"/>
                </a:solidFill>
              </a:rPr>
              <a:t>৩টি </a:t>
            </a:r>
            <a:r>
              <a:rPr lang="en-US" sz="3200" b="1" dirty="0" err="1" smtClean="0">
                <a:solidFill>
                  <a:srgbClr val="0070C0"/>
                </a:solidFill>
              </a:rPr>
              <a:t>দলে</a:t>
            </a:r>
            <a:r>
              <a:rPr lang="en-US" sz="3200" b="1" dirty="0" smtClean="0">
                <a:solidFill>
                  <a:srgbClr val="0070C0"/>
                </a:solidFill>
              </a:rPr>
              <a:t> </a:t>
            </a:r>
            <a:r>
              <a:rPr lang="en-US" sz="3200" b="1" dirty="0" err="1" smtClean="0">
                <a:solidFill>
                  <a:srgbClr val="0070C0"/>
                </a:solidFill>
              </a:rPr>
              <a:t>ভাগ</a:t>
            </a:r>
            <a:r>
              <a:rPr lang="en-US" sz="3200" b="1" dirty="0" smtClean="0">
                <a:solidFill>
                  <a:srgbClr val="0070C0"/>
                </a:solidFill>
              </a:rPr>
              <a:t> </a:t>
            </a:r>
            <a:r>
              <a:rPr lang="en-US" sz="3200" b="1" dirty="0" err="1" smtClean="0">
                <a:solidFill>
                  <a:srgbClr val="0070C0"/>
                </a:solidFill>
              </a:rPr>
              <a:t>হয়ে</a:t>
            </a:r>
            <a:r>
              <a:rPr lang="en-US" sz="3200" b="1" dirty="0" smtClean="0">
                <a:solidFill>
                  <a:srgbClr val="0070C0"/>
                </a:solidFill>
              </a:rPr>
              <a:t> </a:t>
            </a:r>
            <a:r>
              <a:rPr lang="en-US" sz="3200" b="1" dirty="0" err="1" smtClean="0">
                <a:solidFill>
                  <a:srgbClr val="0070C0"/>
                </a:solidFill>
              </a:rPr>
              <a:t>ব্যবসায়</a:t>
            </a:r>
            <a:r>
              <a:rPr lang="en-US" sz="3200" b="1" dirty="0" smtClean="0">
                <a:solidFill>
                  <a:srgbClr val="0070C0"/>
                </a:solidFill>
              </a:rPr>
              <a:t> </a:t>
            </a:r>
            <a:r>
              <a:rPr lang="en-US" sz="3200" b="1" dirty="0" err="1" smtClean="0">
                <a:solidFill>
                  <a:srgbClr val="0070C0"/>
                </a:solidFill>
              </a:rPr>
              <a:t>পরিকল্পনার</a:t>
            </a:r>
            <a:r>
              <a:rPr lang="en-US" sz="3200" b="1" dirty="0" smtClean="0">
                <a:solidFill>
                  <a:srgbClr val="0070C0"/>
                </a:solidFill>
              </a:rPr>
              <a:t> </a:t>
            </a:r>
            <a:r>
              <a:rPr lang="en-US" sz="3200" b="1" dirty="0" err="1" smtClean="0">
                <a:solidFill>
                  <a:srgbClr val="0070C0"/>
                </a:solidFill>
              </a:rPr>
              <a:t>ধাপ</a:t>
            </a:r>
            <a:r>
              <a:rPr lang="en-US" sz="3200" b="1" dirty="0" smtClean="0">
                <a:solidFill>
                  <a:srgbClr val="0070C0"/>
                </a:solidFill>
              </a:rPr>
              <a:t> </a:t>
            </a:r>
            <a:r>
              <a:rPr lang="en-US" sz="3200" b="1" dirty="0" err="1" smtClean="0">
                <a:solidFill>
                  <a:srgbClr val="0070C0"/>
                </a:solidFill>
              </a:rPr>
              <a:t>সমূহ</a:t>
            </a:r>
            <a:r>
              <a:rPr lang="en-US" sz="3200" b="1" dirty="0" smtClean="0">
                <a:solidFill>
                  <a:srgbClr val="0070C0"/>
                </a:solidFill>
              </a:rPr>
              <a:t> </a:t>
            </a:r>
            <a:r>
              <a:rPr lang="en-US" sz="3200" b="1" dirty="0" err="1" smtClean="0">
                <a:solidFill>
                  <a:srgbClr val="0070C0"/>
                </a:solidFill>
              </a:rPr>
              <a:t>পোস্টার</a:t>
            </a:r>
            <a:r>
              <a:rPr lang="en-US" sz="3200" b="1" dirty="0" smtClean="0">
                <a:solidFill>
                  <a:srgbClr val="0070C0"/>
                </a:solidFill>
              </a:rPr>
              <a:t> </a:t>
            </a:r>
            <a:r>
              <a:rPr lang="en-US" sz="3200" b="1" dirty="0" err="1" smtClean="0">
                <a:solidFill>
                  <a:srgbClr val="0070C0"/>
                </a:solidFill>
              </a:rPr>
              <a:t>পেপারে</a:t>
            </a:r>
            <a:r>
              <a:rPr lang="en-US" sz="3200" b="1" dirty="0" smtClean="0">
                <a:solidFill>
                  <a:srgbClr val="0070C0"/>
                </a:solidFill>
              </a:rPr>
              <a:t> </a:t>
            </a:r>
            <a:r>
              <a:rPr lang="en-US" sz="3200" b="1" dirty="0" err="1" smtClean="0">
                <a:solidFill>
                  <a:srgbClr val="0070C0"/>
                </a:solidFill>
              </a:rPr>
              <a:t>উপস্থাপন</a:t>
            </a:r>
            <a:r>
              <a:rPr lang="en-US" sz="3200" b="1" dirty="0" smtClean="0">
                <a:solidFill>
                  <a:srgbClr val="0070C0"/>
                </a:solidFill>
              </a:rPr>
              <a:t> </a:t>
            </a:r>
            <a:r>
              <a:rPr lang="en-US" sz="3200" b="1" dirty="0" err="1" smtClean="0">
                <a:solidFill>
                  <a:srgbClr val="0070C0"/>
                </a:solidFill>
              </a:rPr>
              <a:t>করবে</a:t>
            </a:r>
            <a:r>
              <a:rPr lang="en-US" sz="3200" b="1" dirty="0" smtClean="0">
                <a:solidFill>
                  <a:srgbClr val="0070C0"/>
                </a:solidFill>
              </a:rPr>
              <a:t>। </a:t>
            </a:r>
            <a:endParaRPr lang="en-US" sz="3200" b="1" dirty="0">
              <a:solidFill>
                <a:srgbClr val="0070C0"/>
              </a:solidFill>
            </a:endParaRPr>
          </a:p>
        </p:txBody>
      </p:sp>
      <p:pic>
        <p:nvPicPr>
          <p:cNvPr id="9" name="Picture 8" descr="group work.jpg"/>
          <p:cNvPicPr>
            <a:picLocks noChangeAspect="1"/>
          </p:cNvPicPr>
          <p:nvPr/>
        </p:nvPicPr>
        <p:blipFill>
          <a:blip r:embed="rId2"/>
          <a:stretch>
            <a:fillRect/>
          </a:stretch>
        </p:blipFill>
        <p:spPr>
          <a:xfrm>
            <a:off x="1981200" y="1143000"/>
            <a:ext cx="5105400" cy="2971800"/>
          </a:xfrm>
          <a:prstGeom prst="rect">
            <a:avLst/>
          </a:prstGeom>
        </p:spPr>
      </p:pic>
      <p:pic>
        <p:nvPicPr>
          <p:cNvPr id="10" name="Picture 9" descr="13.jpg"/>
          <p:cNvPicPr>
            <a:picLocks noChangeAspect="1"/>
          </p:cNvPicPr>
          <p:nvPr/>
        </p:nvPicPr>
        <p:blipFill>
          <a:blip r:embed="rId3"/>
          <a:stretch>
            <a:fillRect/>
          </a:stretch>
        </p:blipFill>
        <p:spPr>
          <a:xfrm>
            <a:off x="609600" y="5791200"/>
            <a:ext cx="3457575" cy="75247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56" presetClass="entr" presetSubtype="0" fill="hold" grpId="0" nodeType="clickEffect">
                                  <p:stCondLst>
                                    <p:cond delay="0"/>
                                  </p:stCondLst>
                                  <p:iterate type="lt">
                                    <p:tmPct val="10000"/>
                                  </p:iterate>
                                  <p:childTnLst>
                                    <p:set>
                                      <p:cBhvr>
                                        <p:cTn id="24" dur="1" fill="hold">
                                          <p:stCondLst>
                                            <p:cond delay="0"/>
                                          </p:stCondLst>
                                        </p:cTn>
                                        <p:tgtEl>
                                          <p:spTgt spid="6"/>
                                        </p:tgtEl>
                                        <p:attrNameLst>
                                          <p:attrName>style.visibility</p:attrName>
                                        </p:attrNameLst>
                                      </p:cBhvr>
                                      <p:to>
                                        <p:strVal val="visible"/>
                                      </p:to>
                                    </p:set>
                                    <p:anim by="(-#ppt_w*2)" calcmode="lin" valueType="num">
                                      <p:cBhvr rctx="PPT">
                                        <p:cTn id="25" dur="500" autoRev="1" fill="hold">
                                          <p:stCondLst>
                                            <p:cond delay="0"/>
                                          </p:stCondLst>
                                        </p:cTn>
                                        <p:tgtEl>
                                          <p:spTgt spid="6"/>
                                        </p:tgtEl>
                                        <p:attrNameLst>
                                          <p:attrName>ppt_w</p:attrName>
                                        </p:attrNameLst>
                                      </p:cBhvr>
                                    </p:anim>
                                    <p:anim by="(#ppt_w*0.50)" calcmode="lin" valueType="num">
                                      <p:cBhvr>
                                        <p:cTn id="26" dur="500" decel="50000" autoRev="1" fill="hold">
                                          <p:stCondLst>
                                            <p:cond delay="0"/>
                                          </p:stCondLst>
                                        </p:cTn>
                                        <p:tgtEl>
                                          <p:spTgt spid="6"/>
                                        </p:tgtEl>
                                        <p:attrNameLst>
                                          <p:attrName>ppt_x</p:attrName>
                                        </p:attrNameLst>
                                      </p:cBhvr>
                                    </p:anim>
                                    <p:anim from="(-#ppt_h/2)" to="(#ppt_y)" calcmode="lin" valueType="num">
                                      <p:cBhvr>
                                        <p:cTn id="27" dur="1000" fill="hold">
                                          <p:stCondLst>
                                            <p:cond delay="0"/>
                                          </p:stCondLst>
                                        </p:cTn>
                                        <p:tgtEl>
                                          <p:spTgt spid="6"/>
                                        </p:tgtEl>
                                        <p:attrNameLst>
                                          <p:attrName>ppt_y</p:attrName>
                                        </p:attrNameLst>
                                      </p:cBhvr>
                                    </p:anim>
                                    <p:animRot by="21600000">
                                      <p:cBhvr>
                                        <p:cTn id="28" dur="1000" fill="hold">
                                          <p:stCondLst>
                                            <p:cond delay="0"/>
                                          </p:stCondLst>
                                        </p:cTn>
                                        <p:tgtEl>
                                          <p:spTgt spid="6"/>
                                        </p:tgtEl>
                                        <p:attrNameLst>
                                          <p:attrName>r</p:attrName>
                                        </p:attrNameLst>
                                      </p:cBhvr>
                                    </p:animRot>
                                  </p:childTnLst>
                                </p:cTn>
                              </p:par>
                            </p:childTnLst>
                          </p:cTn>
                        </p:par>
                      </p:childTnLst>
                    </p:cTn>
                  </p:par>
                  <p:par>
                    <p:cTn id="29" fill="hold">
                      <p:stCondLst>
                        <p:cond delay="indefinite"/>
                      </p:stCondLst>
                      <p:childTnLst>
                        <p:par>
                          <p:cTn id="30" fill="hold">
                            <p:stCondLst>
                              <p:cond delay="0"/>
                            </p:stCondLst>
                            <p:childTnLst>
                              <p:par>
                                <p:cTn id="31" presetID="19" presetClass="entr" presetSubtype="10" fill="hold" nodeType="click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p:cTn id="33" dur="5000" fill="hold"/>
                                        <p:tgtEl>
                                          <p:spTgt spid="9"/>
                                        </p:tgtEl>
                                        <p:attrNameLst>
                                          <p:attrName>ppt_w</p:attrName>
                                        </p:attrNameLst>
                                      </p:cBhvr>
                                      <p:tavLst>
                                        <p:tav tm="0" fmla="#ppt_w*sin(2.5*pi*$)">
                                          <p:val>
                                            <p:fltVal val="0"/>
                                          </p:val>
                                        </p:tav>
                                        <p:tav tm="100000">
                                          <p:val>
                                            <p:fltVal val="1"/>
                                          </p:val>
                                        </p:tav>
                                      </p:tavLst>
                                    </p:anim>
                                    <p:anim calcmode="lin" valueType="num">
                                      <p:cBhvr>
                                        <p:cTn id="34" dur="5000" fill="hold"/>
                                        <p:tgtEl>
                                          <p:spTgt spid="9"/>
                                        </p:tgtEl>
                                        <p:attrNameLst>
                                          <p:attrName>ppt_h</p:attrName>
                                        </p:attrNameLst>
                                      </p:cBhvr>
                                      <p:tavLst>
                                        <p:tav tm="0">
                                          <p:val>
                                            <p:strVal val="#ppt_h"/>
                                          </p:val>
                                        </p:tav>
                                        <p:tav tm="100000">
                                          <p:val>
                                            <p:strVal val="#ppt_h"/>
                                          </p:val>
                                        </p:tav>
                                      </p:tavLst>
                                    </p:anim>
                                  </p:childTnLst>
                                </p:cTn>
                              </p:par>
                            </p:childTnLst>
                          </p:cTn>
                        </p:par>
                      </p:childTnLst>
                    </p:cTn>
                  </p:par>
                  <p:par>
                    <p:cTn id="35" fill="hold">
                      <p:stCondLst>
                        <p:cond delay="indefinite"/>
                      </p:stCondLst>
                      <p:childTnLst>
                        <p:par>
                          <p:cTn id="36" fill="hold">
                            <p:stCondLst>
                              <p:cond delay="0"/>
                            </p:stCondLst>
                            <p:childTnLst>
                              <p:par>
                                <p:cTn id="37" presetID="19" presetClass="entr" presetSubtype="10" fill="hold" nodeType="click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p:cTn id="39" dur="5000" fill="hold"/>
                                        <p:tgtEl>
                                          <p:spTgt spid="10"/>
                                        </p:tgtEl>
                                        <p:attrNameLst>
                                          <p:attrName>ppt_w</p:attrName>
                                        </p:attrNameLst>
                                      </p:cBhvr>
                                      <p:tavLst>
                                        <p:tav tm="0" fmla="#ppt_w*sin(2.5*pi*$)">
                                          <p:val>
                                            <p:fltVal val="0"/>
                                          </p:val>
                                        </p:tav>
                                        <p:tav tm="100000">
                                          <p:val>
                                            <p:fltVal val="1"/>
                                          </p:val>
                                        </p:tav>
                                      </p:tavLst>
                                    </p:anim>
                                    <p:anim calcmode="lin" valueType="num">
                                      <p:cBhvr>
                                        <p:cTn id="40" dur="5000" fill="hold"/>
                                        <p:tgtEl>
                                          <p:spTgt spid="10"/>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371600" y="2057400"/>
            <a:ext cx="6858000" cy="2677656"/>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lgn="just">
              <a:lnSpc>
                <a:spcPct val="150000"/>
              </a:lnSpc>
            </a:pPr>
            <a:r>
              <a:rPr lang="as-IN" sz="2800" dirty="0" smtClean="0"/>
              <a:t>পণ্য বা সেবার বিনিময়ে অর্থ উপার্জন করা।</a:t>
            </a:r>
          </a:p>
          <a:p>
            <a:pPr algn="just">
              <a:lnSpc>
                <a:spcPct val="150000"/>
              </a:lnSpc>
            </a:pPr>
            <a:r>
              <a:rPr lang="as-IN" sz="2800" dirty="0" smtClean="0"/>
              <a:t>বিক্রয়ের মাধ্যমেই ব্যবসার আয় নিশ্চিত হয়।</a:t>
            </a:r>
          </a:p>
          <a:p>
            <a:pPr algn="just">
              <a:lnSpc>
                <a:spcPct val="150000"/>
              </a:lnSpc>
            </a:pPr>
            <a:r>
              <a:rPr lang="as-IN" sz="2800" dirty="0" smtClean="0"/>
              <a:t>"বিক্রয় ও বিপণন: ব্যবসার আয় নিশ্চিত করার উপায়।"</a:t>
            </a:r>
            <a:endParaRPr lang="as-IN" sz="2800" dirty="0"/>
          </a:p>
        </p:txBody>
      </p:sp>
      <p:sp>
        <p:nvSpPr>
          <p:cNvPr id="6" name="TextBox 5"/>
          <p:cNvSpPr txBox="1"/>
          <p:nvPr/>
        </p:nvSpPr>
        <p:spPr>
          <a:xfrm>
            <a:off x="1676400" y="990600"/>
            <a:ext cx="6477000" cy="584775"/>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as-IN" sz="3200" b="1" dirty="0" smtClean="0"/>
              <a:t>বিক্রয়</a:t>
            </a:r>
            <a:r>
              <a:rPr lang="as-IN" b="1" dirty="0" smtClean="0"/>
              <a:t> </a:t>
            </a:r>
            <a:endParaRPr lang="en-US" b="1" dirty="0" smtClean="0"/>
          </a:p>
        </p:txBody>
      </p:sp>
    </p:spTree>
  </p:cSld>
  <p:clrMapOvr>
    <a:masterClrMapping/>
  </p:clrMapOvr>
  <p:transition>
    <p:wedg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90600" y="1676400"/>
            <a:ext cx="7010400" cy="3323987"/>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just">
              <a:lnSpc>
                <a:spcPct val="150000"/>
              </a:lnSpc>
            </a:pPr>
            <a:r>
              <a:rPr lang="as-IN" sz="2800" dirty="0" smtClean="0"/>
              <a:t>ভবিষ্যৎ ব্যবসায়িক অবস্থা কেমন হতে পারে তার একটি গাণিতিক বা যৌক্তিক অনুমান।</a:t>
            </a:r>
          </a:p>
          <a:p>
            <a:pPr algn="just">
              <a:lnSpc>
                <a:spcPct val="150000"/>
              </a:lnSpc>
            </a:pPr>
            <a:r>
              <a:rPr lang="as-IN" sz="2800" dirty="0" smtClean="0"/>
              <a:t>ঝুঁকি হ্রাস করা এবং ভবিষ্যতের প্রস্তুতির জন্য এটি জরুরি।</a:t>
            </a:r>
          </a:p>
          <a:p>
            <a:pPr algn="just">
              <a:lnSpc>
                <a:spcPct val="150000"/>
              </a:lnSpc>
            </a:pPr>
            <a:r>
              <a:rPr lang="as-IN" sz="2800" dirty="0" smtClean="0"/>
              <a:t>"ভবিষ্যৎ পরিস্থিতি অনুমান, ঝুঁকি হবে ম্লান।"</a:t>
            </a:r>
            <a:endParaRPr lang="as-IN" sz="2800" dirty="0"/>
          </a:p>
        </p:txBody>
      </p:sp>
      <p:sp>
        <p:nvSpPr>
          <p:cNvPr id="5" name="TextBox 4"/>
          <p:cNvSpPr txBox="1"/>
          <p:nvPr/>
        </p:nvSpPr>
        <p:spPr>
          <a:xfrm>
            <a:off x="1066800" y="838200"/>
            <a:ext cx="6858000" cy="584775"/>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as-IN" sz="3200" b="1" dirty="0" smtClean="0"/>
              <a:t>পূর্বানুমান</a:t>
            </a:r>
            <a:r>
              <a:rPr lang="as-IN" b="1" dirty="0" smtClean="0"/>
              <a:t> </a:t>
            </a:r>
            <a:endParaRPr lang="en-US" b="1" dirty="0" smtClean="0"/>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55" presetClass="entr" presetSubtype="0"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1000" fill="hold"/>
                                        <p:tgtEl>
                                          <p:spTgt spid="4"/>
                                        </p:tgtEl>
                                        <p:attrNameLst>
                                          <p:attrName>ppt_w</p:attrName>
                                        </p:attrNameLst>
                                      </p:cBhvr>
                                      <p:tavLst>
                                        <p:tav tm="0">
                                          <p:val>
                                            <p:strVal val="#ppt_w*0.70"/>
                                          </p:val>
                                        </p:tav>
                                        <p:tav tm="100000">
                                          <p:val>
                                            <p:strVal val="#ppt_w"/>
                                          </p:val>
                                        </p:tav>
                                      </p:tavLst>
                                    </p:anim>
                                    <p:anim calcmode="lin" valueType="num">
                                      <p:cBhvr>
                                        <p:cTn id="26" dur="1000" fill="hold"/>
                                        <p:tgtEl>
                                          <p:spTgt spid="4"/>
                                        </p:tgtEl>
                                        <p:attrNameLst>
                                          <p:attrName>ppt_h</p:attrName>
                                        </p:attrNameLst>
                                      </p:cBhvr>
                                      <p:tavLst>
                                        <p:tav tm="0">
                                          <p:val>
                                            <p:strVal val="#ppt_h"/>
                                          </p:val>
                                        </p:tav>
                                        <p:tav tm="100000">
                                          <p:val>
                                            <p:strVal val="#ppt_h"/>
                                          </p:val>
                                        </p:tav>
                                      </p:tavLst>
                                    </p:anim>
                                    <p:animEffect transition="in" filter="fade">
                                      <p:cBhvr>
                                        <p:cTn id="2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rallelogram 3"/>
          <p:cNvSpPr/>
          <p:nvPr/>
        </p:nvSpPr>
        <p:spPr>
          <a:xfrm>
            <a:off x="914400" y="1143000"/>
            <a:ext cx="7086600" cy="609600"/>
          </a:xfrm>
          <a:prstGeom prst="parallelogram">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4400" b="1" cap="all"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মূল্যায়ণ</a:t>
            </a:r>
            <a:endParaRPr lang="en-US" sz="4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3" name="TextBox 2"/>
          <p:cNvSpPr txBox="1"/>
          <p:nvPr/>
        </p:nvSpPr>
        <p:spPr>
          <a:xfrm>
            <a:off x="457200" y="2133600"/>
            <a:ext cx="7924800" cy="2985433"/>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algn="just">
              <a:lnSpc>
                <a:spcPct val="150000"/>
              </a:lnSpc>
            </a:pPr>
            <a:r>
              <a:rPr lang="en-US" sz="3200" dirty="0" smtClean="0"/>
              <a:t>১.</a:t>
            </a:r>
            <a:r>
              <a:rPr lang="as-IN" sz="3200" dirty="0" smtClean="0"/>
              <a:t>ব্যবসায় পরিকল্পনার ডায়াগ্রামে 'উদ্যোক্তা' এবং 'ধারণা' কেন সবার প্রথমে আসে?</a:t>
            </a:r>
            <a:endParaRPr lang="en-US" sz="3200" dirty="0" smtClean="0"/>
          </a:p>
          <a:p>
            <a:pPr algn="just">
              <a:lnSpc>
                <a:spcPct val="150000"/>
              </a:lnSpc>
            </a:pPr>
            <a:r>
              <a:rPr lang="en-US" sz="3200" dirty="0" smtClean="0"/>
              <a:t>২.</a:t>
            </a:r>
            <a:r>
              <a:rPr lang="as-IN" sz="3200" dirty="0" smtClean="0"/>
              <a:t>পূর্বানুমান' (</a:t>
            </a:r>
            <a:r>
              <a:rPr lang="en-US" sz="3200" dirty="0" smtClean="0"/>
              <a:t>Forecast) </a:t>
            </a:r>
            <a:r>
              <a:rPr lang="as-IN" sz="3200" dirty="0" smtClean="0"/>
              <a:t>বলতে কী বোঝায় এবং এটি ব্যবসায় কীভাবে ঝুঁকি কমায়?</a:t>
            </a:r>
            <a:endParaRPr lang="en-US" sz="3200" dirty="0"/>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7" presetClass="entr" presetSubtype="4"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0" fill="hold"/>
                                        <p:tgtEl>
                                          <p:spTgt spid="3"/>
                                        </p:tgtEl>
                                        <p:attrNameLst>
                                          <p:attrName>ppt_x</p:attrName>
                                        </p:attrNameLst>
                                      </p:cBhvr>
                                      <p:tavLst>
                                        <p:tav tm="0">
                                          <p:val>
                                            <p:strVal val="#ppt_x"/>
                                          </p:val>
                                        </p:tav>
                                        <p:tav tm="100000">
                                          <p:val>
                                            <p:strVal val="#ppt_x"/>
                                          </p:val>
                                        </p:tav>
                                      </p:tavLst>
                                    </p:anim>
                                    <p:anim calcmode="lin" valueType="num">
                                      <p:cBhvr additive="base">
                                        <p:cTn id="26" dur="50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Isosceles Triangle 5"/>
          <p:cNvSpPr/>
          <p:nvPr/>
        </p:nvSpPr>
        <p:spPr>
          <a:xfrm>
            <a:off x="685800" y="304800"/>
            <a:ext cx="8153400" cy="1447800"/>
          </a:xfrm>
          <a:prstGeom prst="triangle">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3600" b="1" cap="all"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বাড়ির</a:t>
            </a:r>
            <a:r>
              <a:rPr lang="en-US"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t>
            </a:r>
            <a:r>
              <a:rPr lang="en-US" sz="3600" b="1" cap="all"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কাজ</a:t>
            </a:r>
            <a:endParaRPr lang="en-US"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4" name="TextBox 3"/>
          <p:cNvSpPr txBox="1"/>
          <p:nvPr/>
        </p:nvSpPr>
        <p:spPr>
          <a:xfrm>
            <a:off x="1066800" y="1905000"/>
            <a:ext cx="7315200" cy="3108543"/>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lvl="0" algn="just"/>
            <a:r>
              <a:rPr lang="as-IN" sz="2800" dirty="0" smtClean="0"/>
              <a:t>তুমি যদি ভবিষ্যতে ছোট একটি ব্যবসায় (যেমন—একটি বুকশপ বা ফলের দোকান) করতে চাও, তবে তোমার ব্যবসার জন্য একটি 'ব্যবসায় পরিকল্পনা' মাইন্ড ম্যাপ তৈরি করো। তোমার ম্যাপে যেন উদ্যোক্তা, ধারণা, কৌশল, অর্থের উৎস, ভোক্তা, খরচ, বাজার, বিক্রয় এবং পূর্বানুমান—এই প্রতিটি বিষয়ের প্রতিফলন থাকে।</a:t>
            </a:r>
            <a:endParaRPr lang="en-US" sz="2800" dirty="0"/>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0.70"/>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1000" fill="hold"/>
                                        <p:tgtEl>
                                          <p:spTgt spid="4"/>
                                        </p:tgtEl>
                                        <p:attrNameLst>
                                          <p:attrName>ppt_w</p:attrName>
                                        </p:attrNameLst>
                                      </p:cBhvr>
                                      <p:tavLst>
                                        <p:tav tm="0">
                                          <p:val>
                                            <p:strVal val="#ppt_w*0.70"/>
                                          </p:val>
                                        </p:tav>
                                        <p:tav tm="100000">
                                          <p:val>
                                            <p:strVal val="#ppt_w"/>
                                          </p:val>
                                        </p:tav>
                                      </p:tavLst>
                                    </p:anim>
                                    <p:anim calcmode="lin" valueType="num">
                                      <p:cBhvr>
                                        <p:cTn id="15" dur="1000" fill="hold"/>
                                        <p:tgtEl>
                                          <p:spTgt spid="4"/>
                                        </p:tgtEl>
                                        <p:attrNameLst>
                                          <p:attrName>ppt_h</p:attrName>
                                        </p:attrNameLst>
                                      </p:cBhvr>
                                      <p:tavLst>
                                        <p:tav tm="0">
                                          <p:val>
                                            <p:strVal val="#ppt_h"/>
                                          </p:val>
                                        </p:tav>
                                        <p:tav tm="100000">
                                          <p:val>
                                            <p:strVal val="#ppt_h"/>
                                          </p:val>
                                        </p:tav>
                                      </p:tavLst>
                                    </p:anim>
                                    <p:animEffect transition="in" filter="fade">
                                      <p:cBhvr>
                                        <p:cTn id="16"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609600" y="1828800"/>
            <a:ext cx="7620000" cy="3124200"/>
          </a:xfrm>
          <a:prstGeom prst="ellipse">
            <a:avLst/>
          </a:prstGeom>
          <a:ln w="38100">
            <a:solidFill>
              <a:srgbClr val="C00000"/>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11500" b="1" cap="all"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ধন্যবা</a:t>
            </a:r>
            <a:r>
              <a:rPr lang="en-US" sz="11500" b="1" cap="all" dirty="0" err="1">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দ</a:t>
            </a:r>
            <a:endParaRPr lang="en-US" dirty="0"/>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0" fill="hold"/>
                                        <p:tgtEl>
                                          <p:spTgt spid="4"/>
                                        </p:tgtEl>
                                        <p:attrNameLst>
                                          <p:attrName>ppt_w</p:attrName>
                                        </p:attrNameLst>
                                      </p:cBhvr>
                                      <p:tavLst>
                                        <p:tav tm="0" fmla="#ppt_w*sin(2.5*pi*$)">
                                          <p:val>
                                            <p:fltVal val="0"/>
                                          </p:val>
                                        </p:tav>
                                        <p:tav tm="100000">
                                          <p:val>
                                            <p:fltVal val="1"/>
                                          </p:val>
                                        </p:tav>
                                      </p:tavLst>
                                    </p:anim>
                                    <p:anim calcmode="lin" valueType="num">
                                      <p:cBhvr>
                                        <p:cTn id="8" dur="5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361</TotalTime>
  <Words>519</Words>
  <Application>Microsoft Office PowerPoint</Application>
  <PresentationFormat>On-screen Show (4:3)</PresentationFormat>
  <Paragraphs>79</Paragraphs>
  <Slides>22</Slides>
  <Notes>1</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User</cp:lastModifiedBy>
  <cp:revision>240</cp:revision>
  <dcterms:created xsi:type="dcterms:W3CDTF">2026-01-22T13:39:02Z</dcterms:created>
  <dcterms:modified xsi:type="dcterms:W3CDTF">2026-10-02T20:37:17Z</dcterms:modified>
</cp:coreProperties>
</file>