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3" r:id="rId9"/>
    <p:sldId id="264" r:id="rId10"/>
    <p:sldId id="281" r:id="rId11"/>
    <p:sldId id="283" r:id="rId12"/>
    <p:sldId id="28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3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3D1E4-E9C0-8B91-7E0A-313014EB0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392951-E555-96A4-78BB-39C4454B16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87D21-5570-905A-0E34-A7EDD0B3F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11C2D-BFEF-439C-93DF-CEE4A38C156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70919-4FCD-BE17-9C4A-E38745B9E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34D6B-0BA4-CF78-5072-7A62FB090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61E49-C204-4251-B1E7-CA14A0DCA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85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F7907-0FC4-861A-7F3F-8E93D3446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32673-2BCB-C9C6-7E57-DC6970400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0A80E-E505-AF6C-12DA-580F8198C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11C2D-BFEF-439C-93DF-CEE4A38C156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33A0E-C37F-7195-8BE1-505910175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477435-2690-8DD7-9DEA-26F7A1DBF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61E49-C204-4251-B1E7-CA14A0DCA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828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F6667-00A8-431D-8016-F78134329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E7E717-CEF1-9E3F-DDA5-7349F2705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841555-E8E7-E632-5701-29AB50959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11C2D-BFEF-439C-93DF-CEE4A38C156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7870B-5256-F359-4C0E-D43257D7E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38FBC-2D6F-01B6-1842-B7491BDBE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61E49-C204-4251-B1E7-CA14A0DCA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54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683A6-2AAA-7FD4-091B-6CD9C5270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ED377-B324-C622-78D8-BEEDB0828C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D2892-4018-13EA-6D95-87B6FFDA84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40C645-00E8-4607-703A-FB25E1A77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11C2D-BFEF-439C-93DF-CEE4A38C156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E7A211-3522-234D-C339-CE80A939D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4FA9F1-1B00-BFB2-7108-6696379A6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61E49-C204-4251-B1E7-CA14A0DCA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95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A0CD9-5FC5-E154-8FBA-C561F9E58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C85A1C-371B-850A-A941-69DDF5597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C74D1-CE3C-0F09-E760-B7E139FC77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8C1748-F0F4-C6A9-2033-35396D65B6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D3AD62-CC41-69AF-7255-3B9080924C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A07513-5E5D-9AA7-FA29-E511CD4B6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11C2D-BFEF-439C-93DF-CEE4A38C156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F73D8D-D022-98F8-8577-4D2F1560F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55F0B1-1424-DC1C-BB5D-9006D2558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61E49-C204-4251-B1E7-CA14A0DCA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558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BE74F-A61A-3549-D425-78DD61B2D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E14D7C-B8B1-9A70-C8A8-C18B7B953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11C2D-BFEF-439C-93DF-CEE4A38C156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2D7BD1-86DF-8168-C182-76C5E4C08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37E82F-73A9-816D-7200-872F31696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61E49-C204-4251-B1E7-CA14A0DCA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729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59DA12-CBF1-3CDD-730F-E3436A9C6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11C2D-BFEF-439C-93DF-CEE4A38C156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8FF828-0A54-61BE-8C43-5B9CD308E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A73F4A-F281-85CC-111B-F57D60661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61E49-C204-4251-B1E7-CA14A0DCA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99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D3E22-15CC-C67A-435E-0130AA17C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17231-DE9F-35AE-05A3-7178A8137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525BB-1D36-0323-0274-6F92E26AA8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97C3B-CEF6-C499-7991-BAAAAFC4C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11C2D-BFEF-439C-93DF-CEE4A38C156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060B7-85F4-F770-1858-F989E5834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643248-E8D1-B8C6-6A6E-4CDB7DB5E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61E49-C204-4251-B1E7-CA14A0DCA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70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7BA4B-B3EF-FD06-B40F-A071C1E5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0F1958-5A3E-9256-2DD0-5FD2C2D548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11CE8-D245-668B-3547-20B2B6E8D1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A4B940-8B7E-CBFE-8E8A-75622769E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11C2D-BFEF-439C-93DF-CEE4A38C156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3A304D-E5A6-36A2-7158-F370960C9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720601-3BE6-8D03-8CDF-192EE1ECC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61E49-C204-4251-B1E7-CA14A0DCA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40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7FC62-F81A-ABBA-DA94-01E7D0B80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E69C53-945E-861F-6E7A-E74E85792B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E4989-8B93-DF23-8851-D3981E1B3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11C2D-BFEF-439C-93DF-CEE4A38C156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7DA13-743F-D8E7-FD52-2CA52D7A7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192DD-C348-1407-5B9B-58657FFB6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61E49-C204-4251-B1E7-CA14A0DCA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1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6CA76C-9C2A-2A48-4762-75D6E0329B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1B3891-D70C-6EFF-7B09-A8AED2A9E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43CF-20C0-BF57-E29C-147AAD6BB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11C2D-BFEF-439C-93DF-CEE4A38C156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61476-6E05-C56B-DA36-688F0141D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C9D5F-7F24-9144-C3D1-3D93E2DA0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61E49-C204-4251-B1E7-CA14A0DCA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63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18FC14-7619-1178-E09C-4BE1EDDB2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30103-70A4-7314-2B25-0DFBAB57D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B431F-91EB-E0F7-12D5-9BCD9BFBA8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C11C2D-BFEF-439C-93DF-CEE4A38C156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2B0CA-2B76-4C3F-8271-E92452D740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4BC7F-29F6-6ED8-8427-1E198C1FF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161E49-C204-4251-B1E7-CA14A0DCA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236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E1E851-BBDF-6637-5975-084C0EBD84E8}"/>
              </a:ext>
            </a:extLst>
          </p:cNvPr>
          <p:cNvSpPr txBox="1"/>
          <p:nvPr/>
        </p:nvSpPr>
        <p:spPr>
          <a:xfrm>
            <a:off x="2503713" y="1164771"/>
            <a:ext cx="806631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 err="1"/>
              <a:t>শিক্ষক</a:t>
            </a:r>
            <a:r>
              <a:rPr lang="en-US" sz="4400" b="1" u="sng" dirty="0"/>
              <a:t> </a:t>
            </a:r>
            <a:r>
              <a:rPr lang="en-US" sz="4400" b="1" u="sng" dirty="0" err="1"/>
              <a:t>পরিচিতি</a:t>
            </a:r>
            <a:endParaRPr lang="en-US" sz="4400" b="1" u="sng" dirty="0"/>
          </a:p>
          <a:p>
            <a:br>
              <a:rPr lang="en-US" sz="3600" b="1" u="sng" dirty="0"/>
            </a:br>
            <a:r>
              <a:rPr lang="en-US" sz="4000" b="1" dirty="0" err="1">
                <a:solidFill>
                  <a:srgbClr val="FF0000"/>
                </a:solidFill>
              </a:rPr>
              <a:t>মোঃ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অলিউল্লাহ</a:t>
            </a:r>
            <a:endParaRPr lang="en-US" sz="4000" b="1" dirty="0">
              <a:solidFill>
                <a:srgbClr val="FF0000"/>
              </a:solidFill>
            </a:endParaRPr>
          </a:p>
          <a:p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কামিল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(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তাফসির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হাদিস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ও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ফিকাহ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sz="2800" dirty="0" err="1">
                <a:solidFill>
                  <a:srgbClr val="C00000"/>
                </a:solidFill>
              </a:rPr>
              <a:t>বিএসএস</a:t>
            </a:r>
            <a:r>
              <a:rPr lang="en-US" sz="2800" dirty="0">
                <a:solidFill>
                  <a:srgbClr val="C00000"/>
                </a:solidFill>
              </a:rPr>
              <a:t> ( </a:t>
            </a:r>
            <a:r>
              <a:rPr lang="en-US" sz="2800" dirty="0" err="1">
                <a:solidFill>
                  <a:srgbClr val="C00000"/>
                </a:solidFill>
              </a:rPr>
              <a:t>অনার্স</a:t>
            </a:r>
            <a:r>
              <a:rPr lang="en-US" sz="2800" dirty="0">
                <a:solidFill>
                  <a:srgbClr val="C00000"/>
                </a:solidFill>
              </a:rPr>
              <a:t>), </a:t>
            </a:r>
            <a:r>
              <a:rPr lang="en-US" sz="2800" dirty="0" err="1">
                <a:solidFill>
                  <a:srgbClr val="C00000"/>
                </a:solidFill>
              </a:rPr>
              <a:t>এমএসএস</a:t>
            </a:r>
            <a:r>
              <a:rPr lang="en-US" sz="2800" dirty="0">
                <a:solidFill>
                  <a:srgbClr val="C00000"/>
                </a:solidFill>
              </a:rPr>
              <a:t> (</a:t>
            </a:r>
            <a:r>
              <a:rPr lang="en-US" sz="2800" dirty="0" err="1">
                <a:solidFill>
                  <a:srgbClr val="C00000"/>
                </a:solidFill>
              </a:rPr>
              <a:t>সমাজকর্ম</a:t>
            </a:r>
            <a:r>
              <a:rPr lang="en-US" sz="2800" dirty="0">
                <a:solidFill>
                  <a:srgbClr val="C00000"/>
                </a:solidFill>
              </a:rPr>
              <a:t>)</a:t>
            </a:r>
          </a:p>
          <a:p>
            <a:r>
              <a:rPr lang="en-US" sz="2800" dirty="0" err="1">
                <a:solidFill>
                  <a:srgbClr val="7030A0"/>
                </a:solidFill>
              </a:rPr>
              <a:t>এমফিল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গবেষক</a:t>
            </a:r>
            <a:r>
              <a:rPr lang="en-US" sz="2800" dirty="0">
                <a:solidFill>
                  <a:srgbClr val="7030A0"/>
                </a:solidFill>
              </a:rPr>
              <a:t> (</a:t>
            </a:r>
            <a:r>
              <a:rPr lang="en-US" sz="2800" dirty="0" err="1">
                <a:solidFill>
                  <a:srgbClr val="7030A0"/>
                </a:solidFill>
              </a:rPr>
              <a:t>ইবি</a:t>
            </a:r>
            <a:r>
              <a:rPr lang="en-US" sz="2800" dirty="0">
                <a:solidFill>
                  <a:srgbClr val="7030A0"/>
                </a:solidFill>
              </a:rPr>
              <a:t>)</a:t>
            </a:r>
          </a:p>
          <a:p>
            <a:r>
              <a:rPr lang="en-US" sz="2800" dirty="0" err="1">
                <a:solidFill>
                  <a:srgbClr val="FF0000"/>
                </a:solidFill>
              </a:rPr>
              <a:t>আরবি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প্রভাষক</a:t>
            </a:r>
            <a:r>
              <a:rPr lang="en-US" sz="2800" dirty="0">
                <a:solidFill>
                  <a:srgbClr val="FF0000"/>
                </a:solidFill>
              </a:rPr>
              <a:t>, </a:t>
            </a:r>
            <a:r>
              <a:rPr lang="en-US" sz="2800" dirty="0" err="1">
                <a:solidFill>
                  <a:srgbClr val="FF0000"/>
                </a:solidFill>
              </a:rPr>
              <a:t>তিমিরকাঠি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নেছারিয়া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ফাযিল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মাদ্রাসা</a:t>
            </a:r>
            <a:r>
              <a:rPr lang="en-US" sz="2800" dirty="0">
                <a:solidFill>
                  <a:srgbClr val="FF0000"/>
                </a:solidFill>
              </a:rPr>
              <a:t>।</a:t>
            </a:r>
          </a:p>
          <a:p>
            <a:r>
              <a:rPr lang="en-US" sz="2800" dirty="0" err="1">
                <a:solidFill>
                  <a:srgbClr val="0070C0"/>
                </a:solidFill>
              </a:rPr>
              <a:t>মোবাইলঃ</a:t>
            </a:r>
            <a:r>
              <a:rPr lang="en-US" sz="2800" dirty="0">
                <a:solidFill>
                  <a:srgbClr val="0070C0"/>
                </a:solidFill>
              </a:rPr>
              <a:t> ০১৭১৫ ৭০১৩৮০</a:t>
            </a:r>
          </a:p>
        </p:txBody>
      </p:sp>
    </p:spTree>
    <p:extLst>
      <p:ext uri="{BB962C8B-B14F-4D97-AF65-F5344CB8AC3E}">
        <p14:creationId xmlns:p14="http://schemas.microsoft.com/office/powerpoint/2010/main" val="3836077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5844725">
            <a:extLst>
              <a:ext uri="{FF2B5EF4-FFF2-40B4-BE49-F238E27FC236}">
                <a16:creationId xmlns:a16="http://schemas.microsoft.com/office/drawing/2014/main" id="{E3EBA342-3AEB-4F23-219B-4ABE55DEA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198" y="3611335"/>
            <a:ext cx="3629025" cy="2419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97C2D9-D67F-A3AA-5109-B5B9BECF3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534" y="323850"/>
            <a:ext cx="4248150" cy="2819400"/>
          </a:xfrm>
          <a:prstGeom prst="rect">
            <a:avLst/>
          </a:prstGeom>
        </p:spPr>
      </p:pic>
      <p:pic>
        <p:nvPicPr>
          <p:cNvPr id="4" name="Picture 3" descr="২৫ বছরে পা দিল ‘ফাস্ট অ্যান্ড ফিউরিয়াস’">
            <a:extLst>
              <a:ext uri="{FF2B5EF4-FFF2-40B4-BE49-F238E27FC236}">
                <a16:creationId xmlns:a16="http://schemas.microsoft.com/office/drawing/2014/main" id="{AE27796D-F15B-2AF5-523D-1E9A0BB61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318" y="177573"/>
            <a:ext cx="3729282" cy="325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854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8FB1C4-F63F-9FFD-201F-7FCA81E7E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48" y="0"/>
            <a:ext cx="4248150" cy="2819400"/>
          </a:xfrm>
          <a:prstGeom prst="rect">
            <a:avLst/>
          </a:prstGeom>
        </p:spPr>
      </p:pic>
      <p:pic>
        <p:nvPicPr>
          <p:cNvPr id="5" name="Picture 4" descr="২৫ বছরে পা দিল ‘ফাস্ট অ্যান্ড ফিউরিয়াস’">
            <a:extLst>
              <a:ext uri="{FF2B5EF4-FFF2-40B4-BE49-F238E27FC236}">
                <a16:creationId xmlns:a16="http://schemas.microsoft.com/office/drawing/2014/main" id="{07C1C7E5-C071-3C18-A146-382DB9188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229" y="76201"/>
            <a:ext cx="3918857" cy="2634342"/>
          </a:xfrm>
          <a:prstGeom prst="rect">
            <a:avLst/>
          </a:prstGeom>
        </p:spPr>
      </p:pic>
      <p:pic>
        <p:nvPicPr>
          <p:cNvPr id="9" name="Picture 8" descr="175844725">
            <a:extLst>
              <a:ext uri="{FF2B5EF4-FFF2-40B4-BE49-F238E27FC236}">
                <a16:creationId xmlns:a16="http://schemas.microsoft.com/office/drawing/2014/main" id="{016A2C61-4D05-9F5F-85F3-CC313BFB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9603" y="3160938"/>
            <a:ext cx="4412794" cy="29228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7B1209-C9AF-E841-5005-51710B4E8C50}"/>
              </a:ext>
            </a:extLst>
          </p:cNvPr>
          <p:cNvSpPr txBox="1"/>
          <p:nvPr/>
        </p:nvSpPr>
        <p:spPr>
          <a:xfrm>
            <a:off x="1295400" y="2946629"/>
            <a:ext cx="3276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</a:rPr>
              <a:t>মুচকি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হাসি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884445-76A5-484E-FBAA-6FE26FB88113}"/>
              </a:ext>
            </a:extLst>
          </p:cNvPr>
          <p:cNvSpPr txBox="1"/>
          <p:nvPr/>
        </p:nvSpPr>
        <p:spPr>
          <a:xfrm>
            <a:off x="7979229" y="2868551"/>
            <a:ext cx="2775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00B050"/>
                </a:solidFill>
              </a:rPr>
              <a:t>স্বাভাবিক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r>
              <a:rPr lang="en-US" sz="3200" dirty="0" err="1">
                <a:solidFill>
                  <a:srgbClr val="00B050"/>
                </a:solidFill>
              </a:rPr>
              <a:t>হাসি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FCE12-6640-C7E2-27DA-30955E04377C}"/>
              </a:ext>
            </a:extLst>
          </p:cNvPr>
          <p:cNvSpPr txBox="1"/>
          <p:nvPr/>
        </p:nvSpPr>
        <p:spPr>
          <a:xfrm>
            <a:off x="4049486" y="6226629"/>
            <a:ext cx="4005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অট্র</a:t>
            </a:r>
            <a:r>
              <a:rPr lang="en-US" sz="2800" dirty="0"/>
              <a:t> </a:t>
            </a:r>
            <a:r>
              <a:rPr lang="en-US" sz="2800" dirty="0" err="1"/>
              <a:t>হাসি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10147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B75FB5E-C9A6-994F-1202-15B727277D25}"/>
              </a:ext>
            </a:extLst>
          </p:cNvPr>
          <p:cNvSpPr/>
          <p:nvPr/>
        </p:nvSpPr>
        <p:spPr>
          <a:xfrm>
            <a:off x="3612030" y="1102667"/>
            <a:ext cx="4753224" cy="92333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cap="none" spc="0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আজকের</a:t>
            </a:r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cap="none" spc="0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পাঠ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A87138-F91C-1FF7-00A9-4C24B3A51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42" y="2307772"/>
            <a:ext cx="5312315" cy="344756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687642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933020-25B2-23B0-19E8-D5B5818243FD}"/>
              </a:ext>
            </a:extLst>
          </p:cNvPr>
          <p:cNvSpPr txBox="1"/>
          <p:nvPr/>
        </p:nvSpPr>
        <p:spPr>
          <a:xfrm>
            <a:off x="3048000" y="-87362"/>
            <a:ext cx="6096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endParaRPr lang="en-US" sz="2800" dirty="0"/>
          </a:p>
          <a:p>
            <a:pPr algn="r">
              <a:buNone/>
            </a:pPr>
            <a:r>
              <a:rPr lang="en-US" sz="2800" dirty="0"/>
              <a:t> </a:t>
            </a:r>
            <a:r>
              <a:rPr lang="en-US" sz="2800" dirty="0" err="1"/>
              <a:t>عن</a:t>
            </a:r>
            <a:r>
              <a:rPr lang="en-US" sz="2800" dirty="0"/>
              <a:t> </a:t>
            </a:r>
            <a:r>
              <a:rPr lang="en-US" sz="2800" dirty="0" err="1"/>
              <a:t>عائشة</a:t>
            </a:r>
            <a:r>
              <a:rPr lang="en-US" sz="2800" dirty="0"/>
              <a:t> </a:t>
            </a:r>
            <a:r>
              <a:rPr lang="en-US" sz="2800" dirty="0" err="1"/>
              <a:t>رضي</a:t>
            </a:r>
            <a:r>
              <a:rPr lang="en-US" sz="2800" dirty="0"/>
              <a:t> </a:t>
            </a:r>
            <a:r>
              <a:rPr lang="en-US" sz="2800" dirty="0" err="1"/>
              <a:t>الله</a:t>
            </a:r>
            <a:r>
              <a:rPr lang="en-US" sz="2800" dirty="0"/>
              <a:t> </a:t>
            </a:r>
            <a:r>
              <a:rPr lang="en-US" sz="2800" dirty="0" err="1"/>
              <a:t>تعالى</a:t>
            </a:r>
            <a:r>
              <a:rPr lang="en-US" sz="2800" dirty="0"/>
              <a:t> </a:t>
            </a:r>
            <a:r>
              <a:rPr lang="en-US" sz="2800" dirty="0" err="1"/>
              <a:t>عنها</a:t>
            </a:r>
            <a:r>
              <a:rPr lang="en-US" sz="2800" dirty="0"/>
              <a:t> </a:t>
            </a:r>
            <a:r>
              <a:rPr lang="en-US" sz="2800" dirty="0" err="1"/>
              <a:t>قالت</a:t>
            </a:r>
            <a:r>
              <a:rPr lang="en-US" sz="2800" dirty="0"/>
              <a:t> </a:t>
            </a:r>
            <a:r>
              <a:rPr lang="en-US" sz="2800" dirty="0" err="1"/>
              <a:t>ما</a:t>
            </a:r>
            <a:r>
              <a:rPr lang="en-US" sz="2800" dirty="0"/>
              <a:t> </a:t>
            </a:r>
            <a:r>
              <a:rPr lang="en-US" sz="2800" dirty="0" err="1"/>
              <a:t>رأيت</a:t>
            </a:r>
            <a:r>
              <a:rPr lang="en-US" sz="2800" dirty="0"/>
              <a:t> </a:t>
            </a:r>
            <a:r>
              <a:rPr lang="en-US" sz="2800" dirty="0" err="1"/>
              <a:t>النبي</a:t>
            </a:r>
            <a:r>
              <a:rPr lang="en-US" sz="2800" dirty="0"/>
              <a:t> </a:t>
            </a:r>
            <a:r>
              <a:rPr lang="en-US" sz="2800" dirty="0" err="1"/>
              <a:t>صلى</a:t>
            </a:r>
            <a:r>
              <a:rPr lang="en-US" sz="2800" dirty="0"/>
              <a:t> </a:t>
            </a:r>
            <a:r>
              <a:rPr lang="en-US" sz="2800" dirty="0" err="1"/>
              <a:t>الله</a:t>
            </a:r>
            <a:r>
              <a:rPr lang="en-US" sz="2800" dirty="0"/>
              <a:t> </a:t>
            </a:r>
            <a:r>
              <a:rPr lang="en-US" sz="2800" dirty="0" err="1"/>
              <a:t>عليه</a:t>
            </a:r>
            <a:r>
              <a:rPr lang="en-US" sz="2800" dirty="0"/>
              <a:t> </a:t>
            </a:r>
            <a:r>
              <a:rPr lang="en-US" sz="2800" dirty="0" err="1"/>
              <a:t>وسلم</a:t>
            </a:r>
            <a:r>
              <a:rPr lang="en-US" sz="2800" dirty="0"/>
              <a:t> </a:t>
            </a:r>
            <a:r>
              <a:rPr lang="en-US" sz="2800" dirty="0" err="1"/>
              <a:t>مستجمعاً</a:t>
            </a:r>
            <a:r>
              <a:rPr lang="en-US" sz="2800" dirty="0"/>
              <a:t> </a:t>
            </a:r>
            <a:r>
              <a:rPr lang="en-US" sz="2800" dirty="0" err="1"/>
              <a:t>ضاحكاً</a:t>
            </a:r>
            <a:r>
              <a:rPr lang="en-US" sz="2800" dirty="0"/>
              <a:t> </a:t>
            </a:r>
            <a:r>
              <a:rPr lang="en-US" sz="2800" dirty="0" err="1"/>
              <a:t>حتى</a:t>
            </a:r>
            <a:r>
              <a:rPr lang="en-US" sz="2800" dirty="0"/>
              <a:t> </a:t>
            </a:r>
            <a:r>
              <a:rPr lang="en-US" sz="2800" dirty="0" err="1"/>
              <a:t>أرى</a:t>
            </a:r>
            <a:r>
              <a:rPr lang="en-US" sz="2800" dirty="0"/>
              <a:t> </a:t>
            </a:r>
            <a:r>
              <a:rPr lang="en-US" sz="2800" dirty="0" err="1"/>
              <a:t>منه</a:t>
            </a:r>
            <a:r>
              <a:rPr lang="en-US" sz="2800" dirty="0"/>
              <a:t> </a:t>
            </a:r>
            <a:r>
              <a:rPr lang="en-US" sz="2800" dirty="0" err="1"/>
              <a:t>لهواته</a:t>
            </a:r>
            <a:r>
              <a:rPr lang="en-US" sz="2800" dirty="0"/>
              <a:t> </a:t>
            </a:r>
            <a:r>
              <a:rPr lang="en-US" sz="2800" dirty="0" err="1"/>
              <a:t>إنما</a:t>
            </a:r>
            <a:r>
              <a:rPr lang="en-US" sz="2800" dirty="0"/>
              <a:t> </a:t>
            </a:r>
            <a:r>
              <a:rPr lang="en-US" sz="2800" dirty="0" err="1"/>
              <a:t>كان</a:t>
            </a:r>
            <a:r>
              <a:rPr lang="en-US" sz="2800" dirty="0"/>
              <a:t> </a:t>
            </a:r>
            <a:r>
              <a:rPr lang="en-US" sz="2800" dirty="0" err="1"/>
              <a:t>يتبسم</a:t>
            </a:r>
            <a:r>
              <a:rPr lang="en-US" sz="2800" dirty="0"/>
              <a:t> </a:t>
            </a:r>
          </a:p>
          <a:p>
            <a:pPr algn="r">
              <a:buNone/>
            </a:pPr>
            <a:r>
              <a:rPr lang="en-US" sz="2800" dirty="0"/>
              <a:t> </a:t>
            </a:r>
            <a:r>
              <a:rPr lang="en-US" sz="2800" b="1" dirty="0"/>
              <a:t>(</a:t>
            </a:r>
            <a:r>
              <a:rPr lang="en-US" sz="2800" b="1" dirty="0" err="1"/>
              <a:t>رواه</a:t>
            </a:r>
            <a:r>
              <a:rPr lang="en-US" sz="2800" b="1" dirty="0"/>
              <a:t> </a:t>
            </a:r>
            <a:r>
              <a:rPr lang="en-US" sz="2800" b="1" dirty="0" err="1"/>
              <a:t>البخاري</a:t>
            </a:r>
            <a:r>
              <a:rPr lang="en-US" sz="2800" b="1" dirty="0"/>
              <a:t>)</a:t>
            </a:r>
            <a:endParaRPr lang="en-US" sz="2800" dirty="0"/>
          </a:p>
          <a:p>
            <a:pPr algn="r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47495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044ABD-C109-E104-CBFE-0993983923A6}"/>
              </a:ext>
            </a:extLst>
          </p:cNvPr>
          <p:cNvSpPr txBox="1"/>
          <p:nvPr/>
        </p:nvSpPr>
        <p:spPr>
          <a:xfrm>
            <a:off x="3145971" y="990324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US" dirty="0"/>
          </a:p>
          <a:p>
            <a:pPr algn="r">
              <a:buNone/>
            </a:pPr>
            <a:r>
              <a:rPr lang="en-US" dirty="0" err="1"/>
              <a:t>عن</a:t>
            </a:r>
            <a:r>
              <a:rPr lang="en-US" dirty="0"/>
              <a:t> </a:t>
            </a:r>
            <a:r>
              <a:rPr lang="en-US" dirty="0" err="1"/>
              <a:t>عائشة</a:t>
            </a:r>
            <a:r>
              <a:rPr lang="en-US" dirty="0"/>
              <a:t> </a:t>
            </a:r>
            <a:r>
              <a:rPr lang="en-US" dirty="0" err="1"/>
              <a:t>رضي</a:t>
            </a:r>
            <a:r>
              <a:rPr lang="en-US" dirty="0"/>
              <a:t> </a:t>
            </a:r>
            <a:r>
              <a:rPr lang="en-US" dirty="0" err="1"/>
              <a:t>الله</a:t>
            </a:r>
            <a:r>
              <a:rPr lang="en-US" dirty="0"/>
              <a:t> </a:t>
            </a:r>
            <a:r>
              <a:rPr lang="en-US" dirty="0" err="1"/>
              <a:t>تعالى</a:t>
            </a:r>
            <a:r>
              <a:rPr lang="en-US" dirty="0"/>
              <a:t> </a:t>
            </a:r>
            <a:r>
              <a:rPr lang="en-US" dirty="0" err="1"/>
              <a:t>عنها</a:t>
            </a:r>
            <a:r>
              <a:rPr lang="en-US" dirty="0"/>
              <a:t> </a:t>
            </a:r>
            <a:r>
              <a:rPr lang="en-US" dirty="0" err="1"/>
              <a:t>قالت</a:t>
            </a:r>
            <a:r>
              <a:rPr lang="en-US" dirty="0"/>
              <a:t> </a:t>
            </a:r>
            <a:r>
              <a:rPr lang="en-US" dirty="0" err="1"/>
              <a:t>ما</a:t>
            </a:r>
            <a:r>
              <a:rPr lang="en-US" dirty="0"/>
              <a:t> </a:t>
            </a:r>
            <a:r>
              <a:rPr lang="en-US" dirty="0" err="1"/>
              <a:t>رأيت</a:t>
            </a:r>
            <a:r>
              <a:rPr lang="en-US" dirty="0"/>
              <a:t> </a:t>
            </a:r>
            <a:r>
              <a:rPr lang="en-US" dirty="0" err="1"/>
              <a:t>النبي</a:t>
            </a:r>
            <a:r>
              <a:rPr lang="en-US" dirty="0"/>
              <a:t> </a:t>
            </a:r>
            <a:r>
              <a:rPr lang="en-US" dirty="0" err="1"/>
              <a:t>صلى</a:t>
            </a:r>
            <a:r>
              <a:rPr lang="en-US" dirty="0"/>
              <a:t> </a:t>
            </a:r>
            <a:r>
              <a:rPr lang="en-US" dirty="0" err="1"/>
              <a:t>الله</a:t>
            </a:r>
            <a:r>
              <a:rPr lang="en-US" dirty="0"/>
              <a:t> </a:t>
            </a:r>
            <a:r>
              <a:rPr lang="en-US" dirty="0" err="1"/>
              <a:t>عليه</a:t>
            </a:r>
            <a:r>
              <a:rPr lang="en-US" dirty="0"/>
              <a:t> </a:t>
            </a:r>
            <a:r>
              <a:rPr lang="en-US" dirty="0" err="1"/>
              <a:t>وسلم</a:t>
            </a:r>
            <a:r>
              <a:rPr lang="en-US" dirty="0"/>
              <a:t> </a:t>
            </a:r>
            <a:r>
              <a:rPr lang="en-US" dirty="0" err="1"/>
              <a:t>مستجمعاً</a:t>
            </a:r>
            <a:r>
              <a:rPr lang="en-US" dirty="0"/>
              <a:t> </a:t>
            </a:r>
            <a:r>
              <a:rPr lang="en-US" dirty="0" err="1"/>
              <a:t>ضاحكاً</a:t>
            </a:r>
            <a:r>
              <a:rPr lang="en-US" dirty="0"/>
              <a:t> </a:t>
            </a:r>
            <a:r>
              <a:rPr lang="en-US" dirty="0" err="1"/>
              <a:t>حتى</a:t>
            </a:r>
            <a:r>
              <a:rPr lang="en-US" dirty="0"/>
              <a:t> </a:t>
            </a:r>
            <a:r>
              <a:rPr lang="en-US" dirty="0" err="1"/>
              <a:t>أرى</a:t>
            </a:r>
            <a:r>
              <a:rPr lang="en-US" dirty="0"/>
              <a:t> </a:t>
            </a:r>
            <a:r>
              <a:rPr lang="en-US" dirty="0" err="1"/>
              <a:t>منه</a:t>
            </a:r>
            <a:r>
              <a:rPr lang="en-US" dirty="0"/>
              <a:t> </a:t>
            </a:r>
            <a:r>
              <a:rPr lang="en-US" dirty="0" err="1"/>
              <a:t>لهواته</a:t>
            </a:r>
            <a:r>
              <a:rPr lang="en-US" dirty="0"/>
              <a:t> </a:t>
            </a:r>
            <a:r>
              <a:rPr lang="en-US" dirty="0" err="1"/>
              <a:t>إنما</a:t>
            </a:r>
            <a:r>
              <a:rPr lang="en-US" dirty="0"/>
              <a:t> </a:t>
            </a:r>
            <a:r>
              <a:rPr lang="en-US" dirty="0" err="1"/>
              <a:t>كان</a:t>
            </a:r>
            <a:r>
              <a:rPr lang="en-US" dirty="0"/>
              <a:t> </a:t>
            </a:r>
            <a:r>
              <a:rPr lang="en-US" dirty="0" err="1"/>
              <a:t>يتبسم</a:t>
            </a:r>
            <a:r>
              <a:rPr lang="en-US" dirty="0"/>
              <a:t> — </a:t>
            </a:r>
          </a:p>
          <a:p>
            <a:pPr algn="r">
              <a:buNone/>
            </a:pPr>
            <a:r>
              <a:rPr lang="en-US" b="1" dirty="0"/>
              <a:t>(</a:t>
            </a:r>
            <a:r>
              <a:rPr lang="en-US" b="1" dirty="0" err="1"/>
              <a:t>رواه</a:t>
            </a:r>
            <a:r>
              <a:rPr lang="en-US" b="1" dirty="0"/>
              <a:t> </a:t>
            </a:r>
            <a:r>
              <a:rPr lang="en-US" b="1" dirty="0" err="1"/>
              <a:t>البخاري</a:t>
            </a:r>
            <a:r>
              <a:rPr lang="en-US" b="1" dirty="0"/>
              <a:t>)</a:t>
            </a:r>
            <a:endParaRPr lang="en-US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 err="1"/>
              <a:t>অনুবাদ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হযরত</a:t>
            </a:r>
            <a:r>
              <a:rPr lang="en-US" dirty="0"/>
              <a:t> </a:t>
            </a:r>
            <a:r>
              <a:rPr lang="en-US" dirty="0" err="1"/>
              <a:t>আয়েশা</a:t>
            </a:r>
            <a:r>
              <a:rPr lang="en-US" dirty="0"/>
              <a:t> (</a:t>
            </a:r>
            <a:r>
              <a:rPr lang="en-US" dirty="0" err="1"/>
              <a:t>রাঃ</a:t>
            </a:r>
            <a:r>
              <a:rPr lang="en-US" dirty="0"/>
              <a:t>) </a:t>
            </a:r>
            <a:r>
              <a:rPr lang="en-US" dirty="0" err="1"/>
              <a:t>হতে</a:t>
            </a:r>
            <a:r>
              <a:rPr lang="en-US" dirty="0"/>
              <a:t> </a:t>
            </a:r>
            <a:r>
              <a:rPr lang="en-US" dirty="0" err="1"/>
              <a:t>বর্ণিত</a:t>
            </a:r>
            <a:r>
              <a:rPr lang="en-US" dirty="0"/>
              <a:t>, </a:t>
            </a:r>
            <a:r>
              <a:rPr lang="en-US" dirty="0" err="1"/>
              <a:t>তিনি</a:t>
            </a:r>
            <a:r>
              <a:rPr lang="en-US" dirty="0"/>
              <a:t> </a:t>
            </a:r>
            <a:r>
              <a:rPr lang="en-US" dirty="0" err="1"/>
              <a:t>বলেন</a:t>
            </a:r>
            <a:r>
              <a:rPr lang="en-US" dirty="0"/>
              <a:t>, </a:t>
            </a:r>
            <a:r>
              <a:rPr lang="en-US" dirty="0" err="1"/>
              <a:t>আমি</a:t>
            </a:r>
            <a:r>
              <a:rPr lang="en-US" dirty="0"/>
              <a:t> </a:t>
            </a:r>
            <a:r>
              <a:rPr lang="en-US" dirty="0" err="1"/>
              <a:t>হযরত</a:t>
            </a:r>
            <a:r>
              <a:rPr lang="en-US" dirty="0"/>
              <a:t> </a:t>
            </a:r>
            <a:r>
              <a:rPr lang="en-US" dirty="0" err="1"/>
              <a:t>নবী</a:t>
            </a:r>
            <a:r>
              <a:rPr lang="en-US" dirty="0"/>
              <a:t> </a:t>
            </a:r>
            <a:r>
              <a:rPr lang="en-US" dirty="0" err="1"/>
              <a:t>করিম</a:t>
            </a:r>
            <a:r>
              <a:rPr lang="en-US" dirty="0"/>
              <a:t> (</a:t>
            </a:r>
            <a:r>
              <a:rPr lang="en-US" dirty="0" err="1"/>
              <a:t>সাঃ</a:t>
            </a:r>
            <a:r>
              <a:rPr lang="en-US" dirty="0"/>
              <a:t>)-</a:t>
            </a:r>
            <a:r>
              <a:rPr lang="en-US" dirty="0" err="1"/>
              <a:t>কে</a:t>
            </a:r>
            <a:r>
              <a:rPr lang="en-US" dirty="0"/>
              <a:t> </a:t>
            </a:r>
            <a:r>
              <a:rPr lang="en-US" dirty="0" err="1"/>
              <a:t>কখনো</a:t>
            </a:r>
            <a:r>
              <a:rPr lang="en-US" dirty="0"/>
              <a:t> </a:t>
            </a:r>
            <a:r>
              <a:rPr lang="en-US" dirty="0" err="1"/>
              <a:t>এমনভাবে</a:t>
            </a:r>
            <a:r>
              <a:rPr lang="en-US" dirty="0"/>
              <a:t> </a:t>
            </a:r>
            <a:r>
              <a:rPr lang="en-US" dirty="0" err="1"/>
              <a:t>অট্টহাসি</a:t>
            </a:r>
            <a:r>
              <a:rPr lang="en-US" dirty="0"/>
              <a:t> </a:t>
            </a:r>
            <a:r>
              <a:rPr lang="en-US" dirty="0" err="1"/>
              <a:t>অবস্থায়</a:t>
            </a:r>
            <a:r>
              <a:rPr lang="en-US" dirty="0"/>
              <a:t> </a:t>
            </a:r>
            <a:r>
              <a:rPr lang="en-US" dirty="0" err="1"/>
              <a:t>দেখিনি</a:t>
            </a:r>
            <a:r>
              <a:rPr lang="en-US" dirty="0"/>
              <a:t>, </a:t>
            </a:r>
            <a:r>
              <a:rPr lang="en-US" dirty="0" err="1"/>
              <a:t>যাতে</a:t>
            </a:r>
            <a:r>
              <a:rPr lang="en-US" dirty="0"/>
              <a:t> </a:t>
            </a:r>
            <a:r>
              <a:rPr lang="en-US" dirty="0" err="1"/>
              <a:t>তাঁর</a:t>
            </a:r>
            <a:r>
              <a:rPr lang="en-US" dirty="0"/>
              <a:t> </a:t>
            </a:r>
            <a:r>
              <a:rPr lang="en-US" dirty="0" err="1"/>
              <a:t>জিহবার</a:t>
            </a:r>
            <a:r>
              <a:rPr lang="en-US" dirty="0"/>
              <a:t> </a:t>
            </a:r>
            <a:r>
              <a:rPr lang="en-US" dirty="0" err="1"/>
              <a:t>মূল</a:t>
            </a:r>
            <a:r>
              <a:rPr lang="en-US" dirty="0"/>
              <a:t> </a:t>
            </a:r>
            <a:r>
              <a:rPr lang="en-US" dirty="0" err="1"/>
              <a:t>অংশ</a:t>
            </a:r>
            <a:r>
              <a:rPr lang="en-US" dirty="0"/>
              <a:t> </a:t>
            </a:r>
            <a:r>
              <a:rPr lang="en-US" dirty="0" err="1"/>
              <a:t>দেখা</a:t>
            </a:r>
            <a:r>
              <a:rPr lang="en-US" dirty="0"/>
              <a:t> </a:t>
            </a:r>
            <a:r>
              <a:rPr lang="en-US" dirty="0" err="1"/>
              <a:t>যায়</a:t>
            </a:r>
            <a:r>
              <a:rPr lang="en-US" dirty="0"/>
              <a:t>; </a:t>
            </a:r>
            <a:r>
              <a:rPr lang="en-US" dirty="0" err="1"/>
              <a:t>বরং</a:t>
            </a:r>
            <a:r>
              <a:rPr lang="en-US" dirty="0"/>
              <a:t> </a:t>
            </a:r>
            <a:r>
              <a:rPr lang="en-US" dirty="0" err="1"/>
              <a:t>তিনি</a:t>
            </a:r>
            <a:r>
              <a:rPr lang="en-US" dirty="0"/>
              <a:t> </a:t>
            </a:r>
            <a:r>
              <a:rPr lang="en-US" dirty="0" err="1"/>
              <a:t>কেবল</a:t>
            </a:r>
            <a:r>
              <a:rPr lang="en-US" dirty="0"/>
              <a:t> </a:t>
            </a:r>
            <a:r>
              <a:rPr lang="en-US" dirty="0" err="1"/>
              <a:t>মুচকি</a:t>
            </a:r>
            <a:r>
              <a:rPr lang="en-US" dirty="0"/>
              <a:t> </a:t>
            </a:r>
            <a:r>
              <a:rPr lang="en-US" dirty="0" err="1"/>
              <a:t>হাসি</a:t>
            </a:r>
            <a:r>
              <a:rPr lang="en-US" dirty="0"/>
              <a:t> </a:t>
            </a:r>
            <a:r>
              <a:rPr lang="en-US" dirty="0" err="1"/>
              <a:t>হাসতেন</a:t>
            </a:r>
            <a:r>
              <a:rPr lang="en-US" dirty="0"/>
              <a:t>। (</a:t>
            </a:r>
            <a:r>
              <a:rPr lang="en-US" dirty="0" err="1"/>
              <a:t>ইমাম</a:t>
            </a:r>
            <a:r>
              <a:rPr lang="en-US" dirty="0"/>
              <a:t> </a:t>
            </a:r>
            <a:r>
              <a:rPr lang="en-US" dirty="0" err="1"/>
              <a:t>বুখারী</a:t>
            </a:r>
            <a:r>
              <a:rPr lang="en-US" dirty="0"/>
              <a:t> </a:t>
            </a:r>
            <a:r>
              <a:rPr lang="en-US" dirty="0" err="1"/>
              <a:t>রহ</a:t>
            </a:r>
            <a:r>
              <a:rPr lang="en-US" dirty="0"/>
              <a:t>. </a:t>
            </a:r>
            <a:r>
              <a:rPr lang="en-US" dirty="0" err="1"/>
              <a:t>হাদিসটি</a:t>
            </a:r>
            <a:r>
              <a:rPr lang="en-US" dirty="0"/>
              <a:t> </a:t>
            </a:r>
            <a:r>
              <a:rPr lang="en-US" dirty="0" err="1"/>
              <a:t>বর্ণনা</a:t>
            </a:r>
            <a:r>
              <a:rPr lang="en-US" dirty="0"/>
              <a:t> </a:t>
            </a:r>
            <a:r>
              <a:rPr lang="en-US" dirty="0" err="1"/>
              <a:t>করেছেন</a:t>
            </a:r>
            <a:r>
              <a:rPr lang="en-US" dirty="0"/>
              <a:t>।)</a:t>
            </a:r>
          </a:p>
        </p:txBody>
      </p:sp>
    </p:spTree>
    <p:extLst>
      <p:ext uri="{BB962C8B-B14F-4D97-AF65-F5344CB8AC3E}">
        <p14:creationId xmlns:p14="http://schemas.microsoft.com/office/powerpoint/2010/main" val="2228089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5C68B5-7B3E-1998-5123-A15C920AFB6B}"/>
              </a:ext>
            </a:extLst>
          </p:cNvPr>
          <p:cNvSpPr txBox="1"/>
          <p:nvPr/>
        </p:nvSpPr>
        <p:spPr>
          <a:xfrm>
            <a:off x="3309257" y="121473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en-US" sz="1800" dirty="0"/>
              <a:t> </a:t>
            </a:r>
            <a:r>
              <a:rPr lang="en-US" sz="1800" dirty="0" err="1"/>
              <a:t>عن</a:t>
            </a:r>
            <a:r>
              <a:rPr lang="en-US" sz="1800" dirty="0"/>
              <a:t> </a:t>
            </a:r>
            <a:r>
              <a:rPr lang="en-US" sz="1800" dirty="0" err="1"/>
              <a:t>جرير</a:t>
            </a:r>
            <a:r>
              <a:rPr lang="en-US" sz="1800" dirty="0"/>
              <a:t> </a:t>
            </a:r>
            <a:r>
              <a:rPr lang="en-US" sz="1800" dirty="0" err="1"/>
              <a:t>رضي</a:t>
            </a:r>
            <a:r>
              <a:rPr lang="en-US" sz="1800" dirty="0"/>
              <a:t> </a:t>
            </a:r>
            <a:r>
              <a:rPr lang="en-US" sz="1800" dirty="0" err="1"/>
              <a:t>الله</a:t>
            </a:r>
            <a:r>
              <a:rPr lang="en-US" sz="1800" dirty="0"/>
              <a:t> </a:t>
            </a:r>
            <a:r>
              <a:rPr lang="en-US" sz="1800" dirty="0" err="1"/>
              <a:t>تعالى</a:t>
            </a:r>
            <a:r>
              <a:rPr lang="en-US" sz="1800" dirty="0"/>
              <a:t> </a:t>
            </a:r>
            <a:r>
              <a:rPr lang="en-US" sz="1800" dirty="0" err="1"/>
              <a:t>عنه</a:t>
            </a:r>
            <a:r>
              <a:rPr lang="en-US" sz="1800" dirty="0"/>
              <a:t> </a:t>
            </a:r>
            <a:r>
              <a:rPr lang="en-US" sz="1800" dirty="0" err="1"/>
              <a:t>قال</a:t>
            </a:r>
            <a:r>
              <a:rPr lang="en-US" sz="1800" dirty="0"/>
              <a:t> </a:t>
            </a:r>
            <a:r>
              <a:rPr lang="en-US" sz="1800" dirty="0" err="1"/>
              <a:t>ما</a:t>
            </a:r>
            <a:r>
              <a:rPr lang="en-US" sz="1800" dirty="0"/>
              <a:t> </a:t>
            </a:r>
            <a:r>
              <a:rPr lang="en-US" sz="1800" dirty="0" err="1"/>
              <a:t>حجبني</a:t>
            </a:r>
            <a:r>
              <a:rPr lang="en-US" sz="1800" dirty="0"/>
              <a:t> </a:t>
            </a:r>
            <a:r>
              <a:rPr lang="en-US" sz="1800" dirty="0" err="1"/>
              <a:t>النبي</a:t>
            </a:r>
            <a:r>
              <a:rPr lang="en-US" sz="1800" dirty="0"/>
              <a:t> </a:t>
            </a:r>
            <a:r>
              <a:rPr lang="en-US" sz="1800" dirty="0" err="1"/>
              <a:t>صلى</a:t>
            </a:r>
            <a:r>
              <a:rPr lang="en-US" sz="1800" dirty="0"/>
              <a:t> </a:t>
            </a:r>
            <a:r>
              <a:rPr lang="en-US" sz="1800" dirty="0" err="1"/>
              <a:t>الله</a:t>
            </a:r>
            <a:r>
              <a:rPr lang="en-US" sz="1800" dirty="0"/>
              <a:t> </a:t>
            </a:r>
            <a:r>
              <a:rPr lang="en-US" sz="1800" dirty="0" err="1"/>
              <a:t>عليه</a:t>
            </a:r>
            <a:r>
              <a:rPr lang="en-US" sz="1800" dirty="0"/>
              <a:t> </a:t>
            </a:r>
            <a:r>
              <a:rPr lang="en-US" sz="1800" dirty="0" err="1"/>
              <a:t>وسلم</a:t>
            </a:r>
            <a:r>
              <a:rPr lang="en-US" sz="1800" dirty="0"/>
              <a:t> </a:t>
            </a:r>
            <a:r>
              <a:rPr lang="en-US" sz="1800" dirty="0" err="1"/>
              <a:t>منذ</a:t>
            </a:r>
            <a:r>
              <a:rPr lang="en-US" sz="1800" dirty="0"/>
              <a:t> </a:t>
            </a:r>
            <a:r>
              <a:rPr lang="en-US" sz="1800" dirty="0" err="1"/>
              <a:t>أسلمت</a:t>
            </a:r>
            <a:r>
              <a:rPr lang="en-US" sz="1800" dirty="0"/>
              <a:t> </a:t>
            </a:r>
            <a:r>
              <a:rPr lang="en-US" sz="1800" dirty="0" err="1"/>
              <a:t>ولا</a:t>
            </a:r>
            <a:r>
              <a:rPr lang="en-US" sz="1800" dirty="0"/>
              <a:t> </a:t>
            </a:r>
            <a:r>
              <a:rPr lang="en-US" sz="1800" dirty="0" err="1"/>
              <a:t>رآني</a:t>
            </a:r>
            <a:r>
              <a:rPr lang="en-US" sz="1800" dirty="0"/>
              <a:t> </a:t>
            </a:r>
            <a:r>
              <a:rPr lang="en-US" sz="1800" dirty="0" err="1"/>
              <a:t>إلا</a:t>
            </a:r>
            <a:r>
              <a:rPr lang="en-US" sz="1800" dirty="0"/>
              <a:t> </a:t>
            </a:r>
            <a:r>
              <a:rPr lang="en-US" sz="1800" dirty="0" err="1"/>
              <a:t>تبسم</a:t>
            </a:r>
            <a:r>
              <a:rPr lang="en-US" sz="1800" dirty="0"/>
              <a:t> </a:t>
            </a:r>
          </a:p>
          <a:p>
            <a:pPr>
              <a:buNone/>
            </a:pPr>
            <a:r>
              <a:rPr lang="en-US" sz="1800" dirty="0"/>
              <a:t> </a:t>
            </a:r>
            <a:r>
              <a:rPr lang="en-US" sz="1800" b="1" dirty="0"/>
              <a:t>(</a:t>
            </a:r>
            <a:r>
              <a:rPr lang="en-US" sz="1800" b="1" dirty="0" err="1"/>
              <a:t>متفق</a:t>
            </a:r>
            <a:r>
              <a:rPr lang="en-US" sz="1800" b="1" dirty="0"/>
              <a:t> </a:t>
            </a:r>
            <a:r>
              <a:rPr lang="en-US" sz="1800" b="1" dirty="0" err="1"/>
              <a:t>عليه</a:t>
            </a:r>
            <a:r>
              <a:rPr lang="en-US" sz="1800" b="1" dirty="0"/>
              <a:t>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72278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BEE33-5F89-13BB-CDEE-095F84869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F9136F-4098-008B-53CA-D47AB27A7DCC}"/>
              </a:ext>
            </a:extLst>
          </p:cNvPr>
          <p:cNvSpPr txBox="1"/>
          <p:nvPr/>
        </p:nvSpPr>
        <p:spPr>
          <a:xfrm>
            <a:off x="3048000" y="968552"/>
            <a:ext cx="609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US" dirty="0"/>
          </a:p>
          <a:p>
            <a:pPr algn="r">
              <a:buNone/>
            </a:pPr>
            <a:r>
              <a:rPr lang="en-US" dirty="0"/>
              <a:t> </a:t>
            </a:r>
            <a:r>
              <a:rPr lang="en-US" dirty="0" err="1"/>
              <a:t>عن</a:t>
            </a:r>
            <a:r>
              <a:rPr lang="en-US" dirty="0"/>
              <a:t> </a:t>
            </a:r>
            <a:r>
              <a:rPr lang="en-US" dirty="0" err="1"/>
              <a:t>جرير</a:t>
            </a:r>
            <a:r>
              <a:rPr lang="en-US" dirty="0"/>
              <a:t> </a:t>
            </a:r>
            <a:r>
              <a:rPr lang="en-US" dirty="0" err="1"/>
              <a:t>رضي</a:t>
            </a:r>
            <a:r>
              <a:rPr lang="en-US" dirty="0"/>
              <a:t> </a:t>
            </a:r>
            <a:r>
              <a:rPr lang="en-US" dirty="0" err="1"/>
              <a:t>الله</a:t>
            </a:r>
            <a:r>
              <a:rPr lang="en-US" dirty="0"/>
              <a:t> </a:t>
            </a:r>
            <a:r>
              <a:rPr lang="en-US" dirty="0" err="1"/>
              <a:t>تعالى</a:t>
            </a:r>
            <a:r>
              <a:rPr lang="en-US" dirty="0"/>
              <a:t> </a:t>
            </a:r>
            <a:r>
              <a:rPr lang="en-US" dirty="0" err="1"/>
              <a:t>عنه</a:t>
            </a:r>
            <a:r>
              <a:rPr lang="en-US" dirty="0"/>
              <a:t> </a:t>
            </a:r>
            <a:r>
              <a:rPr lang="en-US" dirty="0" err="1"/>
              <a:t>قال</a:t>
            </a:r>
            <a:r>
              <a:rPr lang="en-US" dirty="0"/>
              <a:t> </a:t>
            </a:r>
            <a:r>
              <a:rPr lang="en-US" dirty="0" err="1"/>
              <a:t>ما</a:t>
            </a:r>
            <a:r>
              <a:rPr lang="en-US" dirty="0"/>
              <a:t> </a:t>
            </a:r>
            <a:r>
              <a:rPr lang="en-US" dirty="0" err="1"/>
              <a:t>حجبني</a:t>
            </a:r>
            <a:r>
              <a:rPr lang="en-US" dirty="0"/>
              <a:t> </a:t>
            </a:r>
            <a:r>
              <a:rPr lang="en-US" dirty="0" err="1"/>
              <a:t>النبي</a:t>
            </a:r>
            <a:r>
              <a:rPr lang="en-US" dirty="0"/>
              <a:t> </a:t>
            </a:r>
            <a:r>
              <a:rPr lang="en-US" dirty="0" err="1"/>
              <a:t>صلى</a:t>
            </a:r>
            <a:r>
              <a:rPr lang="en-US" dirty="0"/>
              <a:t> </a:t>
            </a:r>
            <a:r>
              <a:rPr lang="en-US" dirty="0" err="1"/>
              <a:t>الله</a:t>
            </a:r>
            <a:r>
              <a:rPr lang="en-US" dirty="0"/>
              <a:t> </a:t>
            </a:r>
            <a:r>
              <a:rPr lang="en-US" dirty="0" err="1"/>
              <a:t>عليه</a:t>
            </a:r>
            <a:r>
              <a:rPr lang="en-US" dirty="0"/>
              <a:t> </a:t>
            </a:r>
            <a:r>
              <a:rPr lang="en-US" dirty="0" err="1"/>
              <a:t>وسلم</a:t>
            </a:r>
            <a:r>
              <a:rPr lang="en-US" dirty="0"/>
              <a:t> </a:t>
            </a:r>
            <a:r>
              <a:rPr lang="en-US" dirty="0" err="1"/>
              <a:t>منذ</a:t>
            </a:r>
            <a:r>
              <a:rPr lang="en-US" dirty="0"/>
              <a:t> </a:t>
            </a:r>
            <a:r>
              <a:rPr lang="en-US" dirty="0" err="1"/>
              <a:t>أسلمت</a:t>
            </a:r>
            <a:r>
              <a:rPr lang="en-US" dirty="0"/>
              <a:t> </a:t>
            </a:r>
            <a:r>
              <a:rPr lang="en-US" dirty="0" err="1"/>
              <a:t>ولا</a:t>
            </a:r>
            <a:r>
              <a:rPr lang="en-US" dirty="0"/>
              <a:t> </a:t>
            </a:r>
            <a:r>
              <a:rPr lang="en-US" dirty="0" err="1"/>
              <a:t>رآني</a:t>
            </a:r>
            <a:r>
              <a:rPr lang="en-US" dirty="0"/>
              <a:t> </a:t>
            </a:r>
            <a:r>
              <a:rPr lang="en-US" dirty="0" err="1"/>
              <a:t>إلا</a:t>
            </a:r>
            <a:r>
              <a:rPr lang="en-US" dirty="0"/>
              <a:t> </a:t>
            </a:r>
            <a:r>
              <a:rPr lang="en-US" dirty="0" err="1"/>
              <a:t>تبسم</a:t>
            </a:r>
            <a:r>
              <a:rPr lang="en-US" dirty="0"/>
              <a:t> 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b="1" dirty="0"/>
              <a:t>(</a:t>
            </a:r>
            <a:r>
              <a:rPr lang="en-US" b="1" dirty="0" err="1"/>
              <a:t>متفق</a:t>
            </a:r>
            <a:r>
              <a:rPr lang="en-US" b="1" dirty="0"/>
              <a:t> </a:t>
            </a:r>
            <a:r>
              <a:rPr lang="en-US" b="1" dirty="0" err="1"/>
              <a:t>عليه</a:t>
            </a:r>
            <a:r>
              <a:rPr lang="en-US" b="1" dirty="0"/>
              <a:t>)</a:t>
            </a:r>
            <a:endParaRPr lang="en-US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 err="1"/>
              <a:t>অনুবাদ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হযরত</a:t>
            </a:r>
            <a:r>
              <a:rPr lang="en-US" dirty="0"/>
              <a:t> </a:t>
            </a:r>
            <a:r>
              <a:rPr lang="en-US" dirty="0" err="1"/>
              <a:t>জারীর</a:t>
            </a:r>
            <a:r>
              <a:rPr lang="en-US" dirty="0"/>
              <a:t> (</a:t>
            </a:r>
            <a:r>
              <a:rPr lang="en-US" dirty="0" err="1"/>
              <a:t>রাঃ</a:t>
            </a:r>
            <a:r>
              <a:rPr lang="en-US" dirty="0"/>
              <a:t>) </a:t>
            </a:r>
            <a:r>
              <a:rPr lang="en-US" dirty="0" err="1"/>
              <a:t>হতে</a:t>
            </a:r>
            <a:r>
              <a:rPr lang="en-US" dirty="0"/>
              <a:t> </a:t>
            </a:r>
            <a:r>
              <a:rPr lang="en-US" dirty="0" err="1"/>
              <a:t>বর্ণিত</a:t>
            </a:r>
            <a:r>
              <a:rPr lang="en-US" dirty="0"/>
              <a:t>, </a:t>
            </a:r>
            <a:r>
              <a:rPr lang="en-US" dirty="0" err="1"/>
              <a:t>যখন</a:t>
            </a:r>
            <a:r>
              <a:rPr lang="en-US" dirty="0"/>
              <a:t> </a:t>
            </a:r>
            <a:r>
              <a:rPr lang="en-US" dirty="0" err="1"/>
              <a:t>হতে</a:t>
            </a:r>
            <a:r>
              <a:rPr lang="en-US" dirty="0"/>
              <a:t> </a:t>
            </a:r>
            <a:r>
              <a:rPr lang="en-US" dirty="0" err="1"/>
              <a:t>আমি</a:t>
            </a:r>
            <a:r>
              <a:rPr lang="en-US" dirty="0"/>
              <a:t> </a:t>
            </a:r>
            <a:r>
              <a:rPr lang="en-US" dirty="0" err="1"/>
              <a:t>ইসলাম</a:t>
            </a:r>
            <a:r>
              <a:rPr lang="en-US" dirty="0"/>
              <a:t> </a:t>
            </a:r>
            <a:r>
              <a:rPr lang="en-US" dirty="0" err="1"/>
              <a:t>গ্রহণ</a:t>
            </a:r>
            <a:r>
              <a:rPr lang="en-US" dirty="0"/>
              <a:t> </a:t>
            </a:r>
            <a:r>
              <a:rPr lang="en-US" dirty="0" err="1"/>
              <a:t>করি</a:t>
            </a:r>
            <a:r>
              <a:rPr lang="en-US" dirty="0"/>
              <a:t>, </a:t>
            </a:r>
            <a:r>
              <a:rPr lang="en-US" dirty="0" err="1"/>
              <a:t>তখন</a:t>
            </a:r>
            <a:r>
              <a:rPr lang="en-US" dirty="0"/>
              <a:t> </a:t>
            </a:r>
            <a:r>
              <a:rPr lang="en-US" dirty="0" err="1"/>
              <a:t>হতে</a:t>
            </a:r>
            <a:r>
              <a:rPr lang="en-US" dirty="0"/>
              <a:t> </a:t>
            </a:r>
            <a:r>
              <a:rPr lang="en-US" dirty="0" err="1"/>
              <a:t>হযরত</a:t>
            </a:r>
            <a:r>
              <a:rPr lang="en-US" dirty="0"/>
              <a:t> </a:t>
            </a:r>
            <a:r>
              <a:rPr lang="en-US" dirty="0" err="1"/>
              <a:t>নবী</a:t>
            </a:r>
            <a:r>
              <a:rPr lang="en-US" dirty="0"/>
              <a:t> </a:t>
            </a:r>
            <a:r>
              <a:rPr lang="en-US" dirty="0" err="1"/>
              <a:t>করিম</a:t>
            </a:r>
            <a:r>
              <a:rPr lang="en-US" dirty="0"/>
              <a:t> (</a:t>
            </a:r>
            <a:r>
              <a:rPr lang="en-US" dirty="0" err="1"/>
              <a:t>সাঃ</a:t>
            </a:r>
            <a:r>
              <a:rPr lang="en-US" dirty="0"/>
              <a:t>) </a:t>
            </a:r>
            <a:r>
              <a:rPr lang="en-US" dirty="0" err="1"/>
              <a:t>আমাকে</a:t>
            </a:r>
            <a:r>
              <a:rPr lang="en-US" dirty="0"/>
              <a:t> </a:t>
            </a:r>
            <a:r>
              <a:rPr lang="en-US" dirty="0" err="1"/>
              <a:t>কখনো</a:t>
            </a:r>
            <a:r>
              <a:rPr lang="en-US" dirty="0"/>
              <a:t> (</a:t>
            </a:r>
            <a:r>
              <a:rPr lang="en-US" dirty="0" err="1"/>
              <a:t>তার</a:t>
            </a:r>
            <a:r>
              <a:rPr lang="en-US" dirty="0"/>
              <a:t> </a:t>
            </a:r>
            <a:r>
              <a:rPr lang="en-US" dirty="0" err="1"/>
              <a:t>কাছে</a:t>
            </a:r>
            <a:r>
              <a:rPr lang="en-US" dirty="0"/>
              <a:t> </a:t>
            </a:r>
            <a:r>
              <a:rPr lang="en-US" dirty="0" err="1"/>
              <a:t>আসতে</a:t>
            </a:r>
            <a:r>
              <a:rPr lang="en-US" dirty="0"/>
              <a:t>) </a:t>
            </a:r>
            <a:r>
              <a:rPr lang="en-US" dirty="0" err="1"/>
              <a:t>বাধা</a:t>
            </a:r>
            <a:r>
              <a:rPr lang="en-US" dirty="0"/>
              <a:t> </a:t>
            </a:r>
            <a:r>
              <a:rPr lang="en-US" dirty="0" err="1"/>
              <a:t>দেননি</a:t>
            </a:r>
            <a:r>
              <a:rPr lang="en-US" dirty="0"/>
              <a:t>। </a:t>
            </a:r>
            <a:r>
              <a:rPr lang="en-US" dirty="0" err="1"/>
              <a:t>আর</a:t>
            </a:r>
            <a:r>
              <a:rPr lang="en-US" dirty="0"/>
              <a:t> </a:t>
            </a:r>
            <a:r>
              <a:rPr lang="en-US" dirty="0" err="1"/>
              <a:t>যখনই</a:t>
            </a:r>
            <a:r>
              <a:rPr lang="en-US" dirty="0"/>
              <a:t> </a:t>
            </a:r>
            <a:r>
              <a:rPr lang="en-US" dirty="0" err="1"/>
              <a:t>তিনি</a:t>
            </a:r>
            <a:r>
              <a:rPr lang="en-US" dirty="0"/>
              <a:t> </a:t>
            </a:r>
            <a:r>
              <a:rPr lang="en-US" dirty="0" err="1"/>
              <a:t>আমাকে</a:t>
            </a:r>
            <a:r>
              <a:rPr lang="en-US" dirty="0"/>
              <a:t> </a:t>
            </a:r>
            <a:r>
              <a:rPr lang="en-US" dirty="0" err="1"/>
              <a:t>দেখেছেন</a:t>
            </a:r>
            <a:r>
              <a:rPr lang="en-US" dirty="0"/>
              <a:t>, </a:t>
            </a:r>
            <a:r>
              <a:rPr lang="en-US" dirty="0" err="1"/>
              <a:t>তখন</a:t>
            </a:r>
            <a:r>
              <a:rPr lang="en-US" dirty="0"/>
              <a:t> </a:t>
            </a:r>
            <a:r>
              <a:rPr lang="en-US" dirty="0" err="1"/>
              <a:t>মুচকি</a:t>
            </a:r>
            <a:r>
              <a:rPr lang="en-US" dirty="0"/>
              <a:t> </a:t>
            </a:r>
            <a:r>
              <a:rPr lang="en-US" dirty="0" err="1"/>
              <a:t>হেসেছেন</a:t>
            </a:r>
            <a:r>
              <a:rPr lang="en-US" dirty="0"/>
              <a:t>। (</a:t>
            </a:r>
            <a:r>
              <a:rPr lang="en-US" dirty="0" err="1"/>
              <a:t>ইমাম</a:t>
            </a:r>
            <a:r>
              <a:rPr lang="en-US" dirty="0"/>
              <a:t> </a:t>
            </a:r>
            <a:r>
              <a:rPr lang="en-US" dirty="0" err="1"/>
              <a:t>বুখারী</a:t>
            </a:r>
            <a:r>
              <a:rPr lang="en-US" dirty="0"/>
              <a:t> ও </a:t>
            </a:r>
            <a:r>
              <a:rPr lang="en-US" dirty="0" err="1"/>
              <a:t>মুসলিম</a:t>
            </a:r>
            <a:r>
              <a:rPr lang="en-US" dirty="0"/>
              <a:t> </a:t>
            </a:r>
            <a:r>
              <a:rPr lang="en-US" dirty="0" err="1"/>
              <a:t>রহ</a:t>
            </a:r>
            <a:r>
              <a:rPr lang="en-US" dirty="0"/>
              <a:t>. </a:t>
            </a:r>
            <a:r>
              <a:rPr lang="en-US" dirty="0" err="1"/>
              <a:t>হাদিসটি</a:t>
            </a:r>
            <a:r>
              <a:rPr lang="en-US" dirty="0"/>
              <a:t> </a:t>
            </a:r>
            <a:r>
              <a:rPr lang="en-US" dirty="0" err="1"/>
              <a:t>বর্ণনা</a:t>
            </a:r>
            <a:r>
              <a:rPr lang="en-US" dirty="0"/>
              <a:t> </a:t>
            </a:r>
            <a:r>
              <a:rPr lang="en-US" dirty="0" err="1"/>
              <a:t>করেছেন</a:t>
            </a:r>
            <a:r>
              <a:rPr lang="en-US" dirty="0"/>
              <a:t>।)</a:t>
            </a:r>
          </a:p>
        </p:txBody>
      </p:sp>
    </p:spTree>
    <p:extLst>
      <p:ext uri="{BB962C8B-B14F-4D97-AF65-F5344CB8AC3E}">
        <p14:creationId xmlns:p14="http://schemas.microsoft.com/office/powerpoint/2010/main" val="1799803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513A4-37FB-A188-A9CC-225F84973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0D15E4A-612D-8C10-BDD8-B921F0CF36B6}"/>
              </a:ext>
            </a:extLst>
          </p:cNvPr>
          <p:cNvSpPr txBox="1"/>
          <p:nvPr/>
        </p:nvSpPr>
        <p:spPr>
          <a:xfrm>
            <a:off x="3156857" y="59123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শরিয়তের পরিভাষায় হাসি তিন প্রকারঃ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FE7AC0-B128-F466-4218-6D18891876DE}"/>
              </a:ext>
            </a:extLst>
          </p:cNvPr>
          <p:cNvSpPr txBox="1"/>
          <p:nvPr/>
        </p:nvSpPr>
        <p:spPr>
          <a:xfrm>
            <a:off x="3048000" y="1536174"/>
            <a:ext cx="6096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71600" indent="-1371600">
              <a:buAutoNum type="arabicParenBoth"/>
            </a:pPr>
            <a:r>
              <a:rPr lang="ar-AE" sz="8000" dirty="0">
                <a:solidFill>
                  <a:srgbClr val="000000"/>
                </a:solidFill>
                <a:latin typeface="Shonar Bangla" pitchFamily="34" charset="0"/>
              </a:rPr>
              <a:t>التبسم</a:t>
            </a:r>
            <a:endParaRPr lang="en-US" sz="8000" dirty="0">
              <a:solidFill>
                <a:srgbClr val="000000"/>
              </a:solidFill>
              <a:latin typeface="Shonar Bangla" pitchFamily="34" charset="0"/>
              <a:cs typeface="Shonar Bangla" pitchFamily="34" charset="0"/>
            </a:endParaRPr>
          </a:p>
          <a:p>
            <a:pPr marL="1371600" indent="-1371600">
              <a:buAutoNum type="arabicParenBoth"/>
            </a:pPr>
            <a:r>
              <a:rPr lang="ar-AE" sz="8000" dirty="0">
                <a:solidFill>
                  <a:srgbClr val="000000"/>
                </a:solidFill>
                <a:latin typeface="Shonar Bangla" pitchFamily="34" charset="0"/>
              </a:rPr>
              <a:t> الضحك</a:t>
            </a:r>
            <a:endParaRPr lang="en-US" sz="8000" dirty="0">
              <a:solidFill>
                <a:srgbClr val="000000"/>
              </a:solidFill>
              <a:latin typeface="Shonar Bangla" pitchFamily="34" charset="0"/>
              <a:cs typeface="Shonar Bangla" pitchFamily="34" charset="0"/>
            </a:endParaRPr>
          </a:p>
          <a:p>
            <a:pPr marL="1371600" indent="-1371600">
              <a:buAutoNum type="arabicParenBoth"/>
            </a:pPr>
            <a:r>
              <a:rPr lang="ar-AE" sz="8000" dirty="0">
                <a:solidFill>
                  <a:srgbClr val="000000"/>
                </a:solidFill>
                <a:latin typeface="Shonar Bangla" pitchFamily="34" charset="0"/>
              </a:rPr>
              <a:t> القهقهة</a:t>
            </a:r>
            <a:endParaRPr lang="en-US" sz="8000" dirty="0">
              <a:solidFill>
                <a:srgbClr val="000000"/>
              </a:solidFill>
              <a:latin typeface="Shonar Bangla" pitchFamily="34" charset="0"/>
              <a:cs typeface="Shonar Bangl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405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15A8C-8302-4331-86CE-9EABE2C44983}"/>
              </a:ext>
            </a:extLst>
          </p:cNvPr>
          <p:cNvSpPr txBox="1"/>
          <p:nvPr/>
        </p:nvSpPr>
        <p:spPr>
          <a:xfrm>
            <a:off x="5181600" y="1143001"/>
            <a:ext cx="1981200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44B7E9-2E1D-41C0-8042-A1C77A4DDC31}"/>
              </a:ext>
            </a:extLst>
          </p:cNvPr>
          <p:cNvSpPr txBox="1"/>
          <p:nvPr/>
        </p:nvSpPr>
        <p:spPr>
          <a:xfrm>
            <a:off x="3352800" y="2590801"/>
            <a:ext cx="5715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হাসি কত প্রকার?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কোন প্রকার হাসি উত্তম?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কোন প্রকার হাসি হারাম?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হযরত আয়েশা রাঃ কে?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753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AF87EFAB-0EA0-452C-A7E0-CE948EE3035B}"/>
              </a:ext>
            </a:extLst>
          </p:cNvPr>
          <p:cNvSpPr/>
          <p:nvPr/>
        </p:nvSpPr>
        <p:spPr>
          <a:xfrm>
            <a:off x="3962400" y="685800"/>
            <a:ext cx="4343400" cy="1752600"/>
          </a:xfrm>
          <a:prstGeom prst="wedgeEllipseCallou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888381-C653-4C05-BFE7-C80600BA8BC0}"/>
              </a:ext>
            </a:extLst>
          </p:cNvPr>
          <p:cNvSpPr txBox="1"/>
          <p:nvPr/>
        </p:nvSpPr>
        <p:spPr>
          <a:xfrm>
            <a:off x="2438400" y="2819401"/>
            <a:ext cx="7239000" cy="5847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হাসির প্রকারভেদ ও প্রত্যক প্রকারের সংজ্ঞা লিখে আনবে।</a:t>
            </a:r>
          </a:p>
        </p:txBody>
      </p:sp>
    </p:spTree>
    <p:extLst>
      <p:ext uri="{BB962C8B-B14F-4D97-AF65-F5344CB8AC3E}">
        <p14:creationId xmlns:p14="http://schemas.microsoft.com/office/powerpoint/2010/main" val="4290726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0A6A0D-8A04-36EA-52FF-691D9EF7F276}"/>
              </a:ext>
            </a:extLst>
          </p:cNvPr>
          <p:cNvSpPr txBox="1"/>
          <p:nvPr/>
        </p:nvSpPr>
        <p:spPr>
          <a:xfrm rot="10800000" flipH="1" flipV="1">
            <a:off x="5148616" y="1869334"/>
            <a:ext cx="29285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/>
              <a:t>সমাপ্ত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802218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303</Words>
  <Application>Microsoft Office PowerPoint</Application>
  <PresentationFormat>Widescreen</PresentationFormat>
  <Paragraphs>39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NikoshBAN</vt:lpstr>
      <vt:lpstr>Shonar Bangla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Laise 0239 Project User</dc:creator>
  <cp:lastModifiedBy>Laise 0239 Project User</cp:lastModifiedBy>
  <cp:revision>16</cp:revision>
  <dcterms:created xsi:type="dcterms:W3CDTF">2026-10-08T06:41:57Z</dcterms:created>
  <dcterms:modified xsi:type="dcterms:W3CDTF">2026-10-08T09:17:10Z</dcterms:modified>
</cp:coreProperties>
</file>