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07-Oct-26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5" Type="http://schemas.openxmlformats.org/officeDocument/2006/relationships/image" Target="../media/image5.tmp"/><Relationship Id="rId4" Type="http://schemas.openxmlformats.org/officeDocument/2006/relationships/image" Target="../media/image4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tmp"/><Relationship Id="rId5" Type="http://schemas.openxmlformats.org/officeDocument/2006/relationships/image" Target="../media/image10.tmp"/><Relationship Id="rId4" Type="http://schemas.openxmlformats.org/officeDocument/2006/relationships/image" Target="../media/image9.tm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9119" y="22538"/>
            <a:ext cx="4672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4800" dirty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dirty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ক্লাসে</a:t>
            </a:r>
            <a:endParaRPr lang="en-US" sz="4800" dirty="0">
              <a:ln>
                <a:solidFill>
                  <a:srgbClr val="92D05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762000"/>
            <a:ext cx="5393217" cy="558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68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350026"/>
            <a:ext cx="753092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শাহিন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আলম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৮৮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কৈডোলা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শাহবাজপুর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11027" y="609600"/>
            <a:ext cx="32079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19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9600"/>
            <a:ext cx="7924800" cy="193899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888159"/>
            <a:ext cx="3682418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পড়ব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36409" y="4163580"/>
            <a:ext cx="5486400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ব্যঞ্জনবর্ণ-ট,ঠ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ড,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ঢ,ণ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78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0" y="457200"/>
            <a:ext cx="7467600" cy="424731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উপকরণঃ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বই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বর্ণকাড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প্রজেক্ট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অডিও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1600200" y="32004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200400" y="2352258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743200" y="1501462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1600200" y="40386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01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874542" y="3947575"/>
            <a:ext cx="5677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ঢ</a:t>
            </a:r>
          </a:p>
        </p:txBody>
      </p:sp>
      <p:sp>
        <p:nvSpPr>
          <p:cNvPr id="8" name="Rectangle 7"/>
          <p:cNvSpPr/>
          <p:nvPr/>
        </p:nvSpPr>
        <p:spPr>
          <a:xfrm>
            <a:off x="7931239" y="1549062"/>
            <a:ext cx="739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ঠ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958070" y="5324564"/>
            <a:ext cx="58541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ণ</a:t>
            </a:r>
            <a:endParaRPr lang="en-US" sz="7200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911215" y="2690364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ড</a:t>
            </a:r>
            <a:endParaRPr lang="en-US" sz="7200" dirty="0">
              <a:solidFill>
                <a:srgbClr val="92D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1215" y="348733"/>
            <a:ext cx="58862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ট</a:t>
            </a:r>
            <a:endParaRPr lang="en-US" sz="7200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34058" y="1565049"/>
            <a:ext cx="28167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ঠে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লাগাড়ি</a:t>
            </a:r>
            <a:endParaRPr lang="en-US" sz="7200" dirty="0"/>
          </a:p>
        </p:txBody>
      </p:sp>
      <p:sp>
        <p:nvSpPr>
          <p:cNvPr id="13" name="Rectangle 12"/>
          <p:cNvSpPr/>
          <p:nvPr/>
        </p:nvSpPr>
        <p:spPr>
          <a:xfrm>
            <a:off x="4584879" y="2690364"/>
            <a:ext cx="125226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ডা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ব</a:t>
            </a:r>
            <a:endParaRPr lang="en-US" sz="7200" dirty="0"/>
          </a:p>
        </p:txBody>
      </p:sp>
      <p:sp>
        <p:nvSpPr>
          <p:cNvPr id="14" name="Rectangle 13"/>
          <p:cNvSpPr/>
          <p:nvPr/>
        </p:nvSpPr>
        <p:spPr>
          <a:xfrm>
            <a:off x="4471065" y="3734035"/>
            <a:ext cx="148630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ঢো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ল</a:t>
            </a:r>
            <a:endParaRPr lang="en-US" sz="7200" dirty="0"/>
          </a:p>
        </p:txBody>
      </p:sp>
      <p:sp>
        <p:nvSpPr>
          <p:cNvPr id="15" name="Rectangle 14"/>
          <p:cNvSpPr/>
          <p:nvPr/>
        </p:nvSpPr>
        <p:spPr>
          <a:xfrm>
            <a:off x="4322921" y="5147903"/>
            <a:ext cx="160332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হরি</a:t>
            </a:r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ণ</a:t>
            </a:r>
            <a:endParaRPr lang="en-US" sz="7200" dirty="0"/>
          </a:p>
        </p:txBody>
      </p:sp>
      <p:sp>
        <p:nvSpPr>
          <p:cNvPr id="16" name="Rectangle 15"/>
          <p:cNvSpPr/>
          <p:nvPr/>
        </p:nvSpPr>
        <p:spPr>
          <a:xfrm>
            <a:off x="4200089" y="338495"/>
            <a:ext cx="22108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মে</a:t>
            </a:r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টো</a:t>
            </a:r>
            <a:endParaRPr lang="en-US" sz="7200" dirty="0"/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57" y="228600"/>
            <a:ext cx="1648055" cy="876422"/>
          </a:xfrm>
          <a:prstGeom prst="rect">
            <a:avLst/>
          </a:prstGeom>
        </p:spPr>
      </p:pic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83" y="1707955"/>
            <a:ext cx="1628497" cy="982409"/>
          </a:xfrm>
          <a:prstGeom prst="rect">
            <a:avLst/>
          </a:prstGeom>
        </p:spPr>
      </p:pic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92" y="2683900"/>
            <a:ext cx="1284420" cy="833747"/>
          </a:xfrm>
          <a:prstGeom prst="rect">
            <a:avLst/>
          </a:prstGeom>
        </p:spPr>
      </p:pic>
      <p:pic>
        <p:nvPicPr>
          <p:cNvPr id="21" name="Picture 20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919669"/>
            <a:ext cx="1724266" cy="1124107"/>
          </a:xfrm>
          <a:prstGeom prst="rect">
            <a:avLst/>
          </a:prstGeom>
        </p:spPr>
      </p:pic>
      <p:pic>
        <p:nvPicPr>
          <p:cNvPr id="22" name="Picture 21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11" y="5043776"/>
            <a:ext cx="1047843" cy="110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4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874542" y="3947575"/>
            <a:ext cx="5677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ঢ</a:t>
            </a:r>
          </a:p>
        </p:txBody>
      </p:sp>
      <p:sp>
        <p:nvSpPr>
          <p:cNvPr id="8" name="Rectangle 7"/>
          <p:cNvSpPr/>
          <p:nvPr/>
        </p:nvSpPr>
        <p:spPr>
          <a:xfrm>
            <a:off x="7931239" y="1549062"/>
            <a:ext cx="739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ঠ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958070" y="5324564"/>
            <a:ext cx="58541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ণ</a:t>
            </a:r>
            <a:endParaRPr lang="en-US" sz="7200" dirty="0">
              <a:solidFill>
                <a:srgbClr val="0070C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911215" y="2690364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ড</a:t>
            </a:r>
            <a:endParaRPr lang="en-US" sz="7200" dirty="0">
              <a:solidFill>
                <a:srgbClr val="92D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1215" y="348733"/>
            <a:ext cx="58862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ট</a:t>
            </a:r>
            <a:endParaRPr lang="en-US" sz="7200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0329" y="1432663"/>
            <a:ext cx="136928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ঠোঁ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ট</a:t>
            </a:r>
            <a:endParaRPr lang="en-US" sz="7200" dirty="0"/>
          </a:p>
        </p:txBody>
      </p:sp>
      <p:sp>
        <p:nvSpPr>
          <p:cNvPr id="13" name="Rectangle 12"/>
          <p:cNvSpPr/>
          <p:nvPr/>
        </p:nvSpPr>
        <p:spPr>
          <a:xfrm>
            <a:off x="4584879" y="2690364"/>
            <a:ext cx="133402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ম</a:t>
            </a:r>
            <a:endParaRPr lang="en-US" sz="7200" dirty="0"/>
          </a:p>
        </p:txBody>
      </p:sp>
      <p:sp>
        <p:nvSpPr>
          <p:cNvPr id="14" name="Rectangle 13"/>
          <p:cNvSpPr/>
          <p:nvPr/>
        </p:nvSpPr>
        <p:spPr>
          <a:xfrm>
            <a:off x="4471065" y="3734035"/>
            <a:ext cx="19319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ঢা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কনা</a:t>
            </a:r>
            <a:endParaRPr lang="en-US" sz="7200" dirty="0"/>
          </a:p>
        </p:txBody>
      </p:sp>
      <p:sp>
        <p:nvSpPr>
          <p:cNvPr id="15" name="Rectangle 14"/>
          <p:cNvSpPr/>
          <p:nvPr/>
        </p:nvSpPr>
        <p:spPr>
          <a:xfrm>
            <a:off x="4543201" y="5248050"/>
            <a:ext cx="137569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বী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ণা</a:t>
            </a:r>
            <a:endParaRPr lang="en-US" sz="7200" dirty="0"/>
          </a:p>
        </p:txBody>
      </p:sp>
      <p:sp>
        <p:nvSpPr>
          <p:cNvPr id="16" name="Rectangle 15"/>
          <p:cNvSpPr/>
          <p:nvPr/>
        </p:nvSpPr>
        <p:spPr>
          <a:xfrm>
            <a:off x="4468919" y="319464"/>
            <a:ext cx="135485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য়া</a:t>
            </a:r>
            <a:endParaRPr lang="en-US" sz="7200" dirty="0"/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65521"/>
            <a:ext cx="1080481" cy="1067142"/>
          </a:xfrm>
          <a:prstGeom prst="rect">
            <a:avLst/>
          </a:prstGeom>
        </p:spPr>
      </p:pic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34" y="1715550"/>
            <a:ext cx="1619476" cy="1038370"/>
          </a:xfrm>
          <a:prstGeom prst="rect">
            <a:avLst/>
          </a:prstGeom>
        </p:spPr>
      </p:pic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81" y="3014604"/>
            <a:ext cx="1295581" cy="828791"/>
          </a:xfrm>
          <a:prstGeom prst="rect">
            <a:avLst/>
          </a:prstGeom>
        </p:spPr>
      </p:pic>
      <p:pic>
        <p:nvPicPr>
          <p:cNvPr id="20" name="Picture 19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956" y="4036609"/>
            <a:ext cx="1324160" cy="885949"/>
          </a:xfrm>
          <a:prstGeom prst="rect">
            <a:avLst/>
          </a:prstGeom>
        </p:spPr>
      </p:pic>
      <p:pic>
        <p:nvPicPr>
          <p:cNvPr id="21" name="Picture 20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665" y="5028956"/>
            <a:ext cx="1072135" cy="130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5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87332"/>
              </p:ext>
            </p:extLst>
          </p:nvPr>
        </p:nvGraphicFramePr>
        <p:xfrm>
          <a:off x="1219200" y="2469525"/>
          <a:ext cx="6705600" cy="126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120"/>
                <a:gridCol w="1341120"/>
                <a:gridCol w="1341120"/>
                <a:gridCol w="1341120"/>
                <a:gridCol w="1341120"/>
              </a:tblGrid>
              <a:tr h="1264920">
                <a:tc>
                  <a:txBody>
                    <a:bodyPr/>
                    <a:lstStyle/>
                    <a:p>
                      <a:endParaRPr lang="en-US" sz="7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934200" y="709412"/>
            <a:ext cx="502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ণ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92758" y="709412"/>
            <a:ext cx="502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77048" y="670775"/>
            <a:ext cx="68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33434" y="670774"/>
            <a:ext cx="502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ঢ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01651" y="749122"/>
            <a:ext cx="58862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ট</a:t>
            </a:r>
          </a:p>
        </p:txBody>
      </p:sp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343400"/>
            <a:ext cx="67056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33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552271"/>
            <a:ext cx="60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90902" y="3892461"/>
            <a:ext cx="57259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90902" y="2692132"/>
            <a:ext cx="7425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82088" y="1491803"/>
            <a:ext cx="6463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68624" y="2692132"/>
            <a:ext cx="72006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ঝ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02914" y="618519"/>
            <a:ext cx="9122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ঠ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2532" y="3892461"/>
            <a:ext cx="60144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ছ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87989" y="1600200"/>
            <a:ext cx="83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ঢ</a:t>
            </a:r>
          </a:p>
        </p:txBody>
      </p:sp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876800"/>
            <a:ext cx="3886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0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68687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35269"/>
            <a:ext cx="81534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83</Words>
  <Application>Microsoft Office PowerPoint</Application>
  <PresentationFormat>On-screen Show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6</cp:revision>
  <dcterms:created xsi:type="dcterms:W3CDTF">2006-08-16T00:00:00Z</dcterms:created>
  <dcterms:modified xsi:type="dcterms:W3CDTF">2026-10-07T06:18:39Z</dcterms:modified>
</cp:coreProperties>
</file>