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0" d="100"/>
          <a:sy n="40" d="100"/>
        </p:scale>
        <p:origin x="38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457200" y="365760"/>
            <a:ext cx="1005840" cy="100584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881360" y="365760"/>
            <a:ext cx="1097280" cy="1097280"/>
          </a:xfrm>
          <a:prstGeom prst="ellipse">
            <a:avLst/>
          </a:prstGeom>
          <a:solidFill>
            <a:srgbClr val="FEF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064240" y="5486400"/>
            <a:ext cx="822960" cy="822960"/>
          </a:xfrm>
          <a:prstGeom prst="ellipse">
            <a:avLst/>
          </a:prstGeom>
          <a:solidFill>
            <a:srgbClr val="EDE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457200" y="5486400"/>
            <a:ext cx="914400" cy="91440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645920" y="2926080"/>
            <a:ext cx="502920" cy="502920"/>
          </a:xfrm>
          <a:prstGeom prst="ellipse">
            <a:avLst/>
          </a:prstGeom>
          <a:solidFill>
            <a:srgbClr val="FCE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58400" y="2926080"/>
            <a:ext cx="548640" cy="548640"/>
          </a:xfrm>
          <a:prstGeom prst="ellipse">
            <a:avLst/>
          </a:prstGeom>
          <a:solidFill>
            <a:srgbClr val="FED7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371600" y="822960"/>
            <a:ext cx="320040" cy="320040"/>
          </a:xfrm>
          <a:prstGeom prst="star5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5-Point Star 9"/>
          <p:cNvSpPr/>
          <p:nvPr/>
        </p:nvSpPr>
        <p:spPr>
          <a:xfrm>
            <a:off x="10424160" y="1371600"/>
            <a:ext cx="320040" cy="320040"/>
          </a:xfrm>
          <a:prstGeom prst="star5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5-Point Star 10"/>
          <p:cNvSpPr/>
          <p:nvPr/>
        </p:nvSpPr>
        <p:spPr>
          <a:xfrm>
            <a:off x="1005840" y="4663440"/>
            <a:ext cx="274320" cy="274320"/>
          </a:xfrm>
          <a:prstGeom prst="star5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5-Point Star 11"/>
          <p:cNvSpPr/>
          <p:nvPr/>
        </p:nvSpPr>
        <p:spPr>
          <a:xfrm>
            <a:off x="10972800" y="4572000"/>
            <a:ext cx="320040" cy="320040"/>
          </a:xfrm>
          <a:prstGeom prst="star5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itleTopPill"/>
          <p:cNvSpPr/>
          <p:nvPr/>
        </p:nvSpPr>
        <p:spPr>
          <a:xfrm>
            <a:off x="3291840" y="502920"/>
            <a:ext cx="5605272" cy="475488"/>
          </a:xfrm>
          <a:prstGeom prst="roundRect">
            <a:avLst/>
          </a:prstGeom>
          <a:solidFill>
            <a:srgbClr val="EEF2FF"/>
          </a:solidFill>
          <a:ln w="25400">
            <a:solidFill>
              <a:srgbClr val="6366F1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300" b="1" i="0">
                <a:solidFill>
                  <a:srgbClr val="4F46E5"/>
                </a:solidFill>
                <a:latin typeface="Segoe UI"/>
              </a:defRPr>
            </a:pPr>
            <a:r>
              <a:t>⭐ KIDS ENGLISH LESSON • NUMBER SPELLINGS ⭐</a:t>
            </a:r>
          </a:p>
        </p:txBody>
      </p:sp>
      <p:sp>
        <p:nvSpPr>
          <p:cNvPr id="14" name="TitleText"/>
          <p:cNvSpPr txBox="1"/>
          <p:nvPr/>
        </p:nvSpPr>
        <p:spPr>
          <a:xfrm>
            <a:off x="914400" y="1143000"/>
            <a:ext cx="10360152" cy="10515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5600" b="1" i="0">
                <a:solidFill>
                  <a:srgbClr val="1E293B"/>
                </a:solidFill>
                <a:latin typeface="Arial Rounded MT Bold"/>
              </a:defRPr>
            </a:pPr>
            <a:r>
              <a:t>Learn Numbers 11 to 15</a:t>
            </a:r>
          </a:p>
        </p:txBody>
      </p:sp>
      <p:sp>
        <p:nvSpPr>
          <p:cNvPr id="15" name="TitleSubtitle"/>
          <p:cNvSpPr txBox="1"/>
          <p:nvPr/>
        </p:nvSpPr>
        <p:spPr>
          <a:xfrm>
            <a:off x="914400" y="2148840"/>
            <a:ext cx="10360152" cy="50292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2000" b="0" i="0">
                <a:solidFill>
                  <a:srgbClr val="475569"/>
                </a:solidFill>
                <a:latin typeface="Segoe UI Semibold"/>
              </a:defRPr>
            </a:pPr>
            <a:r>
              <a:t>Letter-by-Letter Animated Spelling &amp; Phonics Adventure!</a:t>
            </a:r>
          </a:p>
        </p:txBody>
      </p:sp>
      <p:sp>
        <p:nvSpPr>
          <p:cNvPr id="16" name="TitleCard_11"/>
          <p:cNvSpPr/>
          <p:nvPr/>
        </p:nvSpPr>
        <p:spPr>
          <a:xfrm>
            <a:off x="868680" y="2926080"/>
            <a:ext cx="1920240" cy="2240280"/>
          </a:xfrm>
          <a:prstGeom prst="roundRect">
            <a:avLst/>
          </a:prstGeom>
          <a:solidFill>
            <a:srgbClr val="EFF6FF"/>
          </a:solidFill>
          <a:ln w="31750">
            <a:solidFill>
              <a:srgbClr val="60A5FA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5000" b="1">
                <a:solidFill>
                  <a:srgbClr val="3B82F6"/>
                </a:solidFill>
                <a:latin typeface="Arial Rounded MT Bold"/>
              </a:defRPr>
            </a:pPr>
            <a:r>
              <a:t>11</a:t>
            </a:r>
          </a:p>
          <a:p>
            <a:pPr algn="ctr">
              <a:defRPr sz="1800" b="1">
                <a:solidFill>
                  <a:srgbClr val="3B82F6"/>
                </a:solidFill>
                <a:latin typeface="Arial Rounded MT Bold"/>
              </a:defRPr>
            </a:pPr>
            <a:r>
              <a:t>ELEVEN</a:t>
            </a:r>
          </a:p>
          <a:p>
            <a:pPr algn="ctr">
              <a:defRPr sz="1300">
                <a:solidFill>
                  <a:srgbClr val="60A5FA"/>
                </a:solidFill>
                <a:latin typeface="Segoe UI"/>
              </a:defRPr>
            </a:pPr>
            <a:r>
              <a:t>11 Stars ★</a:t>
            </a:r>
          </a:p>
        </p:txBody>
      </p:sp>
      <p:sp>
        <p:nvSpPr>
          <p:cNvPr id="17" name="TitleCard_12"/>
          <p:cNvSpPr/>
          <p:nvPr/>
        </p:nvSpPr>
        <p:spPr>
          <a:xfrm>
            <a:off x="3017520" y="2926080"/>
            <a:ext cx="1920240" cy="22402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BBF24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5000" b="1">
                <a:solidFill>
                  <a:srgbClr val="F59E0B"/>
                </a:solidFill>
                <a:latin typeface="Arial Rounded MT Bold"/>
              </a:defRPr>
            </a:pPr>
            <a:r>
              <a:t>12</a:t>
            </a:r>
          </a:p>
          <a:p>
            <a:pPr algn="ctr">
              <a:defRPr sz="1800" b="1">
                <a:solidFill>
                  <a:srgbClr val="F59E0B"/>
                </a:solidFill>
                <a:latin typeface="Arial Rounded MT Bold"/>
              </a:defRPr>
            </a:pPr>
            <a:r>
              <a:t>TWELVE</a:t>
            </a:r>
          </a:p>
          <a:p>
            <a:pPr algn="ctr">
              <a:defRPr sz="1300">
                <a:solidFill>
                  <a:srgbClr val="FBBF24"/>
                </a:solidFill>
                <a:latin typeface="Segoe UI"/>
              </a:defRPr>
            </a:pPr>
            <a:r>
              <a:t>12 Stars ★</a:t>
            </a:r>
          </a:p>
        </p:txBody>
      </p:sp>
      <p:sp>
        <p:nvSpPr>
          <p:cNvPr id="18" name="TitleCard_13"/>
          <p:cNvSpPr/>
          <p:nvPr/>
        </p:nvSpPr>
        <p:spPr>
          <a:xfrm>
            <a:off x="5166360" y="2926080"/>
            <a:ext cx="1920240" cy="2240280"/>
          </a:xfrm>
          <a:prstGeom prst="roundRect">
            <a:avLst/>
          </a:prstGeom>
          <a:solidFill>
            <a:srgbClr val="F5F3FF"/>
          </a:solidFill>
          <a:ln w="31750">
            <a:solidFill>
              <a:srgbClr val="A78BFA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5000" b="1">
                <a:solidFill>
                  <a:srgbClr val="8B5CF6"/>
                </a:solidFill>
                <a:latin typeface="Arial Rounded MT Bold"/>
              </a:defRPr>
            </a:pPr>
            <a:r>
              <a:t>13</a:t>
            </a:r>
          </a:p>
          <a:p>
            <a:pPr algn="ctr">
              <a:defRPr sz="1800" b="1">
                <a:solidFill>
                  <a:srgbClr val="8B5CF6"/>
                </a:solidFill>
                <a:latin typeface="Arial Rounded MT Bold"/>
              </a:defRPr>
            </a:pPr>
            <a:r>
              <a:t>THIRTEEN</a:t>
            </a:r>
          </a:p>
          <a:p>
            <a:pPr algn="ctr">
              <a:defRPr sz="1300">
                <a:solidFill>
                  <a:srgbClr val="A78BFA"/>
                </a:solidFill>
                <a:latin typeface="Segoe UI"/>
              </a:defRPr>
            </a:pPr>
            <a:r>
              <a:t>13 Stars ★</a:t>
            </a:r>
          </a:p>
        </p:txBody>
      </p:sp>
      <p:sp>
        <p:nvSpPr>
          <p:cNvPr id="19" name="TitleCard_14"/>
          <p:cNvSpPr/>
          <p:nvPr/>
        </p:nvSpPr>
        <p:spPr>
          <a:xfrm>
            <a:off x="7315200" y="2926080"/>
            <a:ext cx="1920240" cy="2240280"/>
          </a:xfrm>
          <a:prstGeom prst="roundRect">
            <a:avLst/>
          </a:prstGeom>
          <a:solidFill>
            <a:srgbClr val="ECFDF5"/>
          </a:solidFill>
          <a:ln w="31750">
            <a:solidFill>
              <a:srgbClr val="34D39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5000" b="1">
                <a:solidFill>
                  <a:srgbClr val="10B981"/>
                </a:solidFill>
                <a:latin typeface="Arial Rounded MT Bold"/>
              </a:defRPr>
            </a:pPr>
            <a:r>
              <a:t>14</a:t>
            </a:r>
          </a:p>
          <a:p>
            <a:pPr algn="ctr">
              <a:defRPr sz="1800" b="1">
                <a:solidFill>
                  <a:srgbClr val="10B981"/>
                </a:solidFill>
                <a:latin typeface="Arial Rounded MT Bold"/>
              </a:defRPr>
            </a:pPr>
            <a:r>
              <a:t>FOURTEEN</a:t>
            </a:r>
          </a:p>
          <a:p>
            <a:pPr algn="ctr">
              <a:defRPr sz="1300">
                <a:solidFill>
                  <a:srgbClr val="34D399"/>
                </a:solidFill>
                <a:latin typeface="Segoe UI"/>
              </a:defRPr>
            </a:pPr>
            <a:r>
              <a:t>14 Stars ★</a:t>
            </a:r>
          </a:p>
        </p:txBody>
      </p:sp>
      <p:sp>
        <p:nvSpPr>
          <p:cNvPr id="20" name="TitleCard_15"/>
          <p:cNvSpPr/>
          <p:nvPr/>
        </p:nvSpPr>
        <p:spPr>
          <a:xfrm>
            <a:off x="9464040" y="2926080"/>
            <a:ext cx="1920240" cy="2240280"/>
          </a:xfrm>
          <a:prstGeom prst="roundRect">
            <a:avLst/>
          </a:prstGeom>
          <a:solidFill>
            <a:srgbClr val="FDF2F8"/>
          </a:solidFill>
          <a:ln w="31750">
            <a:solidFill>
              <a:srgbClr val="F472B6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5000" b="1">
                <a:solidFill>
                  <a:srgbClr val="EC4899"/>
                </a:solidFill>
                <a:latin typeface="Arial Rounded MT Bold"/>
              </a:defRPr>
            </a:pPr>
            <a:r>
              <a:t>15</a:t>
            </a:r>
          </a:p>
          <a:p>
            <a:pPr algn="ctr">
              <a:defRPr sz="1800" b="1">
                <a:solidFill>
                  <a:srgbClr val="EC4899"/>
                </a:solidFill>
                <a:latin typeface="Arial Rounded MT Bold"/>
              </a:defRPr>
            </a:pPr>
            <a:r>
              <a:t>FIFTEEN</a:t>
            </a:r>
          </a:p>
          <a:p>
            <a:pPr algn="ctr">
              <a:defRPr sz="1300">
                <a:solidFill>
                  <a:srgbClr val="F472B6"/>
                </a:solidFill>
                <a:latin typeface="Segoe UI"/>
              </a:defRPr>
            </a:pPr>
            <a:r>
              <a:t>15 Stars 🎉</a:t>
            </a:r>
          </a:p>
        </p:txBody>
      </p:sp>
      <p:sp>
        <p:nvSpPr>
          <p:cNvPr id="21" name="TitleBotPill"/>
          <p:cNvSpPr/>
          <p:nvPr/>
        </p:nvSpPr>
        <p:spPr>
          <a:xfrm>
            <a:off x="2377440" y="5577840"/>
            <a:ext cx="7434072" cy="56692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BD5E1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400" b="1" i="0">
                <a:solidFill>
                  <a:srgbClr val="334155"/>
                </a:solidFill>
                <a:latin typeface="Segoe UI"/>
              </a:defRPr>
            </a:pPr>
            <a:r>
              <a:t>✨ Watch each letter bounce, pop &amp; spell together step-by-step! ✨</a:t>
            </a:r>
          </a:p>
        </p:txBody>
      </p:sp>
      <p:pic>
        <p:nvPicPr>
          <p:cNvPr id="22" name="TutoringAudio_1">
            <a:hlinkClick r:id="" action="ppaction://media"/>
            <a:extLst>
              <a:ext uri="{FF2B5EF4-FFF2-40B4-BE49-F238E27FC236}">
                <a16:creationId xmlns:a16="http://schemas.microsoft.com/office/drawing/2014/main" id="{CBA94585-8CD4-B95E-17DE-51A0E57199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00000" y="317500000"/>
            <a:ext cx="12700" cy="12700"/>
          </a:xfrm>
          <a:prstGeom prst="rect">
            <a:avLst/>
          </a:prstGeom>
        </p:spPr>
      </p:pic>
    </p:spTree>
  </p:cSld>
  <p:clrMapOvr>
    <a:masterClrMapping/>
  </p:clrMapOvr>
  <p:transition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6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7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6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6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6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6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667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2880" y="182880"/>
            <a:ext cx="640080" cy="640080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228600"/>
            <a:ext cx="685800" cy="685800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567160" y="5943600"/>
            <a:ext cx="594360" cy="594360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82880" y="5943600"/>
            <a:ext cx="548640" cy="548640"/>
          </a:xfrm>
          <a:prstGeom prst="ellipse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960120" y="292608"/>
            <a:ext cx="228600" cy="228600"/>
          </a:xfrm>
          <a:prstGeom prst="star5">
            <a:avLst/>
          </a:prstGeom>
          <a:solidFill>
            <a:srgbClr val="60A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109960" y="320040"/>
            <a:ext cx="256032" cy="256032"/>
          </a:xfrm>
          <a:prstGeom prst="star5">
            <a:avLst/>
          </a:prstGeom>
          <a:solidFill>
            <a:srgbClr val="60A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HeaderPill_11"/>
          <p:cNvSpPr/>
          <p:nvPr/>
        </p:nvSpPr>
        <p:spPr>
          <a:xfrm>
            <a:off x="548640" y="228600"/>
            <a:ext cx="5943600" cy="4389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250" b="1" i="0">
                <a:solidFill>
                  <a:srgbClr val="475569"/>
                </a:solidFill>
                <a:latin typeface="Segoe UI"/>
              </a:defRPr>
            </a:pPr>
            <a:r>
              <a:t>🌟 ENGLISH NUMBER SPELLINGS • LESSON 11</a:t>
            </a:r>
          </a:p>
        </p:txBody>
      </p:sp>
      <p:sp>
        <p:nvSpPr>
          <p:cNvPr id="10" name="StepPill_11"/>
          <p:cNvSpPr/>
          <p:nvPr/>
        </p:nvSpPr>
        <p:spPr>
          <a:xfrm>
            <a:off x="9418320" y="228600"/>
            <a:ext cx="2194560" cy="438912"/>
          </a:xfrm>
          <a:prstGeom prst="roundRect">
            <a:avLst/>
          </a:prstGeom>
          <a:solidFill>
            <a:srgbClr val="EFF6FF"/>
          </a:solidFill>
          <a:ln w="254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300" b="1" i="0">
                <a:solidFill>
                  <a:srgbClr val="1D4ED8"/>
                </a:solidFill>
                <a:latin typeface="Arial Rounded MT Bold"/>
              </a:defRPr>
            </a:pPr>
            <a:r>
              <a:t>NUMBER 11 OF 15</a:t>
            </a:r>
          </a:p>
        </p:txBody>
      </p:sp>
      <p:sp>
        <p:nvSpPr>
          <p:cNvPr id="11" name="HeroCard_11"/>
          <p:cNvSpPr/>
          <p:nvPr/>
        </p:nvSpPr>
        <p:spPr>
          <a:xfrm>
            <a:off x="548640" y="841248"/>
            <a:ext cx="3886200" cy="566928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563EB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HeroTag_11"/>
          <p:cNvSpPr/>
          <p:nvPr/>
        </p:nvSpPr>
        <p:spPr>
          <a:xfrm>
            <a:off x="868680" y="1042416"/>
            <a:ext cx="3246120" cy="384048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300" b="1" i="0">
                <a:solidFill>
                  <a:srgbClr val="1D4ED8"/>
                </a:solidFill>
                <a:latin typeface="Arial Rounded MT Bold"/>
              </a:defRPr>
            </a:pPr>
            <a:r>
              <a:t>NUMBER  11</a:t>
            </a:r>
          </a:p>
        </p:txBody>
      </p:sp>
      <p:sp>
        <p:nvSpPr>
          <p:cNvPr id="13" name="GiantNumber_11"/>
          <p:cNvSpPr txBox="1"/>
          <p:nvPr/>
        </p:nvSpPr>
        <p:spPr>
          <a:xfrm>
            <a:off x="685800" y="1435608"/>
            <a:ext cx="3611880" cy="19659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1200" b="1" i="0">
                <a:solidFill>
                  <a:srgbClr val="3B82F6"/>
                </a:solidFill>
                <a:latin typeface="Arial Rounded MT Bold"/>
              </a:defRPr>
            </a:pPr>
            <a:r>
              <a:t>11</a:t>
            </a:r>
          </a:p>
        </p:txBody>
      </p:sp>
      <p:sp>
        <p:nvSpPr>
          <p:cNvPr id="14" name="QtyBox_11"/>
          <p:cNvSpPr/>
          <p:nvPr/>
        </p:nvSpPr>
        <p:spPr>
          <a:xfrm>
            <a:off x="777240" y="3493008"/>
            <a:ext cx="3429000" cy="1874519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54864" rtlCol="0" anchor="ctr"/>
          <a:lstStyle/>
          <a:p>
            <a:pPr algn="ctr">
              <a:defRPr sz="1700" b="1">
                <a:solidFill>
                  <a:srgbClr val="3B82F6"/>
                </a:solidFill>
                <a:latin typeface="Segoe UI"/>
              </a:defRPr>
            </a:pPr>
            <a:r>
              <a:t>★ ★ ★ ★ ★ ★ ★ ★ ★ ★ ★</a:t>
            </a:r>
          </a:p>
          <a:p>
            <a:pPr algn="ctr">
              <a:defRPr sz="1500" b="1">
                <a:solidFill>
                  <a:srgbClr val="1D4ED8"/>
                </a:solidFill>
                <a:latin typeface="Arial Rounded MT Bold"/>
              </a:defRPr>
            </a:pPr>
            <a:r>
              <a:t>11 SHINING STARS</a:t>
            </a:r>
          </a:p>
          <a:p>
            <a:pPr algn="ctr">
              <a:defRPr sz="1300">
                <a:solidFill>
                  <a:srgbClr val="64748B"/>
                </a:solidFill>
                <a:latin typeface="Segoe UI Semibold"/>
              </a:defRPr>
            </a:pPr>
            <a:r>
              <a:t>Count: 11 items</a:t>
            </a:r>
          </a:p>
        </p:txBody>
      </p:sp>
      <p:sp>
        <p:nvSpPr>
          <p:cNvPr id="15" name="HeroBotPill_11"/>
          <p:cNvSpPr/>
          <p:nvPr/>
        </p:nvSpPr>
        <p:spPr>
          <a:xfrm>
            <a:off x="777240" y="5504688"/>
            <a:ext cx="3429000" cy="73152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200" b="1" i="0">
                <a:solidFill>
                  <a:srgbClr val="475569"/>
                </a:solidFill>
                <a:latin typeface="Segoe UI"/>
              </a:defRPr>
            </a:pPr>
            <a:r>
              <a:t>Digit: 11  •  Spelling: ELEVEN</a:t>
            </a:r>
            <a:br/>
            <a:r>
              <a:t>Learn English Numbers 11 to 15</a:t>
            </a:r>
          </a:p>
        </p:txBody>
      </p:sp>
      <p:sp>
        <p:nvSpPr>
          <p:cNvPr id="16" name="ArenaCard_ELEVEN"/>
          <p:cNvSpPr/>
          <p:nvPr/>
        </p:nvSpPr>
        <p:spPr>
          <a:xfrm>
            <a:off x="4709160" y="841248"/>
            <a:ext cx="6903720" cy="5669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2E8F0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ArenaPill_ELEVEN"/>
          <p:cNvSpPr/>
          <p:nvPr/>
        </p:nvSpPr>
        <p:spPr>
          <a:xfrm>
            <a:off x="5074920" y="1024128"/>
            <a:ext cx="3291840" cy="384048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150" b="1" i="0">
                <a:solidFill>
                  <a:srgbClr val="1D4ED8"/>
                </a:solidFill>
                <a:latin typeface="Segoe UI"/>
              </a:defRPr>
            </a:pPr>
            <a:r>
              <a:t>🔤 LETTER-BY-LETTER SPELLING</a:t>
            </a:r>
          </a:p>
        </p:txBody>
      </p:sp>
      <p:sp>
        <p:nvSpPr>
          <p:cNvPr id="18" name="FlowHeader_ELEVEN"/>
          <p:cNvSpPr txBox="1"/>
          <p:nvPr/>
        </p:nvSpPr>
        <p:spPr>
          <a:xfrm>
            <a:off x="5074920" y="1435608"/>
            <a:ext cx="6172200" cy="41148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l">
              <a:defRPr sz="1400" b="0" i="0">
                <a:solidFill>
                  <a:srgbClr val="475569"/>
                </a:solidFill>
                <a:latin typeface="Segoe UI Semibold"/>
              </a:defRPr>
            </a:pPr>
            <a:r>
              <a:t>Watch each letter appear:   E   ➜   L   ➜   E   ➜   V   ➜   E   ➜   N</a:t>
            </a:r>
          </a:p>
        </p:txBody>
      </p:sp>
      <p:sp>
        <p:nvSpPr>
          <p:cNvPr id="19" name="Tile_ELEVEN_0_E"/>
          <p:cNvSpPr/>
          <p:nvPr/>
        </p:nvSpPr>
        <p:spPr>
          <a:xfrm>
            <a:off x="4951476" y="1920240"/>
            <a:ext cx="932688" cy="1572768"/>
          </a:xfrm>
          <a:prstGeom prst="roundRect">
            <a:avLst/>
          </a:prstGeom>
          <a:solidFill>
            <a:srgbClr val="DBEAFE"/>
          </a:solidFill>
          <a:ln w="38100">
            <a:solidFill>
              <a:srgbClr val="2563EB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600" b="1" i="0">
                <a:solidFill>
                  <a:srgbClr val="1D4ED8"/>
                </a:solidFill>
                <a:latin typeface="Arial Rounded MT Bold"/>
              </a:defRPr>
            </a:pPr>
            <a:r>
              <a:t>E</a:t>
            </a:r>
          </a:p>
        </p:txBody>
      </p:sp>
      <p:sp>
        <p:nvSpPr>
          <p:cNvPr id="20" name="PosPill_ELEVEN_0"/>
          <p:cNvSpPr/>
          <p:nvPr/>
        </p:nvSpPr>
        <p:spPr>
          <a:xfrm>
            <a:off x="509778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1D4ED8"/>
                </a:solidFill>
                <a:latin typeface="Segoe UI"/>
              </a:defRPr>
            </a:pPr>
            <a:r>
              <a:t>1st</a:t>
            </a:r>
          </a:p>
        </p:txBody>
      </p:sp>
      <p:sp>
        <p:nvSpPr>
          <p:cNvPr id="21" name="Arrow_ELEVEN_0"/>
          <p:cNvSpPr txBox="1"/>
          <p:nvPr/>
        </p:nvSpPr>
        <p:spPr>
          <a:xfrm>
            <a:off x="588416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2563EB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2" name="Tile_ELEVEN_1_L"/>
          <p:cNvSpPr/>
          <p:nvPr/>
        </p:nvSpPr>
        <p:spPr>
          <a:xfrm>
            <a:off x="6048756" y="1920240"/>
            <a:ext cx="932688" cy="1572768"/>
          </a:xfrm>
          <a:prstGeom prst="roundRect">
            <a:avLst/>
          </a:prstGeom>
          <a:solidFill>
            <a:srgbClr val="DBEAFE"/>
          </a:solidFill>
          <a:ln w="38100">
            <a:solidFill>
              <a:srgbClr val="2563EB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600" b="1" i="0">
                <a:solidFill>
                  <a:srgbClr val="1D4ED8"/>
                </a:solidFill>
                <a:latin typeface="Arial Rounded MT Bold"/>
              </a:defRPr>
            </a:pPr>
            <a:r>
              <a:t>L</a:t>
            </a:r>
          </a:p>
        </p:txBody>
      </p:sp>
      <p:sp>
        <p:nvSpPr>
          <p:cNvPr id="23" name="PosPill_ELEVEN_1"/>
          <p:cNvSpPr/>
          <p:nvPr/>
        </p:nvSpPr>
        <p:spPr>
          <a:xfrm>
            <a:off x="619506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1D4ED8"/>
                </a:solidFill>
                <a:latin typeface="Segoe UI"/>
              </a:defRPr>
            </a:pPr>
            <a:r>
              <a:t>2nd</a:t>
            </a:r>
          </a:p>
        </p:txBody>
      </p:sp>
      <p:sp>
        <p:nvSpPr>
          <p:cNvPr id="24" name="Arrow_ELEVEN_1"/>
          <p:cNvSpPr txBox="1"/>
          <p:nvPr/>
        </p:nvSpPr>
        <p:spPr>
          <a:xfrm>
            <a:off x="698144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2563EB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5" name="Tile_ELEVEN_2_E"/>
          <p:cNvSpPr/>
          <p:nvPr/>
        </p:nvSpPr>
        <p:spPr>
          <a:xfrm>
            <a:off x="7146036" y="1920240"/>
            <a:ext cx="932688" cy="1572768"/>
          </a:xfrm>
          <a:prstGeom prst="roundRect">
            <a:avLst/>
          </a:prstGeom>
          <a:solidFill>
            <a:srgbClr val="DBEAFE"/>
          </a:solidFill>
          <a:ln w="38100">
            <a:solidFill>
              <a:srgbClr val="2563EB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600" b="1" i="0">
                <a:solidFill>
                  <a:srgbClr val="1D4ED8"/>
                </a:solidFill>
                <a:latin typeface="Arial Rounded MT Bold"/>
              </a:defRPr>
            </a:pPr>
            <a:r>
              <a:t>E</a:t>
            </a:r>
          </a:p>
        </p:txBody>
      </p:sp>
      <p:sp>
        <p:nvSpPr>
          <p:cNvPr id="26" name="PosPill_ELEVEN_2"/>
          <p:cNvSpPr/>
          <p:nvPr/>
        </p:nvSpPr>
        <p:spPr>
          <a:xfrm>
            <a:off x="729234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1D4ED8"/>
                </a:solidFill>
                <a:latin typeface="Segoe UI"/>
              </a:defRPr>
            </a:pPr>
            <a:r>
              <a:t>3rd</a:t>
            </a:r>
          </a:p>
        </p:txBody>
      </p:sp>
      <p:sp>
        <p:nvSpPr>
          <p:cNvPr id="27" name="Arrow_ELEVEN_2"/>
          <p:cNvSpPr txBox="1"/>
          <p:nvPr/>
        </p:nvSpPr>
        <p:spPr>
          <a:xfrm>
            <a:off x="807872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2563EB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8" name="Tile_ELEVEN_3_V"/>
          <p:cNvSpPr/>
          <p:nvPr/>
        </p:nvSpPr>
        <p:spPr>
          <a:xfrm>
            <a:off x="8243316" y="1920240"/>
            <a:ext cx="932688" cy="1572768"/>
          </a:xfrm>
          <a:prstGeom prst="roundRect">
            <a:avLst/>
          </a:prstGeom>
          <a:solidFill>
            <a:srgbClr val="DBEAFE"/>
          </a:solidFill>
          <a:ln w="38100">
            <a:solidFill>
              <a:srgbClr val="2563EB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600" b="1" i="0">
                <a:solidFill>
                  <a:srgbClr val="1D4ED8"/>
                </a:solidFill>
                <a:latin typeface="Arial Rounded MT Bold"/>
              </a:defRPr>
            </a:pPr>
            <a:r>
              <a:t>V</a:t>
            </a:r>
          </a:p>
        </p:txBody>
      </p:sp>
      <p:sp>
        <p:nvSpPr>
          <p:cNvPr id="29" name="PosPill_ELEVEN_3"/>
          <p:cNvSpPr/>
          <p:nvPr/>
        </p:nvSpPr>
        <p:spPr>
          <a:xfrm>
            <a:off x="838962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1D4ED8"/>
                </a:solidFill>
                <a:latin typeface="Segoe UI"/>
              </a:defRPr>
            </a:pPr>
            <a:r>
              <a:t>4th</a:t>
            </a:r>
          </a:p>
        </p:txBody>
      </p:sp>
      <p:sp>
        <p:nvSpPr>
          <p:cNvPr id="30" name="Arrow_ELEVEN_3"/>
          <p:cNvSpPr txBox="1"/>
          <p:nvPr/>
        </p:nvSpPr>
        <p:spPr>
          <a:xfrm>
            <a:off x="917600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2563EB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31" name="Tile_ELEVEN_4_E"/>
          <p:cNvSpPr/>
          <p:nvPr/>
        </p:nvSpPr>
        <p:spPr>
          <a:xfrm>
            <a:off x="9340596" y="1920240"/>
            <a:ext cx="932688" cy="1572768"/>
          </a:xfrm>
          <a:prstGeom prst="roundRect">
            <a:avLst/>
          </a:prstGeom>
          <a:solidFill>
            <a:srgbClr val="DBEAFE"/>
          </a:solidFill>
          <a:ln w="38100">
            <a:solidFill>
              <a:srgbClr val="2563EB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600" b="1" i="0">
                <a:solidFill>
                  <a:srgbClr val="1D4ED8"/>
                </a:solidFill>
                <a:latin typeface="Arial Rounded MT Bold"/>
              </a:defRPr>
            </a:pPr>
            <a:r>
              <a:t>E</a:t>
            </a:r>
          </a:p>
        </p:txBody>
      </p:sp>
      <p:sp>
        <p:nvSpPr>
          <p:cNvPr id="32" name="PosPill_ELEVEN_4"/>
          <p:cNvSpPr/>
          <p:nvPr/>
        </p:nvSpPr>
        <p:spPr>
          <a:xfrm>
            <a:off x="948690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1D4ED8"/>
                </a:solidFill>
                <a:latin typeface="Segoe UI"/>
              </a:defRPr>
            </a:pPr>
            <a:r>
              <a:t>5th</a:t>
            </a:r>
          </a:p>
        </p:txBody>
      </p:sp>
      <p:sp>
        <p:nvSpPr>
          <p:cNvPr id="33" name="Arrow_ELEVEN_4"/>
          <p:cNvSpPr txBox="1"/>
          <p:nvPr/>
        </p:nvSpPr>
        <p:spPr>
          <a:xfrm>
            <a:off x="1027328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2563EB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34" name="Tile_ELEVEN_5_N"/>
          <p:cNvSpPr/>
          <p:nvPr/>
        </p:nvSpPr>
        <p:spPr>
          <a:xfrm>
            <a:off x="10437876" y="1920240"/>
            <a:ext cx="932688" cy="1572768"/>
          </a:xfrm>
          <a:prstGeom prst="roundRect">
            <a:avLst/>
          </a:prstGeom>
          <a:solidFill>
            <a:srgbClr val="DBEAFE"/>
          </a:solidFill>
          <a:ln w="38100">
            <a:solidFill>
              <a:srgbClr val="2563EB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600" b="1" i="0">
                <a:solidFill>
                  <a:srgbClr val="1D4ED8"/>
                </a:solidFill>
                <a:latin typeface="Arial Rounded MT Bold"/>
              </a:defRPr>
            </a:pPr>
            <a:r>
              <a:t>N</a:t>
            </a:r>
          </a:p>
        </p:txBody>
      </p:sp>
      <p:sp>
        <p:nvSpPr>
          <p:cNvPr id="35" name="PosPill_ELEVEN_5"/>
          <p:cNvSpPr/>
          <p:nvPr/>
        </p:nvSpPr>
        <p:spPr>
          <a:xfrm>
            <a:off x="1058418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1D4ED8"/>
                </a:solidFill>
                <a:latin typeface="Segoe UI"/>
              </a:defRPr>
            </a:pPr>
            <a:r>
              <a:t>6th</a:t>
            </a:r>
          </a:p>
        </p:txBody>
      </p:sp>
      <p:sp>
        <p:nvSpPr>
          <p:cNvPr id="36" name="EquationBanner_ELEVEN"/>
          <p:cNvSpPr/>
          <p:nvPr/>
        </p:nvSpPr>
        <p:spPr>
          <a:xfrm>
            <a:off x="4983480" y="3931920"/>
            <a:ext cx="6355080" cy="713232"/>
          </a:xfrm>
          <a:prstGeom prst="roundRect">
            <a:avLst/>
          </a:prstGeom>
          <a:solidFill>
            <a:srgbClr val="EFF6FF"/>
          </a:solidFill>
          <a:ln w="31750">
            <a:solidFill>
              <a:srgbClr val="2563EB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2300" b="1" i="0">
                <a:solidFill>
                  <a:srgbClr val="3B82F6"/>
                </a:solidFill>
                <a:latin typeface="Arial Rounded MT Bold"/>
              </a:defRPr>
            </a:pPr>
            <a:r>
              <a:t>E  +  L  +  E  +  V  +  E  +  N   =   ELEVEN</a:t>
            </a:r>
          </a:p>
        </p:txBody>
      </p:sp>
      <p:sp>
        <p:nvSpPr>
          <p:cNvPr id="37" name="SpotlightCard_ELEVEN"/>
          <p:cNvSpPr/>
          <p:nvPr/>
        </p:nvSpPr>
        <p:spPr>
          <a:xfrm>
            <a:off x="4983480" y="4809744"/>
            <a:ext cx="6355080" cy="1536192"/>
          </a:xfrm>
          <a:prstGeom prst="roundRect">
            <a:avLst/>
          </a:prstGeom>
          <a:solidFill>
            <a:srgbClr val="FFFEF5"/>
          </a:solidFill>
          <a:ln w="25400">
            <a:solidFill>
              <a:srgbClr val="2563EB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54864" rIns="73152" bIns="54864" rtlCol="0" anchor="ctr"/>
          <a:lstStyle/>
          <a:p>
            <a:pPr algn="ctr">
              <a:defRPr sz="2200" b="1">
                <a:solidFill>
                  <a:srgbClr val="3B82F6"/>
                </a:solidFill>
                <a:latin typeface="Arial Rounded MT Bold"/>
              </a:defRPr>
            </a:pPr>
            <a:r>
              <a:t>⭐ SAY IT TOGETHER: "ELEVEN" ⭐</a:t>
            </a:r>
          </a:p>
          <a:p>
            <a:pPr algn="ctr">
              <a:defRPr sz="1300" b="1">
                <a:solidFill>
                  <a:srgbClr val="334155"/>
                </a:solidFill>
                <a:latin typeface="Segoe UI"/>
              </a:defRPr>
            </a:pPr>
            <a:r>
              <a:t>🔊 Phonics: /ɪˈlɛv.ən/    •    Rhymes: SEVEN 🌈 • HEAVEN ☁️</a:t>
            </a:r>
          </a:p>
          <a:p>
            <a:pPr algn="ctr">
              <a:defRPr sz="1300" i="1">
                <a:solidFill>
                  <a:srgbClr val="1E293B"/>
                </a:solidFill>
                <a:latin typeface="Segoe UI Semibold"/>
              </a:defRPr>
            </a:pPr>
            <a:r>
              <a:t>💬 "A cricket team has ELEVEN star players on the field!"</a:t>
            </a:r>
          </a:p>
        </p:txBody>
      </p:sp>
      <p:pic>
        <p:nvPicPr>
          <p:cNvPr id="38" name="TutoringAudio_2">
            <a:hlinkClick r:id="" action="ppaction://media"/>
            <a:extLst>
              <a:ext uri="{FF2B5EF4-FFF2-40B4-BE49-F238E27FC236}">
                <a16:creationId xmlns:a16="http://schemas.microsoft.com/office/drawing/2014/main" id="{7F8771FF-F6D8-18B2-E7B6-1DFC516A4E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00000" y="317500000"/>
            <a:ext cx="12700" cy="12700"/>
          </a:xfrm>
          <a:prstGeom prst="rect">
            <a:avLst/>
          </a:prstGeom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grpId="0" nodeType="withEffect">
                                  <p:stCondLst>
                                    <p:cond delay="164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8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ccel="50000" decel="50000" autoRev="1" fill="hold" grpId="1" nodeType="withEffect">
                                  <p:stCondLst>
                                    <p:cond delay="179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77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89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3" presetClass="entr" presetSubtype="16" fill="hold" grpId="0" nodeType="withEffect">
                                  <p:stCondLst>
                                    <p:cond delay="242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8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grpId="1" nodeType="withEffect">
                                  <p:stCondLst>
                                    <p:cond delay="257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67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3" presetClass="entr" presetSubtype="16" fill="hold" grpId="0" nodeType="withEffect">
                                  <p:stCondLst>
                                    <p:cond delay="338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8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3530"/>
                                  </p:stCondLst>
                                  <p:childTnLst>
                                    <p:animScale>
                                      <p:cBhvr>
                                        <p:cTn id="39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51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63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3" presetClass="entr" presetSubtype="16" fill="hold" grpId="0" nodeType="withEffect">
                                  <p:stCondLst>
                                    <p:cond delay="417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28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grpId="1" nodeType="withEffect">
                                  <p:stCondLst>
                                    <p:cond delay="4320"/>
                                  </p:stCondLst>
                                  <p:childTnLst>
                                    <p:animScale>
                                      <p:cBhvr>
                                        <p:cTn id="50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42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3" presetClass="entr" presetSubtype="16" fill="hold" grpId="0" nodeType="withEffect">
                                  <p:stCondLst>
                                    <p:cond delay="503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9" dur="28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ccel="50000" decel="50000" autoRev="1" fill="hold" grpId="1" nodeType="withEffect">
                                  <p:stCondLst>
                                    <p:cond delay="518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16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28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3" presetClass="entr" presetSubtype="16" fill="hold" grpId="0" nodeType="withEffect">
                                  <p:stCondLst>
                                    <p:cond delay="581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0" dur="28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accel="50000" decel="50000" autoRev="1" fill="hold" grpId="1" nodeType="withEffect">
                                  <p:stCondLst>
                                    <p:cond delay="596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594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7" presetClass="entr" presetSubtype="0" fill="hold" grpId="0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1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5" accel="100000" fill="hold">
                                          <p:stCondLst>
                                            <p:cond delay="31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983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11" grpId="0" animBg="1"/>
      <p:bldP spid="13" grpId="0"/>
      <p:bldP spid="19" grpId="0" animBg="1"/>
      <p:bldP spid="19" grpId="1" animBg="1"/>
      <p:bldP spid="20" grpId="0" animBg="1"/>
      <p:bldP spid="21" grpId="0"/>
      <p:bldP spid="22" grpId="0" animBg="1"/>
      <p:bldP spid="22" grpId="1" animBg="1"/>
      <p:bldP spid="23" grpId="0" animBg="1"/>
      <p:bldP spid="24" grpId="0"/>
      <p:bldP spid="25" grpId="0" animBg="1"/>
      <p:bldP spid="25" grpId="1" animBg="1"/>
      <p:bldP spid="26" grpId="0" animBg="1"/>
      <p:bldP spid="27" grpId="0"/>
      <p:bldP spid="28" grpId="0" animBg="1"/>
      <p:bldP spid="28" grpId="1" animBg="1"/>
      <p:bldP spid="29" grpId="0" animBg="1"/>
      <p:bldP spid="30" grpId="0"/>
      <p:bldP spid="31" grpId="0" animBg="1"/>
      <p:bldP spid="31" grpId="1" animBg="1"/>
      <p:bldP spid="32" grpId="0" animBg="1"/>
      <p:bldP spid="33" grpId="0"/>
      <p:bldP spid="34" grpId="0" animBg="1"/>
      <p:bldP spid="34" grpId="1" animBg="1"/>
      <p:bldP spid="35" grpId="0" animBg="1"/>
      <p:bldP spid="36" grpId="0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2880" y="182880"/>
            <a:ext cx="640080" cy="640080"/>
          </a:xfrm>
          <a:prstGeom prst="ellipse">
            <a:avLst/>
          </a:prstGeom>
          <a:solidFill>
            <a:srgbClr val="FFF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228600"/>
            <a:ext cx="685800" cy="685800"/>
          </a:xfrm>
          <a:prstGeom prst="ellipse">
            <a:avLst/>
          </a:prstGeom>
          <a:solidFill>
            <a:srgbClr val="FFF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567160" y="5943600"/>
            <a:ext cx="594360" cy="594360"/>
          </a:xfrm>
          <a:prstGeom prst="ellipse">
            <a:avLst/>
          </a:prstGeom>
          <a:solidFill>
            <a:srgbClr val="FFF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82880" y="5943600"/>
            <a:ext cx="548640" cy="548640"/>
          </a:xfrm>
          <a:prstGeom prst="ellipse">
            <a:avLst/>
          </a:prstGeom>
          <a:solidFill>
            <a:srgbClr val="FFF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960120" y="292608"/>
            <a:ext cx="228600" cy="228600"/>
          </a:xfrm>
          <a:prstGeom prst="star5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109960" y="320040"/>
            <a:ext cx="256032" cy="256032"/>
          </a:xfrm>
          <a:prstGeom prst="star5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HeaderPill_12"/>
          <p:cNvSpPr/>
          <p:nvPr/>
        </p:nvSpPr>
        <p:spPr>
          <a:xfrm>
            <a:off x="548640" y="228600"/>
            <a:ext cx="5943600" cy="4389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250" b="1" i="0">
                <a:solidFill>
                  <a:srgbClr val="475569"/>
                </a:solidFill>
                <a:latin typeface="Segoe UI"/>
              </a:defRPr>
            </a:pPr>
            <a:r>
              <a:t>🌟 ENGLISH NUMBER SPELLINGS • LESSON 12</a:t>
            </a:r>
          </a:p>
        </p:txBody>
      </p:sp>
      <p:sp>
        <p:nvSpPr>
          <p:cNvPr id="10" name="StepPill_12"/>
          <p:cNvSpPr/>
          <p:nvPr/>
        </p:nvSpPr>
        <p:spPr>
          <a:xfrm>
            <a:off x="9418320" y="228600"/>
            <a:ext cx="2194560" cy="438912"/>
          </a:xfrm>
          <a:prstGeom prst="roundRect">
            <a:avLst/>
          </a:prstGeom>
          <a:solidFill>
            <a:srgbClr val="FFFBEB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300" b="1" i="0">
                <a:solidFill>
                  <a:srgbClr val="B45309"/>
                </a:solidFill>
                <a:latin typeface="Arial Rounded MT Bold"/>
              </a:defRPr>
            </a:pPr>
            <a:r>
              <a:t>NUMBER 12 OF 15</a:t>
            </a:r>
          </a:p>
        </p:txBody>
      </p:sp>
      <p:sp>
        <p:nvSpPr>
          <p:cNvPr id="11" name="HeroCard_12"/>
          <p:cNvSpPr/>
          <p:nvPr/>
        </p:nvSpPr>
        <p:spPr>
          <a:xfrm>
            <a:off x="548640" y="841248"/>
            <a:ext cx="3886200" cy="566928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D97706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HeroTag_12"/>
          <p:cNvSpPr/>
          <p:nvPr/>
        </p:nvSpPr>
        <p:spPr>
          <a:xfrm>
            <a:off x="868680" y="1042416"/>
            <a:ext cx="3246120" cy="384048"/>
          </a:xfrm>
          <a:prstGeom prst="roundRect">
            <a:avLst/>
          </a:prstGeom>
          <a:solidFill>
            <a:srgbClr val="FFFBEB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300" b="1" i="0">
                <a:solidFill>
                  <a:srgbClr val="B45309"/>
                </a:solidFill>
                <a:latin typeface="Arial Rounded MT Bold"/>
              </a:defRPr>
            </a:pPr>
            <a:r>
              <a:t>NUMBER  12</a:t>
            </a:r>
          </a:p>
        </p:txBody>
      </p:sp>
      <p:sp>
        <p:nvSpPr>
          <p:cNvPr id="13" name="GiantNumber_12"/>
          <p:cNvSpPr txBox="1"/>
          <p:nvPr/>
        </p:nvSpPr>
        <p:spPr>
          <a:xfrm>
            <a:off x="685800" y="1435608"/>
            <a:ext cx="3611880" cy="19659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1200" b="1" i="0">
                <a:solidFill>
                  <a:srgbClr val="F59E0B"/>
                </a:solidFill>
                <a:latin typeface="Arial Rounded MT Bold"/>
              </a:defRPr>
            </a:pPr>
            <a:r>
              <a:t>12</a:t>
            </a:r>
          </a:p>
        </p:txBody>
      </p:sp>
      <p:sp>
        <p:nvSpPr>
          <p:cNvPr id="14" name="QtyBox_12"/>
          <p:cNvSpPr/>
          <p:nvPr/>
        </p:nvSpPr>
        <p:spPr>
          <a:xfrm>
            <a:off x="777240" y="3493008"/>
            <a:ext cx="3429000" cy="1874519"/>
          </a:xfrm>
          <a:prstGeom prst="roundRect">
            <a:avLst/>
          </a:prstGeom>
          <a:solidFill>
            <a:srgbClr val="FFFBEB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54864" rtlCol="0" anchor="ctr"/>
          <a:lstStyle/>
          <a:p>
            <a:pPr algn="ctr">
              <a:defRPr sz="1700" b="1">
                <a:solidFill>
                  <a:srgbClr val="F59E0B"/>
                </a:solidFill>
                <a:latin typeface="Segoe UI"/>
              </a:defRPr>
            </a:pPr>
            <a:r>
              <a:t>★ ★ ★ ★ ★ ★ ★ ★ ★ ★ ★ ★</a:t>
            </a:r>
          </a:p>
          <a:p>
            <a:pPr algn="ctr">
              <a:defRPr sz="1500" b="1">
                <a:solidFill>
                  <a:srgbClr val="B45309"/>
                </a:solidFill>
                <a:latin typeface="Arial Rounded MT Bold"/>
              </a:defRPr>
            </a:pPr>
            <a:r>
              <a:t>12 GOLDEN STARS</a:t>
            </a:r>
          </a:p>
          <a:p>
            <a:pPr algn="ctr">
              <a:defRPr sz="1300">
                <a:solidFill>
                  <a:srgbClr val="64748B"/>
                </a:solidFill>
                <a:latin typeface="Segoe UI Semibold"/>
              </a:defRPr>
            </a:pPr>
            <a:r>
              <a:t>Count: 12 items</a:t>
            </a:r>
          </a:p>
        </p:txBody>
      </p:sp>
      <p:sp>
        <p:nvSpPr>
          <p:cNvPr id="15" name="HeroBotPill_12"/>
          <p:cNvSpPr/>
          <p:nvPr/>
        </p:nvSpPr>
        <p:spPr>
          <a:xfrm>
            <a:off x="777240" y="5504688"/>
            <a:ext cx="3429000" cy="73152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200" b="1" i="0">
                <a:solidFill>
                  <a:srgbClr val="475569"/>
                </a:solidFill>
                <a:latin typeface="Segoe UI"/>
              </a:defRPr>
            </a:pPr>
            <a:r>
              <a:t>Digit: 12  •  Spelling: TWELVE</a:t>
            </a:r>
            <a:br/>
            <a:r>
              <a:t>Learn English Numbers 11 to 15</a:t>
            </a:r>
          </a:p>
        </p:txBody>
      </p:sp>
      <p:sp>
        <p:nvSpPr>
          <p:cNvPr id="16" name="ArenaCard_TWELVE"/>
          <p:cNvSpPr/>
          <p:nvPr/>
        </p:nvSpPr>
        <p:spPr>
          <a:xfrm>
            <a:off x="4709160" y="841248"/>
            <a:ext cx="6903720" cy="5669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2E8F0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ArenaPill_TWELVE"/>
          <p:cNvSpPr/>
          <p:nvPr/>
        </p:nvSpPr>
        <p:spPr>
          <a:xfrm>
            <a:off x="5074920" y="1024128"/>
            <a:ext cx="3291840" cy="384048"/>
          </a:xfrm>
          <a:prstGeom prst="roundRect">
            <a:avLst/>
          </a:prstGeom>
          <a:solidFill>
            <a:srgbClr val="FFFBEB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150" b="1" i="0">
                <a:solidFill>
                  <a:srgbClr val="B45309"/>
                </a:solidFill>
                <a:latin typeface="Segoe UI"/>
              </a:defRPr>
            </a:pPr>
            <a:r>
              <a:t>🔤 LETTER-BY-LETTER SPELLING</a:t>
            </a:r>
          </a:p>
        </p:txBody>
      </p:sp>
      <p:sp>
        <p:nvSpPr>
          <p:cNvPr id="18" name="FlowHeader_TWELVE"/>
          <p:cNvSpPr txBox="1"/>
          <p:nvPr/>
        </p:nvSpPr>
        <p:spPr>
          <a:xfrm>
            <a:off x="5074920" y="1435608"/>
            <a:ext cx="6172200" cy="41148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l">
              <a:defRPr sz="1400" b="0" i="0">
                <a:solidFill>
                  <a:srgbClr val="475569"/>
                </a:solidFill>
                <a:latin typeface="Segoe UI Semibold"/>
              </a:defRPr>
            </a:pPr>
            <a:r>
              <a:t>Watch each letter appear:   T   ➜   W   ➜   E   ➜   L   ➜   V   ➜   E</a:t>
            </a:r>
          </a:p>
        </p:txBody>
      </p:sp>
      <p:sp>
        <p:nvSpPr>
          <p:cNvPr id="19" name="Tile_TWELVE_0_T"/>
          <p:cNvSpPr/>
          <p:nvPr/>
        </p:nvSpPr>
        <p:spPr>
          <a:xfrm>
            <a:off x="4951476" y="1920240"/>
            <a:ext cx="932688" cy="1572768"/>
          </a:xfrm>
          <a:prstGeom prst="roundRect">
            <a:avLst/>
          </a:prstGeom>
          <a:solidFill>
            <a:srgbClr val="FEF3C7"/>
          </a:solidFill>
          <a:ln w="38100">
            <a:solidFill>
              <a:srgbClr val="D97706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600" b="1" i="0">
                <a:solidFill>
                  <a:srgbClr val="B45309"/>
                </a:solidFill>
                <a:latin typeface="Arial Rounded MT Bold"/>
              </a:defRPr>
            </a:pPr>
            <a:r>
              <a:t>T</a:t>
            </a:r>
          </a:p>
        </p:txBody>
      </p:sp>
      <p:sp>
        <p:nvSpPr>
          <p:cNvPr id="20" name="PosPill_TWELVE_0"/>
          <p:cNvSpPr/>
          <p:nvPr/>
        </p:nvSpPr>
        <p:spPr>
          <a:xfrm>
            <a:off x="509778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B45309"/>
                </a:solidFill>
                <a:latin typeface="Segoe UI"/>
              </a:defRPr>
            </a:pPr>
            <a:r>
              <a:t>1st</a:t>
            </a:r>
          </a:p>
        </p:txBody>
      </p:sp>
      <p:sp>
        <p:nvSpPr>
          <p:cNvPr id="21" name="Arrow_TWELVE_0"/>
          <p:cNvSpPr txBox="1"/>
          <p:nvPr/>
        </p:nvSpPr>
        <p:spPr>
          <a:xfrm>
            <a:off x="588416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D97706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2" name="Tile_TWELVE_1_W"/>
          <p:cNvSpPr/>
          <p:nvPr/>
        </p:nvSpPr>
        <p:spPr>
          <a:xfrm>
            <a:off x="6048756" y="1920240"/>
            <a:ext cx="932688" cy="1572768"/>
          </a:xfrm>
          <a:prstGeom prst="roundRect">
            <a:avLst/>
          </a:prstGeom>
          <a:solidFill>
            <a:srgbClr val="FEF3C7"/>
          </a:solidFill>
          <a:ln w="38100">
            <a:solidFill>
              <a:srgbClr val="D97706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600" b="1" i="0">
                <a:solidFill>
                  <a:srgbClr val="B45309"/>
                </a:solidFill>
                <a:latin typeface="Arial Rounded MT Bold"/>
              </a:defRPr>
            </a:pPr>
            <a:r>
              <a:t>W</a:t>
            </a:r>
          </a:p>
        </p:txBody>
      </p:sp>
      <p:sp>
        <p:nvSpPr>
          <p:cNvPr id="23" name="PosPill_TWELVE_1"/>
          <p:cNvSpPr/>
          <p:nvPr/>
        </p:nvSpPr>
        <p:spPr>
          <a:xfrm>
            <a:off x="619506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B45309"/>
                </a:solidFill>
                <a:latin typeface="Segoe UI"/>
              </a:defRPr>
            </a:pPr>
            <a:r>
              <a:t>2nd</a:t>
            </a:r>
          </a:p>
        </p:txBody>
      </p:sp>
      <p:sp>
        <p:nvSpPr>
          <p:cNvPr id="24" name="Arrow_TWELVE_1"/>
          <p:cNvSpPr txBox="1"/>
          <p:nvPr/>
        </p:nvSpPr>
        <p:spPr>
          <a:xfrm>
            <a:off x="698144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D97706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5" name="Tile_TWELVE_2_E"/>
          <p:cNvSpPr/>
          <p:nvPr/>
        </p:nvSpPr>
        <p:spPr>
          <a:xfrm>
            <a:off x="7146036" y="1920240"/>
            <a:ext cx="932688" cy="1572768"/>
          </a:xfrm>
          <a:prstGeom prst="roundRect">
            <a:avLst/>
          </a:prstGeom>
          <a:solidFill>
            <a:srgbClr val="FEF3C7"/>
          </a:solidFill>
          <a:ln w="38100">
            <a:solidFill>
              <a:srgbClr val="D97706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600" b="1" i="0">
                <a:solidFill>
                  <a:srgbClr val="B45309"/>
                </a:solidFill>
                <a:latin typeface="Arial Rounded MT Bold"/>
              </a:defRPr>
            </a:pPr>
            <a:r>
              <a:t>E</a:t>
            </a:r>
          </a:p>
        </p:txBody>
      </p:sp>
      <p:sp>
        <p:nvSpPr>
          <p:cNvPr id="26" name="PosPill_TWELVE_2"/>
          <p:cNvSpPr/>
          <p:nvPr/>
        </p:nvSpPr>
        <p:spPr>
          <a:xfrm>
            <a:off x="729234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B45309"/>
                </a:solidFill>
                <a:latin typeface="Segoe UI"/>
              </a:defRPr>
            </a:pPr>
            <a:r>
              <a:t>3rd</a:t>
            </a:r>
          </a:p>
        </p:txBody>
      </p:sp>
      <p:sp>
        <p:nvSpPr>
          <p:cNvPr id="27" name="Arrow_TWELVE_2"/>
          <p:cNvSpPr txBox="1"/>
          <p:nvPr/>
        </p:nvSpPr>
        <p:spPr>
          <a:xfrm>
            <a:off x="807872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D97706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8" name="Tile_TWELVE_3_L"/>
          <p:cNvSpPr/>
          <p:nvPr/>
        </p:nvSpPr>
        <p:spPr>
          <a:xfrm>
            <a:off x="8243316" y="1920240"/>
            <a:ext cx="932688" cy="1572768"/>
          </a:xfrm>
          <a:prstGeom prst="roundRect">
            <a:avLst/>
          </a:prstGeom>
          <a:solidFill>
            <a:srgbClr val="FEF3C7"/>
          </a:solidFill>
          <a:ln w="38100">
            <a:solidFill>
              <a:srgbClr val="D97706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600" b="1" i="0">
                <a:solidFill>
                  <a:srgbClr val="B45309"/>
                </a:solidFill>
                <a:latin typeface="Arial Rounded MT Bold"/>
              </a:defRPr>
            </a:pPr>
            <a:r>
              <a:t>L</a:t>
            </a:r>
          </a:p>
        </p:txBody>
      </p:sp>
      <p:sp>
        <p:nvSpPr>
          <p:cNvPr id="29" name="PosPill_TWELVE_3"/>
          <p:cNvSpPr/>
          <p:nvPr/>
        </p:nvSpPr>
        <p:spPr>
          <a:xfrm>
            <a:off x="838962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B45309"/>
                </a:solidFill>
                <a:latin typeface="Segoe UI"/>
              </a:defRPr>
            </a:pPr>
            <a:r>
              <a:t>4th</a:t>
            </a:r>
          </a:p>
        </p:txBody>
      </p:sp>
      <p:sp>
        <p:nvSpPr>
          <p:cNvPr id="30" name="Arrow_TWELVE_3"/>
          <p:cNvSpPr txBox="1"/>
          <p:nvPr/>
        </p:nvSpPr>
        <p:spPr>
          <a:xfrm>
            <a:off x="917600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D97706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31" name="Tile_TWELVE_4_V"/>
          <p:cNvSpPr/>
          <p:nvPr/>
        </p:nvSpPr>
        <p:spPr>
          <a:xfrm>
            <a:off x="9340596" y="1920240"/>
            <a:ext cx="932688" cy="1572768"/>
          </a:xfrm>
          <a:prstGeom prst="roundRect">
            <a:avLst/>
          </a:prstGeom>
          <a:solidFill>
            <a:srgbClr val="FEF3C7"/>
          </a:solidFill>
          <a:ln w="38100">
            <a:solidFill>
              <a:srgbClr val="D97706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600" b="1" i="0">
                <a:solidFill>
                  <a:srgbClr val="B45309"/>
                </a:solidFill>
                <a:latin typeface="Arial Rounded MT Bold"/>
              </a:defRPr>
            </a:pPr>
            <a:r>
              <a:t>V</a:t>
            </a:r>
          </a:p>
        </p:txBody>
      </p:sp>
      <p:sp>
        <p:nvSpPr>
          <p:cNvPr id="32" name="PosPill_TWELVE_4"/>
          <p:cNvSpPr/>
          <p:nvPr/>
        </p:nvSpPr>
        <p:spPr>
          <a:xfrm>
            <a:off x="948690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B45309"/>
                </a:solidFill>
                <a:latin typeface="Segoe UI"/>
              </a:defRPr>
            </a:pPr>
            <a:r>
              <a:t>5th</a:t>
            </a:r>
          </a:p>
        </p:txBody>
      </p:sp>
      <p:sp>
        <p:nvSpPr>
          <p:cNvPr id="33" name="Arrow_TWELVE_4"/>
          <p:cNvSpPr txBox="1"/>
          <p:nvPr/>
        </p:nvSpPr>
        <p:spPr>
          <a:xfrm>
            <a:off x="1027328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D97706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34" name="Tile_TWELVE_5_E"/>
          <p:cNvSpPr/>
          <p:nvPr/>
        </p:nvSpPr>
        <p:spPr>
          <a:xfrm>
            <a:off x="10437876" y="1920240"/>
            <a:ext cx="932688" cy="1572768"/>
          </a:xfrm>
          <a:prstGeom prst="roundRect">
            <a:avLst/>
          </a:prstGeom>
          <a:solidFill>
            <a:srgbClr val="FEF3C7"/>
          </a:solidFill>
          <a:ln w="38100">
            <a:solidFill>
              <a:srgbClr val="D97706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600" b="1" i="0">
                <a:solidFill>
                  <a:srgbClr val="B45309"/>
                </a:solidFill>
                <a:latin typeface="Arial Rounded MT Bold"/>
              </a:defRPr>
            </a:pPr>
            <a:r>
              <a:t>E</a:t>
            </a:r>
          </a:p>
        </p:txBody>
      </p:sp>
      <p:sp>
        <p:nvSpPr>
          <p:cNvPr id="35" name="PosPill_TWELVE_5"/>
          <p:cNvSpPr/>
          <p:nvPr/>
        </p:nvSpPr>
        <p:spPr>
          <a:xfrm>
            <a:off x="1058418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B45309"/>
                </a:solidFill>
                <a:latin typeface="Segoe UI"/>
              </a:defRPr>
            </a:pPr>
            <a:r>
              <a:t>6th</a:t>
            </a:r>
          </a:p>
        </p:txBody>
      </p:sp>
      <p:sp>
        <p:nvSpPr>
          <p:cNvPr id="36" name="EquationBanner_TWELVE"/>
          <p:cNvSpPr/>
          <p:nvPr/>
        </p:nvSpPr>
        <p:spPr>
          <a:xfrm>
            <a:off x="4983480" y="3931920"/>
            <a:ext cx="6355080" cy="713232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D97706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2300" b="1" i="0">
                <a:solidFill>
                  <a:srgbClr val="F59E0B"/>
                </a:solidFill>
                <a:latin typeface="Arial Rounded MT Bold"/>
              </a:defRPr>
            </a:pPr>
            <a:r>
              <a:t>T  +  W  +  E  +  L  +  V  +  E   =   TWELVE</a:t>
            </a:r>
          </a:p>
        </p:txBody>
      </p:sp>
      <p:sp>
        <p:nvSpPr>
          <p:cNvPr id="37" name="SpotlightCard_TWELVE"/>
          <p:cNvSpPr/>
          <p:nvPr/>
        </p:nvSpPr>
        <p:spPr>
          <a:xfrm>
            <a:off x="4983480" y="4809744"/>
            <a:ext cx="6355080" cy="1536192"/>
          </a:xfrm>
          <a:prstGeom prst="roundRect">
            <a:avLst/>
          </a:prstGeom>
          <a:solidFill>
            <a:srgbClr val="FFFEF5"/>
          </a:solidFill>
          <a:ln w="25400">
            <a:solidFill>
              <a:srgbClr val="D97706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54864" rIns="73152" bIns="54864" rtlCol="0" anchor="ctr"/>
          <a:lstStyle/>
          <a:p>
            <a:pPr algn="ctr">
              <a:defRPr sz="2200" b="1">
                <a:solidFill>
                  <a:srgbClr val="F59E0B"/>
                </a:solidFill>
                <a:latin typeface="Arial Rounded MT Bold"/>
              </a:defRPr>
            </a:pPr>
            <a:r>
              <a:t>⭐ SAY IT TOGETHER: "TWELVE" ⭐</a:t>
            </a:r>
          </a:p>
          <a:p>
            <a:pPr algn="ctr">
              <a:defRPr sz="1300" b="1">
                <a:solidFill>
                  <a:srgbClr val="334155"/>
                </a:solidFill>
                <a:latin typeface="Segoe UI"/>
              </a:defRPr>
            </a:pPr>
            <a:r>
              <a:t>🔊 Phonics: /twɛlv/    •    Rhymes: DELVE 🔍 • SHELVE 📚</a:t>
            </a:r>
          </a:p>
          <a:p>
            <a:pPr algn="ctr">
              <a:defRPr sz="1300" i="1">
                <a:solidFill>
                  <a:srgbClr val="1E293B"/>
                </a:solidFill>
                <a:latin typeface="Segoe UI Semibold"/>
              </a:defRPr>
            </a:pPr>
            <a:r>
              <a:t>💬 "A bright clock has TWELVE numbers on its round face!"</a:t>
            </a:r>
          </a:p>
        </p:txBody>
      </p:sp>
      <p:pic>
        <p:nvPicPr>
          <p:cNvPr id="38" name="TutoringAudio_3">
            <a:hlinkClick r:id="" action="ppaction://media"/>
            <a:extLst>
              <a:ext uri="{FF2B5EF4-FFF2-40B4-BE49-F238E27FC236}">
                <a16:creationId xmlns:a16="http://schemas.microsoft.com/office/drawing/2014/main" id="{F20230C1-BB3B-0873-4449-D35FAFB586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00000" y="317500000"/>
            <a:ext cx="12700" cy="12700"/>
          </a:xfrm>
          <a:prstGeom prst="rect">
            <a:avLst/>
          </a:prstGeom>
        </p:spPr>
      </p:pic>
    </p:spTree>
  </p:cSld>
  <p:clrMapOvr>
    <a:masterClrMapping/>
  </p:clrMapOvr>
  <p:transition advTm="1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77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grpId="0" nodeType="withEffect">
                                  <p:stCondLst>
                                    <p:cond delay="16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8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ccel="50000" decel="50000" autoRev="1" fill="hold" grpId="1" nodeType="withEffect">
                                  <p:stCondLst>
                                    <p:cond delay="177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87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8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grpId="1" nodeType="withEffect">
                                  <p:stCondLst>
                                    <p:cond delay="255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3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3" presetClass="entr" presetSubtype="16" fill="hold" grpId="0" nodeType="withEffect">
                                  <p:stCondLst>
                                    <p:cond delay="358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8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3730"/>
                                  </p:stCondLst>
                                  <p:childTnLst>
                                    <p:animScale>
                                      <p:cBhvr>
                                        <p:cTn id="39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71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83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3" presetClass="entr" presetSubtype="16" fill="hold" grpId="0" nodeType="withEffect">
                                  <p:stCondLst>
                                    <p:cond delay="437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28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grpId="1" nodeType="withEffect">
                                  <p:stCondLst>
                                    <p:cond delay="4520"/>
                                  </p:stCondLst>
                                  <p:childTnLst>
                                    <p:animScale>
                                      <p:cBhvr>
                                        <p:cTn id="50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62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3" presetClass="entr" presetSubtype="16" fill="hold" grpId="0" nodeType="withEffect">
                                  <p:stCondLst>
                                    <p:cond delay="533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9" dur="28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ccel="50000" decel="50000" autoRev="1" fill="hold" grpId="1" nodeType="withEffect">
                                  <p:stCondLst>
                                    <p:cond delay="548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46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58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3" presetClass="entr" presetSubtype="16" fill="hold" grpId="0" nodeType="withEffect">
                                  <p:stCondLst>
                                    <p:cond delay="618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0" dur="28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accel="50000" decel="50000" autoRev="1" fill="hold" grpId="1" nodeType="withEffect">
                                  <p:stCondLst>
                                    <p:cond delay="633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631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7" presetClass="entr" presetSubtype="0" fill="hold" grpId="0" nodeType="withEffect">
                                  <p:stCondLst>
                                    <p:cond delay="737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1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5" accel="100000" fill="hold">
                                          <p:stCondLst>
                                            <p:cond delay="31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752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10077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11" grpId="0" animBg="1"/>
      <p:bldP spid="13" grpId="0"/>
      <p:bldP spid="19" grpId="0" animBg="1"/>
      <p:bldP spid="19" grpId="1" animBg="1"/>
      <p:bldP spid="20" grpId="0" animBg="1"/>
      <p:bldP spid="21" grpId="0"/>
      <p:bldP spid="22" grpId="0" animBg="1"/>
      <p:bldP spid="22" grpId="1" animBg="1"/>
      <p:bldP spid="23" grpId="0" animBg="1"/>
      <p:bldP spid="24" grpId="0"/>
      <p:bldP spid="25" grpId="0" animBg="1"/>
      <p:bldP spid="25" grpId="1" animBg="1"/>
      <p:bldP spid="26" grpId="0" animBg="1"/>
      <p:bldP spid="27" grpId="0"/>
      <p:bldP spid="28" grpId="0" animBg="1"/>
      <p:bldP spid="28" grpId="1" animBg="1"/>
      <p:bldP spid="29" grpId="0" animBg="1"/>
      <p:bldP spid="30" grpId="0"/>
      <p:bldP spid="31" grpId="0" animBg="1"/>
      <p:bldP spid="31" grpId="1" animBg="1"/>
      <p:bldP spid="32" grpId="0" animBg="1"/>
      <p:bldP spid="33" grpId="0"/>
      <p:bldP spid="34" grpId="0" animBg="1"/>
      <p:bldP spid="34" grpId="1" animBg="1"/>
      <p:bldP spid="35" grpId="0" animBg="1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2880" y="182880"/>
            <a:ext cx="640080" cy="640080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228600"/>
            <a:ext cx="685800" cy="685800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567160" y="5943600"/>
            <a:ext cx="594360" cy="594360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82880" y="5943600"/>
            <a:ext cx="548640" cy="548640"/>
          </a:xfrm>
          <a:prstGeom prst="ellipse">
            <a:avLst/>
          </a:prstGeom>
          <a:solidFill>
            <a:srgbClr val="F5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960120" y="292608"/>
            <a:ext cx="228600" cy="228600"/>
          </a:xfrm>
          <a:prstGeom prst="star5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109960" y="320040"/>
            <a:ext cx="256032" cy="256032"/>
          </a:xfrm>
          <a:prstGeom prst="star5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HeaderPill_13"/>
          <p:cNvSpPr/>
          <p:nvPr/>
        </p:nvSpPr>
        <p:spPr>
          <a:xfrm>
            <a:off x="548640" y="228600"/>
            <a:ext cx="5943600" cy="4389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250" b="1" i="0">
                <a:solidFill>
                  <a:srgbClr val="475569"/>
                </a:solidFill>
                <a:latin typeface="Segoe UI"/>
              </a:defRPr>
            </a:pPr>
            <a:r>
              <a:t>🌟 ENGLISH NUMBER SPELLINGS • LESSON 13</a:t>
            </a:r>
          </a:p>
        </p:txBody>
      </p:sp>
      <p:sp>
        <p:nvSpPr>
          <p:cNvPr id="10" name="StepPill_13"/>
          <p:cNvSpPr/>
          <p:nvPr/>
        </p:nvSpPr>
        <p:spPr>
          <a:xfrm>
            <a:off x="9418320" y="228600"/>
            <a:ext cx="2194560" cy="438912"/>
          </a:xfrm>
          <a:prstGeom prst="roundRect">
            <a:avLst/>
          </a:prstGeom>
          <a:solidFill>
            <a:srgbClr val="F5F3FF"/>
          </a:solidFill>
          <a:ln w="25400">
            <a:solidFill>
              <a:srgbClr val="6D28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300" b="1" i="0">
                <a:solidFill>
                  <a:srgbClr val="5B21B6"/>
                </a:solidFill>
                <a:latin typeface="Arial Rounded MT Bold"/>
              </a:defRPr>
            </a:pPr>
            <a:r>
              <a:t>NUMBER 13 OF 15</a:t>
            </a:r>
          </a:p>
        </p:txBody>
      </p:sp>
      <p:sp>
        <p:nvSpPr>
          <p:cNvPr id="11" name="HeroCard_13"/>
          <p:cNvSpPr/>
          <p:nvPr/>
        </p:nvSpPr>
        <p:spPr>
          <a:xfrm>
            <a:off x="548640" y="841248"/>
            <a:ext cx="3886200" cy="566928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D28D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HeroTag_13"/>
          <p:cNvSpPr/>
          <p:nvPr/>
        </p:nvSpPr>
        <p:spPr>
          <a:xfrm>
            <a:off x="868680" y="1042416"/>
            <a:ext cx="3246120" cy="384048"/>
          </a:xfrm>
          <a:prstGeom prst="roundRect">
            <a:avLst/>
          </a:prstGeom>
          <a:solidFill>
            <a:srgbClr val="F5F3FF"/>
          </a:solidFill>
          <a:ln w="19050">
            <a:solidFill>
              <a:srgbClr val="6D28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300" b="1" i="0">
                <a:solidFill>
                  <a:srgbClr val="5B21B6"/>
                </a:solidFill>
                <a:latin typeface="Arial Rounded MT Bold"/>
              </a:defRPr>
            </a:pPr>
            <a:r>
              <a:t>NUMBER  13</a:t>
            </a:r>
          </a:p>
        </p:txBody>
      </p:sp>
      <p:sp>
        <p:nvSpPr>
          <p:cNvPr id="13" name="GiantNumber_13"/>
          <p:cNvSpPr txBox="1"/>
          <p:nvPr/>
        </p:nvSpPr>
        <p:spPr>
          <a:xfrm>
            <a:off x="685800" y="1435608"/>
            <a:ext cx="3611880" cy="19659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1200" b="1" i="0">
                <a:solidFill>
                  <a:srgbClr val="8B5CF6"/>
                </a:solidFill>
                <a:latin typeface="Arial Rounded MT Bold"/>
              </a:defRPr>
            </a:pPr>
            <a:r>
              <a:t>13</a:t>
            </a:r>
          </a:p>
        </p:txBody>
      </p:sp>
      <p:sp>
        <p:nvSpPr>
          <p:cNvPr id="14" name="QtyBox_13"/>
          <p:cNvSpPr/>
          <p:nvPr/>
        </p:nvSpPr>
        <p:spPr>
          <a:xfrm>
            <a:off x="777240" y="3493008"/>
            <a:ext cx="3429000" cy="1874519"/>
          </a:xfrm>
          <a:prstGeom prst="roundRect">
            <a:avLst/>
          </a:prstGeom>
          <a:solidFill>
            <a:srgbClr val="F5F3FF"/>
          </a:solidFill>
          <a:ln w="19050">
            <a:solidFill>
              <a:srgbClr val="6D28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54864" rtlCol="0" anchor="ctr"/>
          <a:lstStyle/>
          <a:p>
            <a:pPr algn="ctr">
              <a:defRPr sz="1500" b="1">
                <a:solidFill>
                  <a:srgbClr val="8B5CF6"/>
                </a:solidFill>
                <a:latin typeface="Segoe UI"/>
              </a:defRPr>
            </a:pPr>
            <a:r>
              <a:t>★ ★ ★ ★ ★ ★ ★ ★ ★ ★ ★ ★ ★</a:t>
            </a:r>
          </a:p>
          <a:p>
            <a:pPr algn="ctr">
              <a:defRPr sz="1500" b="1">
                <a:solidFill>
                  <a:srgbClr val="5B21B6"/>
                </a:solidFill>
                <a:latin typeface="Arial Rounded MT Bold"/>
              </a:defRPr>
            </a:pPr>
            <a:r>
              <a:t>13 MAGIC STARS</a:t>
            </a:r>
          </a:p>
          <a:p>
            <a:pPr algn="ctr">
              <a:defRPr sz="1300">
                <a:solidFill>
                  <a:srgbClr val="64748B"/>
                </a:solidFill>
                <a:latin typeface="Segoe UI Semibold"/>
              </a:defRPr>
            </a:pPr>
            <a:r>
              <a:t>Count: 13 items</a:t>
            </a:r>
          </a:p>
        </p:txBody>
      </p:sp>
      <p:sp>
        <p:nvSpPr>
          <p:cNvPr id="15" name="HeroBotPill_13"/>
          <p:cNvSpPr/>
          <p:nvPr/>
        </p:nvSpPr>
        <p:spPr>
          <a:xfrm>
            <a:off x="777240" y="5504688"/>
            <a:ext cx="3429000" cy="73152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200" b="1" i="0">
                <a:solidFill>
                  <a:srgbClr val="475569"/>
                </a:solidFill>
                <a:latin typeface="Segoe UI"/>
              </a:defRPr>
            </a:pPr>
            <a:r>
              <a:t>Digit: 13  •  Spelling: THIRTEEN</a:t>
            </a:r>
            <a:br/>
            <a:r>
              <a:t>Learn English Numbers 11 to 15</a:t>
            </a:r>
          </a:p>
        </p:txBody>
      </p:sp>
      <p:sp>
        <p:nvSpPr>
          <p:cNvPr id="16" name="ArenaCard_THIRTEEN"/>
          <p:cNvSpPr/>
          <p:nvPr/>
        </p:nvSpPr>
        <p:spPr>
          <a:xfrm>
            <a:off x="4709160" y="841248"/>
            <a:ext cx="6903720" cy="5669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2E8F0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ArenaPill_THIRTEEN"/>
          <p:cNvSpPr/>
          <p:nvPr/>
        </p:nvSpPr>
        <p:spPr>
          <a:xfrm>
            <a:off x="5074920" y="1024128"/>
            <a:ext cx="3291840" cy="384048"/>
          </a:xfrm>
          <a:prstGeom prst="roundRect">
            <a:avLst/>
          </a:prstGeom>
          <a:solidFill>
            <a:srgbClr val="F5F3FF"/>
          </a:solidFill>
          <a:ln w="19050">
            <a:solidFill>
              <a:srgbClr val="6D28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150" b="1" i="0">
                <a:solidFill>
                  <a:srgbClr val="5B21B6"/>
                </a:solidFill>
                <a:latin typeface="Segoe UI"/>
              </a:defRPr>
            </a:pPr>
            <a:r>
              <a:t>🔤 LETTER-BY-LETTER SPELLING</a:t>
            </a:r>
          </a:p>
        </p:txBody>
      </p:sp>
      <p:sp>
        <p:nvSpPr>
          <p:cNvPr id="18" name="FlowHeader_THIRTEEN"/>
          <p:cNvSpPr txBox="1"/>
          <p:nvPr/>
        </p:nvSpPr>
        <p:spPr>
          <a:xfrm>
            <a:off x="5074920" y="1435608"/>
            <a:ext cx="6172200" cy="41148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l">
              <a:defRPr sz="1400" b="0" i="0">
                <a:solidFill>
                  <a:srgbClr val="475569"/>
                </a:solidFill>
                <a:latin typeface="Segoe UI Semibold"/>
              </a:defRPr>
            </a:pPr>
            <a:r>
              <a:t>Watch each letter appear:   T   ➜   H   ➜   I   ➜   R   ➜   T   ➜   E   ➜   E   ➜   N</a:t>
            </a:r>
          </a:p>
        </p:txBody>
      </p:sp>
      <p:sp>
        <p:nvSpPr>
          <p:cNvPr id="19" name="Tile_THIRTEEN_0_T"/>
          <p:cNvSpPr/>
          <p:nvPr/>
        </p:nvSpPr>
        <p:spPr>
          <a:xfrm>
            <a:off x="4956048" y="1920240"/>
            <a:ext cx="713232" cy="1572768"/>
          </a:xfrm>
          <a:prstGeom prst="roundRect">
            <a:avLst/>
          </a:prstGeom>
          <a:solidFill>
            <a:srgbClr val="EDE9FE"/>
          </a:solidFill>
          <a:ln w="38100">
            <a:solidFill>
              <a:srgbClr val="6D28D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5B21B6"/>
                </a:solidFill>
                <a:latin typeface="Arial Rounded MT Bold"/>
              </a:defRPr>
            </a:pPr>
            <a:r>
              <a:t>T</a:t>
            </a:r>
          </a:p>
        </p:txBody>
      </p:sp>
      <p:sp>
        <p:nvSpPr>
          <p:cNvPr id="20" name="PosPill_THIRTEEN_0"/>
          <p:cNvSpPr/>
          <p:nvPr/>
        </p:nvSpPr>
        <p:spPr>
          <a:xfrm>
            <a:off x="4992624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6D28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5B21B6"/>
                </a:solidFill>
                <a:latin typeface="Segoe UI"/>
              </a:defRPr>
            </a:pPr>
            <a:r>
              <a:t>1st</a:t>
            </a:r>
          </a:p>
        </p:txBody>
      </p:sp>
      <p:sp>
        <p:nvSpPr>
          <p:cNvPr id="21" name="Arrow_THIRTEEN_0"/>
          <p:cNvSpPr txBox="1"/>
          <p:nvPr/>
        </p:nvSpPr>
        <p:spPr>
          <a:xfrm>
            <a:off x="5637276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6D28D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2" name="Tile_THIRTEEN_1_H"/>
          <p:cNvSpPr/>
          <p:nvPr/>
        </p:nvSpPr>
        <p:spPr>
          <a:xfrm>
            <a:off x="5769864" y="1920240"/>
            <a:ext cx="713232" cy="1572768"/>
          </a:xfrm>
          <a:prstGeom prst="roundRect">
            <a:avLst/>
          </a:prstGeom>
          <a:solidFill>
            <a:srgbClr val="EDE9FE"/>
          </a:solidFill>
          <a:ln w="38100">
            <a:solidFill>
              <a:srgbClr val="6D28D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5B21B6"/>
                </a:solidFill>
                <a:latin typeface="Arial Rounded MT Bold"/>
              </a:defRPr>
            </a:pPr>
            <a:r>
              <a:t>H</a:t>
            </a:r>
          </a:p>
        </p:txBody>
      </p:sp>
      <p:sp>
        <p:nvSpPr>
          <p:cNvPr id="23" name="PosPill_THIRTEEN_1"/>
          <p:cNvSpPr/>
          <p:nvPr/>
        </p:nvSpPr>
        <p:spPr>
          <a:xfrm>
            <a:off x="580644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6D28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5B21B6"/>
                </a:solidFill>
                <a:latin typeface="Segoe UI"/>
              </a:defRPr>
            </a:pPr>
            <a:r>
              <a:t>2nd</a:t>
            </a:r>
          </a:p>
        </p:txBody>
      </p:sp>
      <p:sp>
        <p:nvSpPr>
          <p:cNvPr id="24" name="Arrow_THIRTEEN_1"/>
          <p:cNvSpPr txBox="1"/>
          <p:nvPr/>
        </p:nvSpPr>
        <p:spPr>
          <a:xfrm>
            <a:off x="6451092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6D28D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5" name="Tile_THIRTEEN_2_I"/>
          <p:cNvSpPr/>
          <p:nvPr/>
        </p:nvSpPr>
        <p:spPr>
          <a:xfrm>
            <a:off x="6583680" y="1920240"/>
            <a:ext cx="713232" cy="1572768"/>
          </a:xfrm>
          <a:prstGeom prst="roundRect">
            <a:avLst/>
          </a:prstGeom>
          <a:solidFill>
            <a:srgbClr val="EDE9FE"/>
          </a:solidFill>
          <a:ln w="38100">
            <a:solidFill>
              <a:srgbClr val="6D28D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5B21B6"/>
                </a:solidFill>
                <a:latin typeface="Arial Rounded MT Bold"/>
              </a:defRPr>
            </a:pPr>
            <a:r>
              <a:t>I</a:t>
            </a:r>
          </a:p>
        </p:txBody>
      </p:sp>
      <p:sp>
        <p:nvSpPr>
          <p:cNvPr id="26" name="PosPill_THIRTEEN_2"/>
          <p:cNvSpPr/>
          <p:nvPr/>
        </p:nvSpPr>
        <p:spPr>
          <a:xfrm>
            <a:off x="6620256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6D28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5B21B6"/>
                </a:solidFill>
                <a:latin typeface="Segoe UI"/>
              </a:defRPr>
            </a:pPr>
            <a:r>
              <a:t>3rd</a:t>
            </a:r>
          </a:p>
        </p:txBody>
      </p:sp>
      <p:sp>
        <p:nvSpPr>
          <p:cNvPr id="27" name="Arrow_THIRTEEN_2"/>
          <p:cNvSpPr txBox="1"/>
          <p:nvPr/>
        </p:nvSpPr>
        <p:spPr>
          <a:xfrm>
            <a:off x="7264908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6D28D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8" name="Tile_THIRTEEN_3_R"/>
          <p:cNvSpPr/>
          <p:nvPr/>
        </p:nvSpPr>
        <p:spPr>
          <a:xfrm>
            <a:off x="7397496" y="1920240"/>
            <a:ext cx="713232" cy="1572768"/>
          </a:xfrm>
          <a:prstGeom prst="roundRect">
            <a:avLst/>
          </a:prstGeom>
          <a:solidFill>
            <a:srgbClr val="EDE9FE"/>
          </a:solidFill>
          <a:ln w="38100">
            <a:solidFill>
              <a:srgbClr val="6D28D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5B21B6"/>
                </a:solidFill>
                <a:latin typeface="Arial Rounded MT Bold"/>
              </a:defRPr>
            </a:pPr>
            <a:r>
              <a:t>R</a:t>
            </a:r>
          </a:p>
        </p:txBody>
      </p:sp>
      <p:sp>
        <p:nvSpPr>
          <p:cNvPr id="29" name="PosPill_THIRTEEN_3"/>
          <p:cNvSpPr/>
          <p:nvPr/>
        </p:nvSpPr>
        <p:spPr>
          <a:xfrm>
            <a:off x="7434072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6D28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5B21B6"/>
                </a:solidFill>
                <a:latin typeface="Segoe UI"/>
              </a:defRPr>
            </a:pPr>
            <a:r>
              <a:t>4th</a:t>
            </a:r>
          </a:p>
        </p:txBody>
      </p:sp>
      <p:sp>
        <p:nvSpPr>
          <p:cNvPr id="30" name="Arrow_THIRTEEN_3"/>
          <p:cNvSpPr txBox="1"/>
          <p:nvPr/>
        </p:nvSpPr>
        <p:spPr>
          <a:xfrm>
            <a:off x="807872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6D28D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31" name="Tile_THIRTEEN_4_T"/>
          <p:cNvSpPr/>
          <p:nvPr/>
        </p:nvSpPr>
        <p:spPr>
          <a:xfrm>
            <a:off x="8211312" y="1920240"/>
            <a:ext cx="713232" cy="1572768"/>
          </a:xfrm>
          <a:prstGeom prst="roundRect">
            <a:avLst/>
          </a:prstGeom>
          <a:solidFill>
            <a:srgbClr val="EDE9FE"/>
          </a:solidFill>
          <a:ln w="38100">
            <a:solidFill>
              <a:srgbClr val="6D28D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5B21B6"/>
                </a:solidFill>
                <a:latin typeface="Arial Rounded MT Bold"/>
              </a:defRPr>
            </a:pPr>
            <a:r>
              <a:t>T</a:t>
            </a:r>
          </a:p>
        </p:txBody>
      </p:sp>
      <p:sp>
        <p:nvSpPr>
          <p:cNvPr id="32" name="PosPill_THIRTEEN_4"/>
          <p:cNvSpPr/>
          <p:nvPr/>
        </p:nvSpPr>
        <p:spPr>
          <a:xfrm>
            <a:off x="8247888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6D28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5B21B6"/>
                </a:solidFill>
                <a:latin typeface="Segoe UI"/>
              </a:defRPr>
            </a:pPr>
            <a:r>
              <a:t>5th</a:t>
            </a:r>
          </a:p>
        </p:txBody>
      </p:sp>
      <p:sp>
        <p:nvSpPr>
          <p:cNvPr id="33" name="Arrow_THIRTEEN_4"/>
          <p:cNvSpPr txBox="1"/>
          <p:nvPr/>
        </p:nvSpPr>
        <p:spPr>
          <a:xfrm>
            <a:off x="8892540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6D28D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34" name="Tile_THIRTEEN_5_E"/>
          <p:cNvSpPr/>
          <p:nvPr/>
        </p:nvSpPr>
        <p:spPr>
          <a:xfrm>
            <a:off x="9025128" y="1920240"/>
            <a:ext cx="713232" cy="1572768"/>
          </a:xfrm>
          <a:prstGeom prst="roundRect">
            <a:avLst/>
          </a:prstGeom>
          <a:solidFill>
            <a:srgbClr val="EDE9FE"/>
          </a:solidFill>
          <a:ln w="38100">
            <a:solidFill>
              <a:srgbClr val="6D28D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5B21B6"/>
                </a:solidFill>
                <a:latin typeface="Arial Rounded MT Bold"/>
              </a:defRPr>
            </a:pPr>
            <a:r>
              <a:t>E</a:t>
            </a:r>
          </a:p>
        </p:txBody>
      </p:sp>
      <p:sp>
        <p:nvSpPr>
          <p:cNvPr id="35" name="PosPill_THIRTEEN_5"/>
          <p:cNvSpPr/>
          <p:nvPr/>
        </p:nvSpPr>
        <p:spPr>
          <a:xfrm>
            <a:off x="9061704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6D28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5B21B6"/>
                </a:solidFill>
                <a:latin typeface="Segoe UI"/>
              </a:defRPr>
            </a:pPr>
            <a:r>
              <a:t>6th</a:t>
            </a:r>
          </a:p>
        </p:txBody>
      </p:sp>
      <p:sp>
        <p:nvSpPr>
          <p:cNvPr id="36" name="Arrow_THIRTEEN_5"/>
          <p:cNvSpPr txBox="1"/>
          <p:nvPr/>
        </p:nvSpPr>
        <p:spPr>
          <a:xfrm>
            <a:off x="9706356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6D28D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37" name="Tile_THIRTEEN_6_E"/>
          <p:cNvSpPr/>
          <p:nvPr/>
        </p:nvSpPr>
        <p:spPr>
          <a:xfrm>
            <a:off x="9838944" y="1920240"/>
            <a:ext cx="713232" cy="1572768"/>
          </a:xfrm>
          <a:prstGeom prst="roundRect">
            <a:avLst/>
          </a:prstGeom>
          <a:solidFill>
            <a:srgbClr val="EDE9FE"/>
          </a:solidFill>
          <a:ln w="38100">
            <a:solidFill>
              <a:srgbClr val="6D28D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5B21B6"/>
                </a:solidFill>
                <a:latin typeface="Arial Rounded MT Bold"/>
              </a:defRPr>
            </a:pPr>
            <a:r>
              <a:t>E</a:t>
            </a:r>
          </a:p>
        </p:txBody>
      </p:sp>
      <p:sp>
        <p:nvSpPr>
          <p:cNvPr id="38" name="PosPill_THIRTEEN_6"/>
          <p:cNvSpPr/>
          <p:nvPr/>
        </p:nvSpPr>
        <p:spPr>
          <a:xfrm>
            <a:off x="987552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6D28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5B21B6"/>
                </a:solidFill>
                <a:latin typeface="Segoe UI"/>
              </a:defRPr>
            </a:pPr>
            <a:r>
              <a:t>7th</a:t>
            </a:r>
          </a:p>
        </p:txBody>
      </p:sp>
      <p:sp>
        <p:nvSpPr>
          <p:cNvPr id="39" name="Arrow_THIRTEEN_6"/>
          <p:cNvSpPr txBox="1"/>
          <p:nvPr/>
        </p:nvSpPr>
        <p:spPr>
          <a:xfrm>
            <a:off x="10520172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6D28D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40" name="Tile_THIRTEEN_7_N"/>
          <p:cNvSpPr/>
          <p:nvPr/>
        </p:nvSpPr>
        <p:spPr>
          <a:xfrm>
            <a:off x="10652760" y="1920240"/>
            <a:ext cx="713232" cy="1572768"/>
          </a:xfrm>
          <a:prstGeom prst="roundRect">
            <a:avLst/>
          </a:prstGeom>
          <a:solidFill>
            <a:srgbClr val="EDE9FE"/>
          </a:solidFill>
          <a:ln w="38100">
            <a:solidFill>
              <a:srgbClr val="6D28D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5B21B6"/>
                </a:solidFill>
                <a:latin typeface="Arial Rounded MT Bold"/>
              </a:defRPr>
            </a:pPr>
            <a:r>
              <a:t>N</a:t>
            </a:r>
          </a:p>
        </p:txBody>
      </p:sp>
      <p:sp>
        <p:nvSpPr>
          <p:cNvPr id="41" name="PosPill_THIRTEEN_7"/>
          <p:cNvSpPr/>
          <p:nvPr/>
        </p:nvSpPr>
        <p:spPr>
          <a:xfrm>
            <a:off x="10689336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6D28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5B21B6"/>
                </a:solidFill>
                <a:latin typeface="Segoe UI"/>
              </a:defRPr>
            </a:pPr>
            <a:r>
              <a:t>8th</a:t>
            </a:r>
          </a:p>
        </p:txBody>
      </p:sp>
      <p:sp>
        <p:nvSpPr>
          <p:cNvPr id="42" name="EquationBanner_THIRTEEN"/>
          <p:cNvSpPr/>
          <p:nvPr/>
        </p:nvSpPr>
        <p:spPr>
          <a:xfrm>
            <a:off x="4983480" y="3931920"/>
            <a:ext cx="6355080" cy="713232"/>
          </a:xfrm>
          <a:prstGeom prst="roundRect">
            <a:avLst/>
          </a:prstGeom>
          <a:solidFill>
            <a:srgbClr val="F5F3FF"/>
          </a:solidFill>
          <a:ln w="31750">
            <a:solidFill>
              <a:srgbClr val="6D28D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900" b="1" i="0">
                <a:solidFill>
                  <a:srgbClr val="8B5CF6"/>
                </a:solidFill>
                <a:latin typeface="Arial Rounded MT Bold"/>
              </a:defRPr>
            </a:pPr>
            <a:r>
              <a:t>T + H + I + R + T + E + E + N  =  THIRTEEN</a:t>
            </a:r>
          </a:p>
        </p:txBody>
      </p:sp>
      <p:sp>
        <p:nvSpPr>
          <p:cNvPr id="43" name="SpotlightCard_THIRTEEN"/>
          <p:cNvSpPr/>
          <p:nvPr/>
        </p:nvSpPr>
        <p:spPr>
          <a:xfrm>
            <a:off x="4983480" y="4809744"/>
            <a:ext cx="6355080" cy="1536192"/>
          </a:xfrm>
          <a:prstGeom prst="roundRect">
            <a:avLst/>
          </a:prstGeom>
          <a:solidFill>
            <a:srgbClr val="FFFEF5"/>
          </a:solidFill>
          <a:ln w="25400">
            <a:solidFill>
              <a:srgbClr val="6D28D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54864" rIns="73152" bIns="54864" rtlCol="0" anchor="ctr"/>
          <a:lstStyle/>
          <a:p>
            <a:pPr algn="ctr">
              <a:defRPr sz="2200" b="1">
                <a:solidFill>
                  <a:srgbClr val="8B5CF6"/>
                </a:solidFill>
                <a:latin typeface="Arial Rounded MT Bold"/>
              </a:defRPr>
            </a:pPr>
            <a:r>
              <a:t>⭐ SAY IT TOGETHER: "THIRTEEN" ⭐</a:t>
            </a:r>
          </a:p>
          <a:p>
            <a:pPr algn="ctr">
              <a:defRPr sz="1300" b="1">
                <a:solidFill>
                  <a:srgbClr val="334155"/>
                </a:solidFill>
                <a:latin typeface="Segoe UI"/>
              </a:defRPr>
            </a:pPr>
            <a:r>
              <a:t>🔊 Phonics: /ˌθɜːrˈtiːn/    •    Rhymes: GREEN 🍃 • QUEEN 👑 • SEEN 👀</a:t>
            </a:r>
          </a:p>
          <a:p>
            <a:pPr algn="ctr">
              <a:defRPr sz="1300" i="1">
                <a:solidFill>
                  <a:srgbClr val="1E293B"/>
                </a:solidFill>
                <a:latin typeface="Segoe UI Semibold"/>
              </a:defRPr>
            </a:pPr>
            <a:r>
              <a:t>💬 "A baker's dozen has THIRTEEN delicious sweet cookies!"</a:t>
            </a:r>
          </a:p>
        </p:txBody>
      </p:sp>
      <p:pic>
        <p:nvPicPr>
          <p:cNvPr id="44" name="TutoringAudio_4">
            <a:hlinkClick r:id="" action="ppaction://media"/>
            <a:extLst>
              <a:ext uri="{FF2B5EF4-FFF2-40B4-BE49-F238E27FC236}">
                <a16:creationId xmlns:a16="http://schemas.microsoft.com/office/drawing/2014/main" id="{81A7330D-872E-54BB-3266-DEAD2A8724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00000" y="317500000"/>
            <a:ext cx="12700" cy="12700"/>
          </a:xfrm>
          <a:prstGeom prst="rect">
            <a:avLst/>
          </a:prstGeom>
        </p:spPr>
      </p:pic>
    </p:spTree>
  </p:cSld>
  <p:clrMapOvr>
    <a:masterClrMapping/>
  </p:clrMapOvr>
  <p:transition advTm="1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36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grpId="0" nodeType="withEffect">
                                  <p:stCondLst>
                                    <p:cond delay="169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8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ccel="50000" decel="50000" autoRev="1" fill="hold" grpId="1" nodeType="withEffect">
                                  <p:stCondLst>
                                    <p:cond delay="184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82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9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3" presetClass="entr" presetSubtype="16" fill="hold" grpId="0" nodeType="withEffect">
                                  <p:stCondLst>
                                    <p:cond delay="247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8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grpId="1" nodeType="withEffect">
                                  <p:stCondLst>
                                    <p:cond delay="262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2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3" presetClass="entr" presetSubtype="16" fill="hold" grpId="0" nodeType="withEffect">
                                  <p:stCondLst>
                                    <p:cond delay="342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8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3570"/>
                                  </p:stCondLst>
                                  <p:childTnLst>
                                    <p:animScale>
                                      <p:cBhvr>
                                        <p:cTn id="39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67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3" presetClass="entr" presetSubtype="16" fill="hold" grpId="0" nodeType="withEffect">
                                  <p:stCondLst>
                                    <p:cond delay="434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28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grpId="1" nodeType="withEffect">
                                  <p:stCondLst>
                                    <p:cond delay="4490"/>
                                  </p:stCondLst>
                                  <p:childTnLst>
                                    <p:animScale>
                                      <p:cBhvr>
                                        <p:cTn id="50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447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59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3" presetClass="entr" presetSubtype="16" fill="hold" grpId="0" nodeType="withEffect">
                                  <p:stCondLst>
                                    <p:cond delay="519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9" dur="28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ccel="50000" decel="50000" autoRev="1" fill="hold" grpId="1" nodeType="withEffect">
                                  <p:stCondLst>
                                    <p:cond delay="534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32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44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3" presetClass="entr" presetSubtype="16" fill="hold" grpId="0" nodeType="withEffect">
                                  <p:stCondLst>
                                    <p:cond delay="598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0" dur="28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accel="50000" decel="50000" autoRev="1" fill="hold" grpId="1" nodeType="withEffect">
                                  <p:stCondLst>
                                    <p:cond delay="613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611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623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3" presetClass="entr" presetSubtype="16" fill="hold" grpId="0" nodeType="withEffect">
                                  <p:stCondLst>
                                    <p:cond delay="677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1" dur="28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accel="50000" decel="50000" autoRev="1" fill="hold" grpId="1" nodeType="withEffect">
                                  <p:stCondLst>
                                    <p:cond delay="692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702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3" presetClass="entr" presetSubtype="16" fill="hold" grpId="0" nodeType="withEffect">
                                  <p:stCondLst>
                                    <p:cond delay="756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2" dur="28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" presetClass="emph" presetSubtype="0" accel="50000" decel="50000" autoRev="1" fill="hold" grpId="1" nodeType="withEffect">
                                  <p:stCondLst>
                                    <p:cond delay="7710"/>
                                  </p:stCondLst>
                                  <p:childTnLst>
                                    <p:animScale>
                                      <p:cBhvr>
                                        <p:cTn id="94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769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7" presetClass="entr" presetSubtype="0" fill="hold" grpId="0" nodeType="withEffect">
                                  <p:stCondLst>
                                    <p:cond delay="884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1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5" accel="100000" fill="hold">
                                          <p:stCondLst>
                                            <p:cond delay="31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899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11636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  <p:bldLst>
      <p:bldP spid="11" grpId="0" animBg="1"/>
      <p:bldP spid="13" grpId="0"/>
      <p:bldP spid="19" grpId="0" animBg="1"/>
      <p:bldP spid="19" grpId="1" animBg="1"/>
      <p:bldP spid="20" grpId="0" animBg="1"/>
      <p:bldP spid="21" grpId="0"/>
      <p:bldP spid="22" grpId="0" animBg="1"/>
      <p:bldP spid="22" grpId="1" animBg="1"/>
      <p:bldP spid="23" grpId="0" animBg="1"/>
      <p:bldP spid="24" grpId="0"/>
      <p:bldP spid="25" grpId="0" animBg="1"/>
      <p:bldP spid="25" grpId="1" animBg="1"/>
      <p:bldP spid="26" grpId="0" animBg="1"/>
      <p:bldP spid="27" grpId="0"/>
      <p:bldP spid="28" grpId="0" animBg="1"/>
      <p:bldP spid="28" grpId="1" animBg="1"/>
      <p:bldP spid="29" grpId="0" animBg="1"/>
      <p:bldP spid="30" grpId="0"/>
      <p:bldP spid="31" grpId="0" animBg="1"/>
      <p:bldP spid="31" grpId="1" animBg="1"/>
      <p:bldP spid="32" grpId="0" animBg="1"/>
      <p:bldP spid="33" grpId="0"/>
      <p:bldP spid="34" grpId="0" animBg="1"/>
      <p:bldP spid="34" grpId="1" animBg="1"/>
      <p:bldP spid="35" grpId="0" animBg="1"/>
      <p:bldP spid="36" grpId="0"/>
      <p:bldP spid="37" grpId="0" animBg="1"/>
      <p:bldP spid="37" grpId="1" animBg="1"/>
      <p:bldP spid="38" grpId="0" animBg="1"/>
      <p:bldP spid="39" grpId="0"/>
      <p:bldP spid="40" grpId="0" animBg="1"/>
      <p:bldP spid="40" grpId="1" animBg="1"/>
      <p:bldP spid="41" grpId="0" animBg="1"/>
      <p:bldP spid="42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2880" y="182880"/>
            <a:ext cx="640080" cy="640080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228600"/>
            <a:ext cx="685800" cy="685800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567160" y="5943600"/>
            <a:ext cx="594360" cy="594360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82880" y="5943600"/>
            <a:ext cx="548640" cy="548640"/>
          </a:xfrm>
          <a:prstGeom prst="ellipse">
            <a:avLst/>
          </a:prstGeom>
          <a:solidFill>
            <a:srgbClr val="ECFD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960120" y="292608"/>
            <a:ext cx="228600" cy="228600"/>
          </a:xfrm>
          <a:prstGeom prst="star5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109960" y="320040"/>
            <a:ext cx="256032" cy="256032"/>
          </a:xfrm>
          <a:prstGeom prst="star5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HeaderPill_14"/>
          <p:cNvSpPr/>
          <p:nvPr/>
        </p:nvSpPr>
        <p:spPr>
          <a:xfrm>
            <a:off x="548640" y="228600"/>
            <a:ext cx="5943600" cy="4389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250" b="1" i="0">
                <a:solidFill>
                  <a:srgbClr val="475569"/>
                </a:solidFill>
                <a:latin typeface="Segoe UI"/>
              </a:defRPr>
            </a:pPr>
            <a:r>
              <a:t>🌟 ENGLISH NUMBER SPELLINGS • LESSON 14</a:t>
            </a:r>
          </a:p>
        </p:txBody>
      </p:sp>
      <p:sp>
        <p:nvSpPr>
          <p:cNvPr id="10" name="StepPill_14"/>
          <p:cNvSpPr/>
          <p:nvPr/>
        </p:nvSpPr>
        <p:spPr>
          <a:xfrm>
            <a:off x="9418320" y="228600"/>
            <a:ext cx="2194560" cy="438912"/>
          </a:xfrm>
          <a:prstGeom prst="roundRect">
            <a:avLst/>
          </a:prstGeom>
          <a:solidFill>
            <a:srgbClr val="ECFDF5"/>
          </a:solidFill>
          <a:ln w="254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300" b="1" i="0">
                <a:solidFill>
                  <a:srgbClr val="047857"/>
                </a:solidFill>
                <a:latin typeface="Arial Rounded MT Bold"/>
              </a:defRPr>
            </a:pPr>
            <a:r>
              <a:t>NUMBER 14 OF 15</a:t>
            </a:r>
          </a:p>
        </p:txBody>
      </p:sp>
      <p:sp>
        <p:nvSpPr>
          <p:cNvPr id="11" name="HeroCard_14"/>
          <p:cNvSpPr/>
          <p:nvPr/>
        </p:nvSpPr>
        <p:spPr>
          <a:xfrm>
            <a:off x="548640" y="841248"/>
            <a:ext cx="3886200" cy="566928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5966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HeroTag_14"/>
          <p:cNvSpPr/>
          <p:nvPr/>
        </p:nvSpPr>
        <p:spPr>
          <a:xfrm>
            <a:off x="868680" y="1042416"/>
            <a:ext cx="3246120" cy="384048"/>
          </a:xfrm>
          <a:prstGeom prst="roundRect">
            <a:avLst/>
          </a:prstGeom>
          <a:solidFill>
            <a:srgbClr val="ECFDF5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300" b="1" i="0">
                <a:solidFill>
                  <a:srgbClr val="047857"/>
                </a:solidFill>
                <a:latin typeface="Arial Rounded MT Bold"/>
              </a:defRPr>
            </a:pPr>
            <a:r>
              <a:t>NUMBER  14</a:t>
            </a:r>
          </a:p>
        </p:txBody>
      </p:sp>
      <p:sp>
        <p:nvSpPr>
          <p:cNvPr id="13" name="GiantNumber_14"/>
          <p:cNvSpPr txBox="1"/>
          <p:nvPr/>
        </p:nvSpPr>
        <p:spPr>
          <a:xfrm>
            <a:off x="685800" y="1435608"/>
            <a:ext cx="3611880" cy="19659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1200" b="1" i="0">
                <a:solidFill>
                  <a:srgbClr val="10B981"/>
                </a:solidFill>
                <a:latin typeface="Arial Rounded MT Bold"/>
              </a:defRPr>
            </a:pPr>
            <a:r>
              <a:t>14</a:t>
            </a:r>
          </a:p>
        </p:txBody>
      </p:sp>
      <p:sp>
        <p:nvSpPr>
          <p:cNvPr id="14" name="QtyBox_14"/>
          <p:cNvSpPr/>
          <p:nvPr/>
        </p:nvSpPr>
        <p:spPr>
          <a:xfrm>
            <a:off x="777240" y="3493008"/>
            <a:ext cx="3429000" cy="1874519"/>
          </a:xfrm>
          <a:prstGeom prst="roundRect">
            <a:avLst/>
          </a:prstGeom>
          <a:solidFill>
            <a:srgbClr val="ECFDF5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54864" rtlCol="0" anchor="ctr"/>
          <a:lstStyle/>
          <a:p>
            <a:pPr algn="ctr">
              <a:defRPr sz="1500" b="1">
                <a:solidFill>
                  <a:srgbClr val="10B981"/>
                </a:solidFill>
                <a:latin typeface="Segoe UI"/>
              </a:defRPr>
            </a:pPr>
            <a:r>
              <a:t>★ ★ ★ ★ ★ ★ ★ ★ ★ ★ ★ ★ ★ ★</a:t>
            </a:r>
          </a:p>
          <a:p>
            <a:pPr algn="ctr">
              <a:defRPr sz="1500" b="1">
                <a:solidFill>
                  <a:srgbClr val="047857"/>
                </a:solidFill>
                <a:latin typeface="Arial Rounded MT Bold"/>
              </a:defRPr>
            </a:pPr>
            <a:r>
              <a:t>14 EMERALD STARS</a:t>
            </a:r>
          </a:p>
          <a:p>
            <a:pPr algn="ctr">
              <a:defRPr sz="1300">
                <a:solidFill>
                  <a:srgbClr val="64748B"/>
                </a:solidFill>
                <a:latin typeface="Segoe UI Semibold"/>
              </a:defRPr>
            </a:pPr>
            <a:r>
              <a:t>Count: 14 items</a:t>
            </a:r>
          </a:p>
        </p:txBody>
      </p:sp>
      <p:sp>
        <p:nvSpPr>
          <p:cNvPr id="15" name="HeroBotPill_14"/>
          <p:cNvSpPr/>
          <p:nvPr/>
        </p:nvSpPr>
        <p:spPr>
          <a:xfrm>
            <a:off x="777240" y="5504688"/>
            <a:ext cx="3429000" cy="73152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200" b="1" i="0">
                <a:solidFill>
                  <a:srgbClr val="475569"/>
                </a:solidFill>
                <a:latin typeface="Segoe UI"/>
              </a:defRPr>
            </a:pPr>
            <a:r>
              <a:t>Digit: 14  •  Spelling: FOURTEEN</a:t>
            </a:r>
            <a:br/>
            <a:r>
              <a:t>Learn English Numbers 11 to 15</a:t>
            </a:r>
          </a:p>
        </p:txBody>
      </p:sp>
      <p:sp>
        <p:nvSpPr>
          <p:cNvPr id="16" name="ArenaCard_FOURTEEN"/>
          <p:cNvSpPr/>
          <p:nvPr/>
        </p:nvSpPr>
        <p:spPr>
          <a:xfrm>
            <a:off x="4709160" y="841248"/>
            <a:ext cx="6903720" cy="5669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2E8F0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ArenaPill_FOURTEEN"/>
          <p:cNvSpPr/>
          <p:nvPr/>
        </p:nvSpPr>
        <p:spPr>
          <a:xfrm>
            <a:off x="5074920" y="1024128"/>
            <a:ext cx="3291840" cy="384048"/>
          </a:xfrm>
          <a:prstGeom prst="roundRect">
            <a:avLst/>
          </a:prstGeom>
          <a:solidFill>
            <a:srgbClr val="ECFDF5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150" b="1" i="0">
                <a:solidFill>
                  <a:srgbClr val="047857"/>
                </a:solidFill>
                <a:latin typeface="Segoe UI"/>
              </a:defRPr>
            </a:pPr>
            <a:r>
              <a:t>🔤 LETTER-BY-LETTER SPELLING</a:t>
            </a:r>
          </a:p>
        </p:txBody>
      </p:sp>
      <p:sp>
        <p:nvSpPr>
          <p:cNvPr id="18" name="FlowHeader_FOURTEEN"/>
          <p:cNvSpPr txBox="1"/>
          <p:nvPr/>
        </p:nvSpPr>
        <p:spPr>
          <a:xfrm>
            <a:off x="5074920" y="1435608"/>
            <a:ext cx="6172200" cy="41148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l">
              <a:defRPr sz="1400" b="0" i="0">
                <a:solidFill>
                  <a:srgbClr val="475569"/>
                </a:solidFill>
                <a:latin typeface="Segoe UI Semibold"/>
              </a:defRPr>
            </a:pPr>
            <a:r>
              <a:t>Watch each letter appear:   F   ➜   O   ➜   U   ➜   R   ➜   T   ➜   E   ➜   E   ➜   N</a:t>
            </a:r>
          </a:p>
        </p:txBody>
      </p:sp>
      <p:sp>
        <p:nvSpPr>
          <p:cNvPr id="19" name="Tile_FOURTEEN_0_F"/>
          <p:cNvSpPr/>
          <p:nvPr/>
        </p:nvSpPr>
        <p:spPr>
          <a:xfrm>
            <a:off x="4956048" y="1920240"/>
            <a:ext cx="713232" cy="1572768"/>
          </a:xfrm>
          <a:prstGeom prst="roundRect">
            <a:avLst/>
          </a:prstGeom>
          <a:solidFill>
            <a:srgbClr val="D1FAE5"/>
          </a:solidFill>
          <a:ln w="38100">
            <a:solidFill>
              <a:srgbClr val="05966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047857"/>
                </a:solidFill>
                <a:latin typeface="Arial Rounded MT Bold"/>
              </a:defRPr>
            </a:pPr>
            <a:r>
              <a:t>F</a:t>
            </a:r>
          </a:p>
        </p:txBody>
      </p:sp>
      <p:sp>
        <p:nvSpPr>
          <p:cNvPr id="20" name="PosPill_FOURTEEN_0"/>
          <p:cNvSpPr/>
          <p:nvPr/>
        </p:nvSpPr>
        <p:spPr>
          <a:xfrm>
            <a:off x="4992624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047857"/>
                </a:solidFill>
                <a:latin typeface="Segoe UI"/>
              </a:defRPr>
            </a:pPr>
            <a:r>
              <a:t>1st</a:t>
            </a:r>
          </a:p>
        </p:txBody>
      </p:sp>
      <p:sp>
        <p:nvSpPr>
          <p:cNvPr id="21" name="Arrow_FOURTEEN_0"/>
          <p:cNvSpPr txBox="1"/>
          <p:nvPr/>
        </p:nvSpPr>
        <p:spPr>
          <a:xfrm>
            <a:off x="5637276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05966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2" name="Tile_FOURTEEN_1_O"/>
          <p:cNvSpPr/>
          <p:nvPr/>
        </p:nvSpPr>
        <p:spPr>
          <a:xfrm>
            <a:off x="5769864" y="1920240"/>
            <a:ext cx="713232" cy="1572768"/>
          </a:xfrm>
          <a:prstGeom prst="roundRect">
            <a:avLst/>
          </a:prstGeom>
          <a:solidFill>
            <a:srgbClr val="D1FAE5"/>
          </a:solidFill>
          <a:ln w="38100">
            <a:solidFill>
              <a:srgbClr val="05966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047857"/>
                </a:solidFill>
                <a:latin typeface="Arial Rounded MT Bold"/>
              </a:defRPr>
            </a:pPr>
            <a:r>
              <a:t>O</a:t>
            </a:r>
          </a:p>
        </p:txBody>
      </p:sp>
      <p:sp>
        <p:nvSpPr>
          <p:cNvPr id="23" name="PosPill_FOURTEEN_1"/>
          <p:cNvSpPr/>
          <p:nvPr/>
        </p:nvSpPr>
        <p:spPr>
          <a:xfrm>
            <a:off x="580644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047857"/>
                </a:solidFill>
                <a:latin typeface="Segoe UI"/>
              </a:defRPr>
            </a:pPr>
            <a:r>
              <a:t>2nd</a:t>
            </a:r>
          </a:p>
        </p:txBody>
      </p:sp>
      <p:sp>
        <p:nvSpPr>
          <p:cNvPr id="24" name="Arrow_FOURTEEN_1"/>
          <p:cNvSpPr txBox="1"/>
          <p:nvPr/>
        </p:nvSpPr>
        <p:spPr>
          <a:xfrm>
            <a:off x="6451092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05966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5" name="Tile_FOURTEEN_2_U"/>
          <p:cNvSpPr/>
          <p:nvPr/>
        </p:nvSpPr>
        <p:spPr>
          <a:xfrm>
            <a:off x="6583680" y="1920240"/>
            <a:ext cx="713232" cy="1572768"/>
          </a:xfrm>
          <a:prstGeom prst="roundRect">
            <a:avLst/>
          </a:prstGeom>
          <a:solidFill>
            <a:srgbClr val="D1FAE5"/>
          </a:solidFill>
          <a:ln w="38100">
            <a:solidFill>
              <a:srgbClr val="05966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047857"/>
                </a:solidFill>
                <a:latin typeface="Arial Rounded MT Bold"/>
              </a:defRPr>
            </a:pPr>
            <a:r>
              <a:t>U</a:t>
            </a:r>
          </a:p>
        </p:txBody>
      </p:sp>
      <p:sp>
        <p:nvSpPr>
          <p:cNvPr id="26" name="PosPill_FOURTEEN_2"/>
          <p:cNvSpPr/>
          <p:nvPr/>
        </p:nvSpPr>
        <p:spPr>
          <a:xfrm>
            <a:off x="6620256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047857"/>
                </a:solidFill>
                <a:latin typeface="Segoe UI"/>
              </a:defRPr>
            </a:pPr>
            <a:r>
              <a:t>3rd</a:t>
            </a:r>
          </a:p>
        </p:txBody>
      </p:sp>
      <p:sp>
        <p:nvSpPr>
          <p:cNvPr id="27" name="Arrow_FOURTEEN_2"/>
          <p:cNvSpPr txBox="1"/>
          <p:nvPr/>
        </p:nvSpPr>
        <p:spPr>
          <a:xfrm>
            <a:off x="7264908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05966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8" name="Tile_FOURTEEN_3_R"/>
          <p:cNvSpPr/>
          <p:nvPr/>
        </p:nvSpPr>
        <p:spPr>
          <a:xfrm>
            <a:off x="7397496" y="1920240"/>
            <a:ext cx="713232" cy="1572768"/>
          </a:xfrm>
          <a:prstGeom prst="roundRect">
            <a:avLst/>
          </a:prstGeom>
          <a:solidFill>
            <a:srgbClr val="D1FAE5"/>
          </a:solidFill>
          <a:ln w="38100">
            <a:solidFill>
              <a:srgbClr val="05966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047857"/>
                </a:solidFill>
                <a:latin typeface="Arial Rounded MT Bold"/>
              </a:defRPr>
            </a:pPr>
            <a:r>
              <a:t>R</a:t>
            </a:r>
          </a:p>
        </p:txBody>
      </p:sp>
      <p:sp>
        <p:nvSpPr>
          <p:cNvPr id="29" name="PosPill_FOURTEEN_3"/>
          <p:cNvSpPr/>
          <p:nvPr/>
        </p:nvSpPr>
        <p:spPr>
          <a:xfrm>
            <a:off x="7434072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047857"/>
                </a:solidFill>
                <a:latin typeface="Segoe UI"/>
              </a:defRPr>
            </a:pPr>
            <a:r>
              <a:t>4th</a:t>
            </a:r>
          </a:p>
        </p:txBody>
      </p:sp>
      <p:sp>
        <p:nvSpPr>
          <p:cNvPr id="30" name="Arrow_FOURTEEN_3"/>
          <p:cNvSpPr txBox="1"/>
          <p:nvPr/>
        </p:nvSpPr>
        <p:spPr>
          <a:xfrm>
            <a:off x="807872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05966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31" name="Tile_FOURTEEN_4_T"/>
          <p:cNvSpPr/>
          <p:nvPr/>
        </p:nvSpPr>
        <p:spPr>
          <a:xfrm>
            <a:off x="8211312" y="1920240"/>
            <a:ext cx="713232" cy="1572768"/>
          </a:xfrm>
          <a:prstGeom prst="roundRect">
            <a:avLst/>
          </a:prstGeom>
          <a:solidFill>
            <a:srgbClr val="D1FAE5"/>
          </a:solidFill>
          <a:ln w="38100">
            <a:solidFill>
              <a:srgbClr val="05966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047857"/>
                </a:solidFill>
                <a:latin typeface="Arial Rounded MT Bold"/>
              </a:defRPr>
            </a:pPr>
            <a:r>
              <a:t>T</a:t>
            </a:r>
          </a:p>
        </p:txBody>
      </p:sp>
      <p:sp>
        <p:nvSpPr>
          <p:cNvPr id="32" name="PosPill_FOURTEEN_4"/>
          <p:cNvSpPr/>
          <p:nvPr/>
        </p:nvSpPr>
        <p:spPr>
          <a:xfrm>
            <a:off x="8247888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047857"/>
                </a:solidFill>
                <a:latin typeface="Segoe UI"/>
              </a:defRPr>
            </a:pPr>
            <a:r>
              <a:t>5th</a:t>
            </a:r>
          </a:p>
        </p:txBody>
      </p:sp>
      <p:sp>
        <p:nvSpPr>
          <p:cNvPr id="33" name="Arrow_FOURTEEN_4"/>
          <p:cNvSpPr txBox="1"/>
          <p:nvPr/>
        </p:nvSpPr>
        <p:spPr>
          <a:xfrm>
            <a:off x="8892540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05966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34" name="Tile_FOURTEEN_5_E"/>
          <p:cNvSpPr/>
          <p:nvPr/>
        </p:nvSpPr>
        <p:spPr>
          <a:xfrm>
            <a:off x="9025128" y="1920240"/>
            <a:ext cx="713232" cy="1572768"/>
          </a:xfrm>
          <a:prstGeom prst="roundRect">
            <a:avLst/>
          </a:prstGeom>
          <a:solidFill>
            <a:srgbClr val="D1FAE5"/>
          </a:solidFill>
          <a:ln w="38100">
            <a:solidFill>
              <a:srgbClr val="05966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047857"/>
                </a:solidFill>
                <a:latin typeface="Arial Rounded MT Bold"/>
              </a:defRPr>
            </a:pPr>
            <a:r>
              <a:t>E</a:t>
            </a:r>
          </a:p>
        </p:txBody>
      </p:sp>
      <p:sp>
        <p:nvSpPr>
          <p:cNvPr id="35" name="PosPill_FOURTEEN_5"/>
          <p:cNvSpPr/>
          <p:nvPr/>
        </p:nvSpPr>
        <p:spPr>
          <a:xfrm>
            <a:off x="9061704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047857"/>
                </a:solidFill>
                <a:latin typeface="Segoe UI"/>
              </a:defRPr>
            </a:pPr>
            <a:r>
              <a:t>6th</a:t>
            </a:r>
          </a:p>
        </p:txBody>
      </p:sp>
      <p:sp>
        <p:nvSpPr>
          <p:cNvPr id="36" name="Arrow_FOURTEEN_5"/>
          <p:cNvSpPr txBox="1"/>
          <p:nvPr/>
        </p:nvSpPr>
        <p:spPr>
          <a:xfrm>
            <a:off x="9706356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05966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37" name="Tile_FOURTEEN_6_E"/>
          <p:cNvSpPr/>
          <p:nvPr/>
        </p:nvSpPr>
        <p:spPr>
          <a:xfrm>
            <a:off x="9838944" y="1920240"/>
            <a:ext cx="713232" cy="1572768"/>
          </a:xfrm>
          <a:prstGeom prst="roundRect">
            <a:avLst/>
          </a:prstGeom>
          <a:solidFill>
            <a:srgbClr val="D1FAE5"/>
          </a:solidFill>
          <a:ln w="38100">
            <a:solidFill>
              <a:srgbClr val="05966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047857"/>
                </a:solidFill>
                <a:latin typeface="Arial Rounded MT Bold"/>
              </a:defRPr>
            </a:pPr>
            <a:r>
              <a:t>E</a:t>
            </a:r>
          </a:p>
        </p:txBody>
      </p:sp>
      <p:sp>
        <p:nvSpPr>
          <p:cNvPr id="38" name="PosPill_FOURTEEN_6"/>
          <p:cNvSpPr/>
          <p:nvPr/>
        </p:nvSpPr>
        <p:spPr>
          <a:xfrm>
            <a:off x="987552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047857"/>
                </a:solidFill>
                <a:latin typeface="Segoe UI"/>
              </a:defRPr>
            </a:pPr>
            <a:r>
              <a:t>7th</a:t>
            </a:r>
          </a:p>
        </p:txBody>
      </p:sp>
      <p:sp>
        <p:nvSpPr>
          <p:cNvPr id="39" name="Arrow_FOURTEEN_6"/>
          <p:cNvSpPr txBox="1"/>
          <p:nvPr/>
        </p:nvSpPr>
        <p:spPr>
          <a:xfrm>
            <a:off x="10520172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059669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40" name="Tile_FOURTEEN_7_N"/>
          <p:cNvSpPr/>
          <p:nvPr/>
        </p:nvSpPr>
        <p:spPr>
          <a:xfrm>
            <a:off x="10652760" y="1920240"/>
            <a:ext cx="713232" cy="1572768"/>
          </a:xfrm>
          <a:prstGeom prst="roundRect">
            <a:avLst/>
          </a:prstGeom>
          <a:solidFill>
            <a:srgbClr val="D1FAE5"/>
          </a:solidFill>
          <a:ln w="38100">
            <a:solidFill>
              <a:srgbClr val="05966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4400" b="1" i="0">
                <a:solidFill>
                  <a:srgbClr val="047857"/>
                </a:solidFill>
                <a:latin typeface="Arial Rounded MT Bold"/>
              </a:defRPr>
            </a:pPr>
            <a:r>
              <a:t>N</a:t>
            </a:r>
          </a:p>
        </p:txBody>
      </p:sp>
      <p:sp>
        <p:nvSpPr>
          <p:cNvPr id="41" name="PosPill_FOURTEEN_7"/>
          <p:cNvSpPr/>
          <p:nvPr/>
        </p:nvSpPr>
        <p:spPr>
          <a:xfrm>
            <a:off x="10689336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047857"/>
                </a:solidFill>
                <a:latin typeface="Segoe UI"/>
              </a:defRPr>
            </a:pPr>
            <a:r>
              <a:t>8th</a:t>
            </a:r>
          </a:p>
        </p:txBody>
      </p:sp>
      <p:sp>
        <p:nvSpPr>
          <p:cNvPr id="42" name="EquationBanner_FOURTEEN"/>
          <p:cNvSpPr/>
          <p:nvPr/>
        </p:nvSpPr>
        <p:spPr>
          <a:xfrm>
            <a:off x="4983480" y="3931920"/>
            <a:ext cx="6355080" cy="713232"/>
          </a:xfrm>
          <a:prstGeom prst="roundRect">
            <a:avLst/>
          </a:prstGeom>
          <a:solidFill>
            <a:srgbClr val="ECFDF5"/>
          </a:solidFill>
          <a:ln w="31750">
            <a:solidFill>
              <a:srgbClr val="05966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900" b="1" i="0">
                <a:solidFill>
                  <a:srgbClr val="10B981"/>
                </a:solidFill>
                <a:latin typeface="Arial Rounded MT Bold"/>
              </a:defRPr>
            </a:pPr>
            <a:r>
              <a:t>F + O + U + R + T + E + E + N  =  FOURTEEN</a:t>
            </a:r>
          </a:p>
        </p:txBody>
      </p:sp>
      <p:sp>
        <p:nvSpPr>
          <p:cNvPr id="43" name="SpotlightCard_FOURTEEN"/>
          <p:cNvSpPr/>
          <p:nvPr/>
        </p:nvSpPr>
        <p:spPr>
          <a:xfrm>
            <a:off x="4983480" y="4809744"/>
            <a:ext cx="6355080" cy="1536192"/>
          </a:xfrm>
          <a:prstGeom prst="roundRect">
            <a:avLst/>
          </a:prstGeom>
          <a:solidFill>
            <a:srgbClr val="FFFEF5"/>
          </a:solidFill>
          <a:ln w="25400">
            <a:solidFill>
              <a:srgbClr val="05966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54864" rIns="73152" bIns="54864" rtlCol="0" anchor="ctr"/>
          <a:lstStyle/>
          <a:p>
            <a:pPr algn="ctr">
              <a:defRPr sz="2200" b="1">
                <a:solidFill>
                  <a:srgbClr val="10B981"/>
                </a:solidFill>
                <a:latin typeface="Arial Rounded MT Bold"/>
              </a:defRPr>
            </a:pPr>
            <a:r>
              <a:t>⭐ SAY IT TOGETHER: "FOURTEEN" ⭐</a:t>
            </a:r>
          </a:p>
          <a:p>
            <a:pPr algn="ctr">
              <a:defRPr sz="1300" b="1">
                <a:solidFill>
                  <a:srgbClr val="334155"/>
                </a:solidFill>
                <a:latin typeface="Segoe UI"/>
              </a:defRPr>
            </a:pPr>
            <a:r>
              <a:t>🔊 Phonics: /ˌfɔːrˈtiːn/    •    Rhymes: SCREEN 📺 • CLEAN 🧼 • BEAN 🌱</a:t>
            </a:r>
          </a:p>
          <a:p>
            <a:pPr algn="ctr">
              <a:defRPr sz="1300" i="1">
                <a:solidFill>
                  <a:srgbClr val="1E293B"/>
                </a:solidFill>
                <a:latin typeface="Segoe UI Semibold"/>
              </a:defRPr>
            </a:pPr>
            <a:r>
              <a:t>💬 "Two joyful weeks have exactly FOURTEEN fun days!"</a:t>
            </a:r>
          </a:p>
        </p:txBody>
      </p:sp>
      <p:pic>
        <p:nvPicPr>
          <p:cNvPr id="44" name="TutoringAudio_5">
            <a:hlinkClick r:id="" action="ppaction://media"/>
            <a:extLst>
              <a:ext uri="{FF2B5EF4-FFF2-40B4-BE49-F238E27FC236}">
                <a16:creationId xmlns:a16="http://schemas.microsoft.com/office/drawing/2014/main" id="{0D785963-01AB-CE9A-0D81-13EDA2630E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00000" y="317500000"/>
            <a:ext cx="12700" cy="12700"/>
          </a:xfrm>
          <a:prstGeom prst="rect">
            <a:avLst/>
          </a:prstGeom>
        </p:spPr>
      </p:pic>
    </p:spTree>
  </p:cSld>
  <p:clrMapOvr>
    <a:masterClrMapping/>
  </p:clrMapOvr>
  <p:transition advTm="1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32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grpId="0" nodeType="withEffect">
                                  <p:stCondLst>
                                    <p:cond delay="166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8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ccel="50000" decel="50000" autoRev="1" fill="hold" grpId="1" nodeType="withEffect">
                                  <p:stCondLst>
                                    <p:cond delay="181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91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3" presetClass="entr" presetSubtype="16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8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6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3" presetClass="entr" presetSubtype="16" fill="hold" grpId="0" nodeType="withEffect">
                                  <p:stCondLst>
                                    <p:cond delay="33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8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39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48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3" presetClass="entr" presetSubtype="16" fill="hold" grpId="0" nodeType="withEffect">
                                  <p:stCondLst>
                                    <p:cond delay="431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28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grpId="1" nodeType="withEffect">
                                  <p:stCondLst>
                                    <p:cond delay="4460"/>
                                  </p:stCondLst>
                                  <p:childTnLst>
                                    <p:animScale>
                                      <p:cBhvr>
                                        <p:cTn id="50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444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56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3" presetClass="entr" presetSubtype="16" fill="hold" grpId="0" nodeType="withEffect">
                                  <p:stCondLst>
                                    <p:cond delay="516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9" dur="28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ccel="50000" decel="50000" autoRev="1" fill="hold" grpId="1" nodeType="withEffect">
                                  <p:stCondLst>
                                    <p:cond delay="531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29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41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3" presetClass="entr" presetSubtype="16" fill="hold" grpId="0" nodeType="withEffect">
                                  <p:stCondLst>
                                    <p:cond delay="59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0" dur="28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accel="50000" decel="50000" autoRev="1" fill="hold" grpId="1" nodeType="withEffect">
                                  <p:stCondLst>
                                    <p:cond delay="610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608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3" presetClass="entr" presetSubtype="16" fill="hold" grpId="0" nodeType="withEffect">
                                  <p:stCondLst>
                                    <p:cond delay="674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1" dur="28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accel="50000" decel="50000" autoRev="1" fill="hold" grpId="1" nodeType="withEffect">
                                  <p:stCondLst>
                                    <p:cond delay="689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687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699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3" presetClass="entr" presetSubtype="16" fill="hold" grpId="0" nodeType="withEffect">
                                  <p:stCondLst>
                                    <p:cond delay="753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2" dur="28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" presetClass="emph" presetSubtype="0" accel="50000" decel="50000" autoRev="1" fill="hold" grpId="1" nodeType="withEffect">
                                  <p:stCondLst>
                                    <p:cond delay="7680"/>
                                  </p:stCondLst>
                                  <p:childTnLst>
                                    <p:animScale>
                                      <p:cBhvr>
                                        <p:cTn id="94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766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7" presetClass="entr" presetSubtype="0" fill="hold" grpId="0" nodeType="withEffect">
                                  <p:stCondLst>
                                    <p:cond delay="881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1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5" accel="100000" fill="hold">
                                          <p:stCondLst>
                                            <p:cond delay="31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896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11732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  <p:bldLst>
      <p:bldP spid="11" grpId="0" animBg="1"/>
      <p:bldP spid="13" grpId="0"/>
      <p:bldP spid="19" grpId="0" animBg="1"/>
      <p:bldP spid="19" grpId="1" animBg="1"/>
      <p:bldP spid="20" grpId="0" animBg="1"/>
      <p:bldP spid="21" grpId="0"/>
      <p:bldP spid="22" grpId="0" animBg="1"/>
      <p:bldP spid="22" grpId="1" animBg="1"/>
      <p:bldP spid="23" grpId="0" animBg="1"/>
      <p:bldP spid="24" grpId="0"/>
      <p:bldP spid="25" grpId="0" animBg="1"/>
      <p:bldP spid="25" grpId="1" animBg="1"/>
      <p:bldP spid="26" grpId="0" animBg="1"/>
      <p:bldP spid="27" grpId="0"/>
      <p:bldP spid="28" grpId="0" animBg="1"/>
      <p:bldP spid="28" grpId="1" animBg="1"/>
      <p:bldP spid="29" grpId="0" animBg="1"/>
      <p:bldP spid="30" grpId="0"/>
      <p:bldP spid="31" grpId="0" animBg="1"/>
      <p:bldP spid="31" grpId="1" animBg="1"/>
      <p:bldP spid="32" grpId="0" animBg="1"/>
      <p:bldP spid="33" grpId="0"/>
      <p:bldP spid="34" grpId="0" animBg="1"/>
      <p:bldP spid="34" grpId="1" animBg="1"/>
      <p:bldP spid="35" grpId="0" animBg="1"/>
      <p:bldP spid="36" grpId="0"/>
      <p:bldP spid="37" grpId="0" animBg="1"/>
      <p:bldP spid="37" grpId="1" animBg="1"/>
      <p:bldP spid="38" grpId="0" animBg="1"/>
      <p:bldP spid="39" grpId="0"/>
      <p:bldP spid="40" grpId="0" animBg="1"/>
      <p:bldP spid="40" grpId="1" animBg="1"/>
      <p:bldP spid="41" grpId="0" animBg="1"/>
      <p:bldP spid="42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2880" y="182880"/>
            <a:ext cx="640080" cy="640080"/>
          </a:xfrm>
          <a:prstGeom prst="ellipse">
            <a:avLst/>
          </a:prstGeom>
          <a:solidFill>
            <a:srgbClr val="FD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228600"/>
            <a:ext cx="685800" cy="685800"/>
          </a:xfrm>
          <a:prstGeom prst="ellipse">
            <a:avLst/>
          </a:prstGeom>
          <a:solidFill>
            <a:srgbClr val="FD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567160" y="5943600"/>
            <a:ext cx="594360" cy="594360"/>
          </a:xfrm>
          <a:prstGeom prst="ellipse">
            <a:avLst/>
          </a:prstGeom>
          <a:solidFill>
            <a:srgbClr val="FD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82880" y="5943600"/>
            <a:ext cx="548640" cy="548640"/>
          </a:xfrm>
          <a:prstGeom prst="ellipse">
            <a:avLst/>
          </a:prstGeom>
          <a:solidFill>
            <a:srgbClr val="FD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960120" y="292608"/>
            <a:ext cx="228600" cy="228600"/>
          </a:xfrm>
          <a:prstGeom prst="star5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109960" y="320040"/>
            <a:ext cx="256032" cy="256032"/>
          </a:xfrm>
          <a:prstGeom prst="star5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HeaderPill_15"/>
          <p:cNvSpPr/>
          <p:nvPr/>
        </p:nvSpPr>
        <p:spPr>
          <a:xfrm>
            <a:off x="548640" y="228600"/>
            <a:ext cx="5943600" cy="4389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250" b="1" i="0">
                <a:solidFill>
                  <a:srgbClr val="475569"/>
                </a:solidFill>
                <a:latin typeface="Segoe UI"/>
              </a:defRPr>
            </a:pPr>
            <a:r>
              <a:t>🌟 ENGLISH NUMBER SPELLINGS • LESSON 15</a:t>
            </a:r>
          </a:p>
        </p:txBody>
      </p:sp>
      <p:sp>
        <p:nvSpPr>
          <p:cNvPr id="10" name="StepPill_15"/>
          <p:cNvSpPr/>
          <p:nvPr/>
        </p:nvSpPr>
        <p:spPr>
          <a:xfrm>
            <a:off x="9418320" y="228600"/>
            <a:ext cx="2194560" cy="438912"/>
          </a:xfrm>
          <a:prstGeom prst="roundRect">
            <a:avLst/>
          </a:prstGeom>
          <a:solidFill>
            <a:srgbClr val="FDF2F8"/>
          </a:solidFill>
          <a:ln w="25400">
            <a:solidFill>
              <a:srgbClr val="DB27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300" b="1" i="0">
                <a:solidFill>
                  <a:srgbClr val="BE185D"/>
                </a:solidFill>
                <a:latin typeface="Arial Rounded MT Bold"/>
              </a:defRPr>
            </a:pPr>
            <a:r>
              <a:t>NUMBER 15 OF 15</a:t>
            </a:r>
          </a:p>
        </p:txBody>
      </p:sp>
      <p:sp>
        <p:nvSpPr>
          <p:cNvPr id="11" name="HeroCard_15"/>
          <p:cNvSpPr/>
          <p:nvPr/>
        </p:nvSpPr>
        <p:spPr>
          <a:xfrm>
            <a:off x="548640" y="841248"/>
            <a:ext cx="3886200" cy="566928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DB2777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HeroTag_15"/>
          <p:cNvSpPr/>
          <p:nvPr/>
        </p:nvSpPr>
        <p:spPr>
          <a:xfrm>
            <a:off x="868680" y="1042416"/>
            <a:ext cx="3246120" cy="384048"/>
          </a:xfrm>
          <a:prstGeom prst="roundRect">
            <a:avLst/>
          </a:prstGeom>
          <a:solidFill>
            <a:srgbClr val="FDF2F8"/>
          </a:solidFill>
          <a:ln w="19050">
            <a:solidFill>
              <a:srgbClr val="DB27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300" b="1" i="0">
                <a:solidFill>
                  <a:srgbClr val="BE185D"/>
                </a:solidFill>
                <a:latin typeface="Arial Rounded MT Bold"/>
              </a:defRPr>
            </a:pPr>
            <a:r>
              <a:t>NUMBER  15</a:t>
            </a:r>
          </a:p>
        </p:txBody>
      </p:sp>
      <p:sp>
        <p:nvSpPr>
          <p:cNvPr id="13" name="GiantNumber_15"/>
          <p:cNvSpPr txBox="1"/>
          <p:nvPr/>
        </p:nvSpPr>
        <p:spPr>
          <a:xfrm>
            <a:off x="685800" y="1435608"/>
            <a:ext cx="3611880" cy="19659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1200" b="1" i="0">
                <a:solidFill>
                  <a:srgbClr val="EC4899"/>
                </a:solidFill>
                <a:latin typeface="Arial Rounded MT Bold"/>
              </a:defRPr>
            </a:pPr>
            <a:r>
              <a:t>15</a:t>
            </a:r>
          </a:p>
        </p:txBody>
      </p:sp>
      <p:sp>
        <p:nvSpPr>
          <p:cNvPr id="14" name="QtyBox_15"/>
          <p:cNvSpPr/>
          <p:nvPr/>
        </p:nvSpPr>
        <p:spPr>
          <a:xfrm>
            <a:off x="777240" y="3493008"/>
            <a:ext cx="3429000" cy="1874519"/>
          </a:xfrm>
          <a:prstGeom prst="roundRect">
            <a:avLst/>
          </a:prstGeom>
          <a:solidFill>
            <a:srgbClr val="FDF2F8"/>
          </a:solidFill>
          <a:ln w="19050">
            <a:solidFill>
              <a:srgbClr val="DB27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rIns="54864" rtlCol="0" anchor="ctr"/>
          <a:lstStyle/>
          <a:p>
            <a:pPr algn="ctr">
              <a:defRPr sz="1400" b="1">
                <a:solidFill>
                  <a:srgbClr val="EC4899"/>
                </a:solidFill>
                <a:latin typeface="Segoe UI"/>
              </a:defRPr>
            </a:pPr>
            <a:r>
              <a:t>★ ★ ★ ★ ★ ★ ★ ★ ★ ★ ★ ★ ★ ★ ★</a:t>
            </a:r>
          </a:p>
          <a:p>
            <a:pPr algn="ctr">
              <a:defRPr sz="1500" b="1">
                <a:solidFill>
                  <a:srgbClr val="BE185D"/>
                </a:solidFill>
                <a:latin typeface="Arial Rounded MT Bold"/>
              </a:defRPr>
            </a:pPr>
            <a:r>
              <a:t>15 CELEBRATION STARS</a:t>
            </a:r>
          </a:p>
          <a:p>
            <a:pPr algn="ctr">
              <a:defRPr sz="1300">
                <a:solidFill>
                  <a:srgbClr val="64748B"/>
                </a:solidFill>
                <a:latin typeface="Segoe UI Semibold"/>
              </a:defRPr>
            </a:pPr>
            <a:r>
              <a:t>Count: 15 items 🎉</a:t>
            </a:r>
          </a:p>
        </p:txBody>
      </p:sp>
      <p:sp>
        <p:nvSpPr>
          <p:cNvPr id="15" name="HeroBotPill_15"/>
          <p:cNvSpPr/>
          <p:nvPr/>
        </p:nvSpPr>
        <p:spPr>
          <a:xfrm>
            <a:off x="777240" y="5504688"/>
            <a:ext cx="3429000" cy="73152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200" b="1" i="0">
                <a:solidFill>
                  <a:srgbClr val="475569"/>
                </a:solidFill>
                <a:latin typeface="Segoe UI"/>
              </a:defRPr>
            </a:pPr>
            <a:r>
              <a:t>Digit: 15  •  Spelling: FIFTEEN</a:t>
            </a:r>
            <a:br/>
            <a:r>
              <a:t>Learn English Numbers 11 to 15</a:t>
            </a:r>
          </a:p>
        </p:txBody>
      </p:sp>
      <p:sp>
        <p:nvSpPr>
          <p:cNvPr id="16" name="ArenaCard_FIFTEEN"/>
          <p:cNvSpPr/>
          <p:nvPr/>
        </p:nvSpPr>
        <p:spPr>
          <a:xfrm>
            <a:off x="4709160" y="841248"/>
            <a:ext cx="6903720" cy="5669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2E8F0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ArenaPill_FIFTEEN"/>
          <p:cNvSpPr/>
          <p:nvPr/>
        </p:nvSpPr>
        <p:spPr>
          <a:xfrm>
            <a:off x="5074920" y="1024128"/>
            <a:ext cx="3291840" cy="384048"/>
          </a:xfrm>
          <a:prstGeom prst="roundRect">
            <a:avLst/>
          </a:prstGeom>
          <a:solidFill>
            <a:srgbClr val="FDF2F8"/>
          </a:solidFill>
          <a:ln w="19050">
            <a:solidFill>
              <a:srgbClr val="DB27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150" b="1" i="0">
                <a:solidFill>
                  <a:srgbClr val="BE185D"/>
                </a:solidFill>
                <a:latin typeface="Segoe UI"/>
              </a:defRPr>
            </a:pPr>
            <a:r>
              <a:t>🔤 LETTER-BY-LETTER SPELLING</a:t>
            </a:r>
          </a:p>
        </p:txBody>
      </p:sp>
      <p:sp>
        <p:nvSpPr>
          <p:cNvPr id="18" name="FlowHeader_FIFTEEN"/>
          <p:cNvSpPr txBox="1"/>
          <p:nvPr/>
        </p:nvSpPr>
        <p:spPr>
          <a:xfrm>
            <a:off x="5074920" y="1435608"/>
            <a:ext cx="6172200" cy="41148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l">
              <a:defRPr sz="1400" b="0" i="0">
                <a:solidFill>
                  <a:srgbClr val="475569"/>
                </a:solidFill>
                <a:latin typeface="Segoe UI Semibold"/>
              </a:defRPr>
            </a:pPr>
            <a:r>
              <a:t>Watch each letter appear:   F   ➜   I   ➜   F   ➜   T   ➜   E   ➜   E   ➜   N</a:t>
            </a:r>
          </a:p>
        </p:txBody>
      </p:sp>
      <p:sp>
        <p:nvSpPr>
          <p:cNvPr id="19" name="Tile_FIFTEEN_0_F"/>
          <p:cNvSpPr/>
          <p:nvPr/>
        </p:nvSpPr>
        <p:spPr>
          <a:xfrm>
            <a:off x="4960620" y="1920240"/>
            <a:ext cx="804672" cy="1572768"/>
          </a:xfrm>
          <a:prstGeom prst="roundRect">
            <a:avLst/>
          </a:prstGeom>
          <a:solidFill>
            <a:srgbClr val="FCE7F3"/>
          </a:solidFill>
          <a:ln w="38100">
            <a:solidFill>
              <a:srgbClr val="DB2777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000" b="1" i="0">
                <a:solidFill>
                  <a:srgbClr val="BE185D"/>
                </a:solidFill>
                <a:latin typeface="Arial Rounded MT Bold"/>
              </a:defRPr>
            </a:pPr>
            <a:r>
              <a:t>F</a:t>
            </a:r>
          </a:p>
        </p:txBody>
      </p:sp>
      <p:sp>
        <p:nvSpPr>
          <p:cNvPr id="20" name="PosPill_FIFTEEN_0"/>
          <p:cNvSpPr/>
          <p:nvPr/>
        </p:nvSpPr>
        <p:spPr>
          <a:xfrm>
            <a:off x="5042916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B27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BE185D"/>
                </a:solidFill>
                <a:latin typeface="Segoe UI"/>
              </a:defRPr>
            </a:pPr>
            <a:r>
              <a:t>1st</a:t>
            </a:r>
          </a:p>
        </p:txBody>
      </p:sp>
      <p:sp>
        <p:nvSpPr>
          <p:cNvPr id="21" name="Arrow_FIFTEEN_0"/>
          <p:cNvSpPr txBox="1"/>
          <p:nvPr/>
        </p:nvSpPr>
        <p:spPr>
          <a:xfrm>
            <a:off x="574700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DB2777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2" name="Tile_FIFTEEN_1_I"/>
          <p:cNvSpPr/>
          <p:nvPr/>
        </p:nvSpPr>
        <p:spPr>
          <a:xfrm>
            <a:off x="5893308" y="1920240"/>
            <a:ext cx="804672" cy="1572768"/>
          </a:xfrm>
          <a:prstGeom prst="roundRect">
            <a:avLst/>
          </a:prstGeom>
          <a:solidFill>
            <a:srgbClr val="FCE7F3"/>
          </a:solidFill>
          <a:ln w="38100">
            <a:solidFill>
              <a:srgbClr val="DB2777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000" b="1" i="0">
                <a:solidFill>
                  <a:srgbClr val="BE185D"/>
                </a:solidFill>
                <a:latin typeface="Arial Rounded MT Bold"/>
              </a:defRPr>
            </a:pPr>
            <a:r>
              <a:t>I</a:t>
            </a:r>
          </a:p>
        </p:txBody>
      </p:sp>
      <p:sp>
        <p:nvSpPr>
          <p:cNvPr id="23" name="PosPill_FIFTEEN_1"/>
          <p:cNvSpPr/>
          <p:nvPr/>
        </p:nvSpPr>
        <p:spPr>
          <a:xfrm>
            <a:off x="5975604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B27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BE185D"/>
                </a:solidFill>
                <a:latin typeface="Segoe UI"/>
              </a:defRPr>
            </a:pPr>
            <a:r>
              <a:t>2nd</a:t>
            </a:r>
          </a:p>
        </p:txBody>
      </p:sp>
      <p:sp>
        <p:nvSpPr>
          <p:cNvPr id="24" name="Arrow_FIFTEEN_1"/>
          <p:cNvSpPr txBox="1"/>
          <p:nvPr/>
        </p:nvSpPr>
        <p:spPr>
          <a:xfrm>
            <a:off x="6679692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DB2777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5" name="Tile_FIFTEEN_2_F"/>
          <p:cNvSpPr/>
          <p:nvPr/>
        </p:nvSpPr>
        <p:spPr>
          <a:xfrm>
            <a:off x="6825996" y="1920240"/>
            <a:ext cx="804672" cy="1572768"/>
          </a:xfrm>
          <a:prstGeom prst="roundRect">
            <a:avLst/>
          </a:prstGeom>
          <a:solidFill>
            <a:srgbClr val="FCE7F3"/>
          </a:solidFill>
          <a:ln w="38100">
            <a:solidFill>
              <a:srgbClr val="DB2777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000" b="1" i="0">
                <a:solidFill>
                  <a:srgbClr val="BE185D"/>
                </a:solidFill>
                <a:latin typeface="Arial Rounded MT Bold"/>
              </a:defRPr>
            </a:pPr>
            <a:r>
              <a:t>F</a:t>
            </a:r>
          </a:p>
        </p:txBody>
      </p:sp>
      <p:sp>
        <p:nvSpPr>
          <p:cNvPr id="26" name="PosPill_FIFTEEN_2"/>
          <p:cNvSpPr/>
          <p:nvPr/>
        </p:nvSpPr>
        <p:spPr>
          <a:xfrm>
            <a:off x="6908292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B27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BE185D"/>
                </a:solidFill>
                <a:latin typeface="Segoe UI"/>
              </a:defRPr>
            </a:pPr>
            <a:r>
              <a:t>3rd</a:t>
            </a:r>
          </a:p>
        </p:txBody>
      </p:sp>
      <p:sp>
        <p:nvSpPr>
          <p:cNvPr id="27" name="Arrow_FIFTEEN_2"/>
          <p:cNvSpPr txBox="1"/>
          <p:nvPr/>
        </p:nvSpPr>
        <p:spPr>
          <a:xfrm>
            <a:off x="7612380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DB2777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28" name="Tile_FIFTEEN_3_T"/>
          <p:cNvSpPr/>
          <p:nvPr/>
        </p:nvSpPr>
        <p:spPr>
          <a:xfrm>
            <a:off x="7758684" y="1920240"/>
            <a:ext cx="804672" cy="1572768"/>
          </a:xfrm>
          <a:prstGeom prst="roundRect">
            <a:avLst/>
          </a:prstGeom>
          <a:solidFill>
            <a:srgbClr val="FCE7F3"/>
          </a:solidFill>
          <a:ln w="38100">
            <a:solidFill>
              <a:srgbClr val="DB2777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000" b="1" i="0">
                <a:solidFill>
                  <a:srgbClr val="BE185D"/>
                </a:solidFill>
                <a:latin typeface="Arial Rounded MT Bold"/>
              </a:defRPr>
            </a:pPr>
            <a:r>
              <a:t>T</a:t>
            </a:r>
          </a:p>
        </p:txBody>
      </p:sp>
      <p:sp>
        <p:nvSpPr>
          <p:cNvPr id="29" name="PosPill_FIFTEEN_3"/>
          <p:cNvSpPr/>
          <p:nvPr/>
        </p:nvSpPr>
        <p:spPr>
          <a:xfrm>
            <a:off x="7840980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B27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BE185D"/>
                </a:solidFill>
                <a:latin typeface="Segoe UI"/>
              </a:defRPr>
            </a:pPr>
            <a:r>
              <a:t>4th</a:t>
            </a:r>
          </a:p>
        </p:txBody>
      </p:sp>
      <p:sp>
        <p:nvSpPr>
          <p:cNvPr id="30" name="Arrow_FIFTEEN_3"/>
          <p:cNvSpPr txBox="1"/>
          <p:nvPr/>
        </p:nvSpPr>
        <p:spPr>
          <a:xfrm>
            <a:off x="8545068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DB2777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31" name="Tile_FIFTEEN_4_E"/>
          <p:cNvSpPr/>
          <p:nvPr/>
        </p:nvSpPr>
        <p:spPr>
          <a:xfrm>
            <a:off x="8691372" y="1920240"/>
            <a:ext cx="804672" cy="1572768"/>
          </a:xfrm>
          <a:prstGeom prst="roundRect">
            <a:avLst/>
          </a:prstGeom>
          <a:solidFill>
            <a:srgbClr val="FCE7F3"/>
          </a:solidFill>
          <a:ln w="38100">
            <a:solidFill>
              <a:srgbClr val="DB2777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000" b="1" i="0">
                <a:solidFill>
                  <a:srgbClr val="BE185D"/>
                </a:solidFill>
                <a:latin typeface="Arial Rounded MT Bold"/>
              </a:defRPr>
            </a:pPr>
            <a:r>
              <a:t>E</a:t>
            </a:r>
          </a:p>
        </p:txBody>
      </p:sp>
      <p:sp>
        <p:nvSpPr>
          <p:cNvPr id="32" name="PosPill_FIFTEEN_4"/>
          <p:cNvSpPr/>
          <p:nvPr/>
        </p:nvSpPr>
        <p:spPr>
          <a:xfrm>
            <a:off x="8773668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B27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BE185D"/>
                </a:solidFill>
                <a:latin typeface="Segoe UI"/>
              </a:defRPr>
            </a:pPr>
            <a:r>
              <a:t>5th</a:t>
            </a:r>
          </a:p>
        </p:txBody>
      </p:sp>
      <p:sp>
        <p:nvSpPr>
          <p:cNvPr id="33" name="Arrow_FIFTEEN_4"/>
          <p:cNvSpPr txBox="1"/>
          <p:nvPr/>
        </p:nvSpPr>
        <p:spPr>
          <a:xfrm>
            <a:off x="9477756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DB2777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34" name="Tile_FIFTEEN_5_E"/>
          <p:cNvSpPr/>
          <p:nvPr/>
        </p:nvSpPr>
        <p:spPr>
          <a:xfrm>
            <a:off x="9624060" y="1920240"/>
            <a:ext cx="804672" cy="1572768"/>
          </a:xfrm>
          <a:prstGeom prst="roundRect">
            <a:avLst/>
          </a:prstGeom>
          <a:solidFill>
            <a:srgbClr val="FCE7F3"/>
          </a:solidFill>
          <a:ln w="38100">
            <a:solidFill>
              <a:srgbClr val="DB2777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000" b="1" i="0">
                <a:solidFill>
                  <a:srgbClr val="BE185D"/>
                </a:solidFill>
                <a:latin typeface="Arial Rounded MT Bold"/>
              </a:defRPr>
            </a:pPr>
            <a:r>
              <a:t>E</a:t>
            </a:r>
          </a:p>
        </p:txBody>
      </p:sp>
      <p:sp>
        <p:nvSpPr>
          <p:cNvPr id="35" name="PosPill_FIFTEEN_5"/>
          <p:cNvSpPr/>
          <p:nvPr/>
        </p:nvSpPr>
        <p:spPr>
          <a:xfrm>
            <a:off x="9706356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B27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BE185D"/>
                </a:solidFill>
                <a:latin typeface="Segoe UI"/>
              </a:defRPr>
            </a:pPr>
            <a:r>
              <a:t>6th</a:t>
            </a:r>
          </a:p>
        </p:txBody>
      </p:sp>
      <p:sp>
        <p:nvSpPr>
          <p:cNvPr id="36" name="Arrow_FIFTEEN_5"/>
          <p:cNvSpPr txBox="1"/>
          <p:nvPr/>
        </p:nvSpPr>
        <p:spPr>
          <a:xfrm>
            <a:off x="10410444" y="2468880"/>
            <a:ext cx="164592" cy="3657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1500" b="1" i="0">
                <a:solidFill>
                  <a:srgbClr val="DB2777"/>
                </a:solidFill>
                <a:latin typeface="Segoe UI"/>
              </a:defRPr>
            </a:pPr>
            <a:r>
              <a:t>➜</a:t>
            </a:r>
          </a:p>
        </p:txBody>
      </p:sp>
      <p:sp>
        <p:nvSpPr>
          <p:cNvPr id="37" name="Tile_FIFTEEN_6_N"/>
          <p:cNvSpPr/>
          <p:nvPr/>
        </p:nvSpPr>
        <p:spPr>
          <a:xfrm>
            <a:off x="10556748" y="1920240"/>
            <a:ext cx="804672" cy="1572768"/>
          </a:xfrm>
          <a:prstGeom prst="roundRect">
            <a:avLst/>
          </a:prstGeom>
          <a:solidFill>
            <a:srgbClr val="FCE7F3"/>
          </a:solidFill>
          <a:ln w="38100">
            <a:solidFill>
              <a:srgbClr val="DB2777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5000" b="1" i="0">
                <a:solidFill>
                  <a:srgbClr val="BE185D"/>
                </a:solidFill>
                <a:latin typeface="Arial Rounded MT Bold"/>
              </a:defRPr>
            </a:pPr>
            <a:r>
              <a:t>N</a:t>
            </a:r>
          </a:p>
        </p:txBody>
      </p:sp>
      <p:sp>
        <p:nvSpPr>
          <p:cNvPr id="38" name="PosPill_FIFTEEN_6"/>
          <p:cNvSpPr/>
          <p:nvPr/>
        </p:nvSpPr>
        <p:spPr>
          <a:xfrm>
            <a:off x="10639044" y="3566160"/>
            <a:ext cx="640080" cy="25603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B27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000" b="1" i="0">
                <a:solidFill>
                  <a:srgbClr val="BE185D"/>
                </a:solidFill>
                <a:latin typeface="Segoe UI"/>
              </a:defRPr>
            </a:pPr>
            <a:r>
              <a:t>7th</a:t>
            </a:r>
          </a:p>
        </p:txBody>
      </p:sp>
      <p:sp>
        <p:nvSpPr>
          <p:cNvPr id="39" name="EquationBanner_FIFTEEN"/>
          <p:cNvSpPr/>
          <p:nvPr/>
        </p:nvSpPr>
        <p:spPr>
          <a:xfrm>
            <a:off x="4983480" y="3931920"/>
            <a:ext cx="6355080" cy="713232"/>
          </a:xfrm>
          <a:prstGeom prst="roundRect">
            <a:avLst/>
          </a:prstGeom>
          <a:solidFill>
            <a:srgbClr val="FDF2F8"/>
          </a:solidFill>
          <a:ln w="31750">
            <a:solidFill>
              <a:srgbClr val="DB2777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900" b="1" i="0">
                <a:solidFill>
                  <a:srgbClr val="EC4899"/>
                </a:solidFill>
                <a:latin typeface="Arial Rounded MT Bold"/>
              </a:defRPr>
            </a:pPr>
            <a:r>
              <a:t>F + I + F + T + E + E + N  =  FIFTEEN</a:t>
            </a:r>
          </a:p>
        </p:txBody>
      </p:sp>
      <p:sp>
        <p:nvSpPr>
          <p:cNvPr id="40" name="SpotlightCard_FIFTEEN"/>
          <p:cNvSpPr/>
          <p:nvPr/>
        </p:nvSpPr>
        <p:spPr>
          <a:xfrm>
            <a:off x="4983480" y="4809744"/>
            <a:ext cx="6355080" cy="1536192"/>
          </a:xfrm>
          <a:prstGeom prst="roundRect">
            <a:avLst/>
          </a:prstGeom>
          <a:solidFill>
            <a:srgbClr val="FFFEF5"/>
          </a:solidFill>
          <a:ln w="25400">
            <a:solidFill>
              <a:srgbClr val="DB2777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54864" rIns="73152" bIns="54864" rtlCol="0" anchor="ctr"/>
          <a:lstStyle/>
          <a:p>
            <a:pPr algn="ctr">
              <a:defRPr sz="2200" b="1">
                <a:solidFill>
                  <a:srgbClr val="EC4899"/>
                </a:solidFill>
                <a:latin typeface="Arial Rounded MT Bold"/>
              </a:defRPr>
            </a:pPr>
            <a:r>
              <a:t>⭐ SAY IT TOGETHER: "FIFTEEN" ⭐</a:t>
            </a:r>
          </a:p>
          <a:p>
            <a:pPr algn="ctr">
              <a:defRPr sz="1300" b="1">
                <a:solidFill>
                  <a:srgbClr val="334155"/>
                </a:solidFill>
                <a:latin typeface="Segoe UI"/>
              </a:defRPr>
            </a:pPr>
            <a:r>
              <a:t>🔊 Phonics: /ˌfɪfˈtiːn/    •    Rhymes: TEEN 🎉 • SCENE 🎬 • MEAN 💡</a:t>
            </a:r>
          </a:p>
          <a:p>
            <a:pPr algn="ctr">
              <a:defRPr sz="1300" i="1">
                <a:solidFill>
                  <a:srgbClr val="1E293B"/>
                </a:solidFill>
                <a:latin typeface="Segoe UI Semibold"/>
              </a:defRPr>
            </a:pPr>
            <a:r>
              <a:t>💬 "The happy girl blew out FIFTEEN colorful birthday candles!"</a:t>
            </a:r>
          </a:p>
        </p:txBody>
      </p:sp>
      <p:pic>
        <p:nvPicPr>
          <p:cNvPr id="41" name="TutoringAudio_6">
            <a:hlinkClick r:id="" action="ppaction://media"/>
            <a:extLst>
              <a:ext uri="{FF2B5EF4-FFF2-40B4-BE49-F238E27FC236}">
                <a16:creationId xmlns:a16="http://schemas.microsoft.com/office/drawing/2014/main" id="{AD79A0B1-0B01-FFFD-3470-17011958AE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00000" y="317500000"/>
            <a:ext cx="12700" cy="12700"/>
          </a:xfrm>
          <a:prstGeom prst="rect">
            <a:avLst/>
          </a:prstGeom>
        </p:spPr>
      </p:pic>
    </p:spTree>
  </p:cSld>
  <p:clrMapOvr>
    <a:masterClrMapping/>
  </p:clrMapOvr>
  <p:transition advTm="1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85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grpId="0" nodeType="withEffect">
                                  <p:stCondLst>
                                    <p:cond delay="16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8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ccel="50000" decel="50000" autoRev="1" fill="hold" grpId="1" nodeType="withEffect">
                                  <p:stCondLst>
                                    <p:cond delay="183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81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93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3" presetClass="entr" presetSubtype="16" fill="hold" grpId="0" nodeType="withEffect">
                                  <p:stCondLst>
                                    <p:cond delay="257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8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grpId="1" nodeType="withEffect">
                                  <p:stCondLst>
                                    <p:cond delay="272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82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3" presetClass="entr" presetSubtype="16" fill="hold" grpId="0" nodeType="withEffect">
                                  <p:stCondLst>
                                    <p:cond delay="349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8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3640"/>
                                  </p:stCondLst>
                                  <p:childTnLst>
                                    <p:animScale>
                                      <p:cBhvr>
                                        <p:cTn id="39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62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74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3" presetClass="entr" presetSubtype="16" fill="hold" grpId="0" nodeType="withEffect">
                                  <p:stCondLst>
                                    <p:cond delay="439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28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grpId="1" nodeType="withEffect">
                                  <p:stCondLst>
                                    <p:cond delay="4540"/>
                                  </p:stCondLst>
                                  <p:childTnLst>
                                    <p:animScale>
                                      <p:cBhvr>
                                        <p:cTn id="50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452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64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3" presetClass="entr" presetSubtype="16" fill="hold" grpId="0" nodeType="withEffect">
                                  <p:stCondLst>
                                    <p:cond delay="517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9" dur="28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ccel="50000" decel="50000" autoRev="1" fill="hold" grpId="1" nodeType="withEffect">
                                  <p:stCondLst>
                                    <p:cond delay="532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42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3" presetClass="entr" presetSubtype="16" fill="hold" grpId="0" nodeType="withEffect">
                                  <p:stCondLst>
                                    <p:cond delay="596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0" dur="28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accel="50000" decel="50000" autoRev="1" fill="hold" grpId="1" nodeType="withEffect">
                                  <p:stCondLst>
                                    <p:cond delay="611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609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621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3" presetClass="entr" presetSubtype="16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1" dur="28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accel="50000" decel="50000" autoRev="1" fill="hold" grpId="1" nodeType="withEffect">
                                  <p:stCondLst>
                                    <p:cond delay="690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688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7" presetClass="entr" presetSubtype="0" fill="hold" grpId="0" nodeType="withEffect">
                                  <p:stCondLst>
                                    <p:cond delay="804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3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1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5" accel="100000" fill="hold">
                                          <p:stCondLst>
                                            <p:cond delay="31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819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10885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11" grpId="0" animBg="1"/>
      <p:bldP spid="13" grpId="0"/>
      <p:bldP spid="19" grpId="0" animBg="1"/>
      <p:bldP spid="19" grpId="1" animBg="1"/>
      <p:bldP spid="20" grpId="0" animBg="1"/>
      <p:bldP spid="21" grpId="0"/>
      <p:bldP spid="22" grpId="0" animBg="1"/>
      <p:bldP spid="22" grpId="1" animBg="1"/>
      <p:bldP spid="23" grpId="0" animBg="1"/>
      <p:bldP spid="24" grpId="0"/>
      <p:bldP spid="25" grpId="0" animBg="1"/>
      <p:bldP spid="25" grpId="1" animBg="1"/>
      <p:bldP spid="26" grpId="0" animBg="1"/>
      <p:bldP spid="27" grpId="0"/>
      <p:bldP spid="28" grpId="0" animBg="1"/>
      <p:bldP spid="28" grpId="1" animBg="1"/>
      <p:bldP spid="29" grpId="0" animBg="1"/>
      <p:bldP spid="30" grpId="0"/>
      <p:bldP spid="31" grpId="0" animBg="1"/>
      <p:bldP spid="31" grpId="1" animBg="1"/>
      <p:bldP spid="32" grpId="0" animBg="1"/>
      <p:bldP spid="33" grpId="0"/>
      <p:bldP spid="34" grpId="0" animBg="1"/>
      <p:bldP spid="34" grpId="1" animBg="1"/>
      <p:bldP spid="35" grpId="0" animBg="1"/>
      <p:bldP spid="36" grpId="0"/>
      <p:bldP spid="37" grpId="0" animBg="1"/>
      <p:bldP spid="37" grpId="1" animBg="1"/>
      <p:bldP spid="38" grpId="0" animBg="1"/>
      <p:bldP spid="39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365760" y="365760"/>
            <a:ext cx="1005840" cy="1005840"/>
          </a:xfrm>
          <a:prstGeom prst="ellipse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72800" y="365760"/>
            <a:ext cx="1005840" cy="1005840"/>
          </a:xfrm>
          <a:prstGeom prst="ellipse">
            <a:avLst/>
          </a:prstGeom>
          <a:solidFill>
            <a:srgbClr val="FEF3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57200" y="5486400"/>
            <a:ext cx="822960" cy="822960"/>
          </a:xfrm>
          <a:prstGeom prst="ellipse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972800" y="5486400"/>
            <a:ext cx="914400" cy="914400"/>
          </a:xfrm>
          <a:prstGeom prst="ellipse">
            <a:avLst/>
          </a:prstGeom>
          <a:solidFill>
            <a:srgbClr val="FCE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viewHeadPill"/>
          <p:cNvSpPr/>
          <p:nvPr/>
        </p:nvSpPr>
        <p:spPr>
          <a:xfrm>
            <a:off x="3474720" y="320040"/>
            <a:ext cx="5239512" cy="438912"/>
          </a:xfrm>
          <a:prstGeom prst="roundRect">
            <a:avLst/>
          </a:prstGeom>
          <a:solidFill>
            <a:srgbClr val="EEF2FF"/>
          </a:solidFill>
          <a:ln w="25400">
            <a:solidFill>
              <a:srgbClr val="6366F1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1300" b="1" i="0">
                <a:solidFill>
                  <a:srgbClr val="4F46E5"/>
                </a:solidFill>
                <a:latin typeface="Segoe UI"/>
              </a:defRPr>
            </a:pPr>
            <a:r>
              <a:t>🎉 GRAND NUMBER SPELLING REVIEW 🎉</a:t>
            </a:r>
          </a:p>
        </p:txBody>
      </p:sp>
      <p:sp>
        <p:nvSpPr>
          <p:cNvPr id="8" name="ReviewTitle"/>
          <p:cNvSpPr txBox="1"/>
          <p:nvPr/>
        </p:nvSpPr>
        <p:spPr>
          <a:xfrm>
            <a:off x="914400" y="777240"/>
            <a:ext cx="10360152" cy="594360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ctr">
              <a:defRPr sz="3200" b="1" i="0">
                <a:solidFill>
                  <a:srgbClr val="1E293B"/>
                </a:solidFill>
                <a:latin typeface="Arial Rounded MT Bold"/>
              </a:defRPr>
            </a:pPr>
            <a:r>
              <a:t>Can You Spell Numbers 11 to 15 With Me?</a:t>
            </a:r>
          </a:p>
        </p:txBody>
      </p:sp>
      <p:sp>
        <p:nvSpPr>
          <p:cNvPr id="9" name="ReviewCard_11"/>
          <p:cNvSpPr/>
          <p:nvPr/>
        </p:nvSpPr>
        <p:spPr>
          <a:xfrm>
            <a:off x="1295247" y="1444752"/>
            <a:ext cx="9601200" cy="749808"/>
          </a:xfrm>
          <a:prstGeom prst="roundRect">
            <a:avLst/>
          </a:prstGeom>
          <a:solidFill>
            <a:srgbClr val="EFF6FF"/>
          </a:solidFill>
          <a:ln w="27940">
            <a:solidFill>
              <a:srgbClr val="60A5FA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viewNumPill_11"/>
          <p:cNvSpPr/>
          <p:nvPr/>
        </p:nvSpPr>
        <p:spPr>
          <a:xfrm>
            <a:off x="1432407" y="1536192"/>
            <a:ext cx="1005840" cy="566928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2600" b="1" i="0">
                <a:solidFill>
                  <a:srgbClr val="FFFFFF"/>
                </a:solidFill>
                <a:latin typeface="Arial Rounded MT Bold"/>
              </a:defRPr>
            </a:pPr>
            <a:r>
              <a:t>11</a:t>
            </a:r>
          </a:p>
        </p:txBody>
      </p:sp>
      <p:sp>
        <p:nvSpPr>
          <p:cNvPr id="11" name="ReviewSpelling_11"/>
          <p:cNvSpPr txBox="1"/>
          <p:nvPr/>
        </p:nvSpPr>
        <p:spPr>
          <a:xfrm>
            <a:off x="2575407" y="1536192"/>
            <a:ext cx="5303520" cy="566928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l">
              <a:defRPr sz="1900" b="1" i="0">
                <a:solidFill>
                  <a:srgbClr val="334155"/>
                </a:solidFill>
                <a:latin typeface="Arial Rounded MT Bold"/>
              </a:defRPr>
            </a:pPr>
            <a:r>
              <a:t>Letters:  E – L – E – V – E – N</a:t>
            </a:r>
          </a:p>
        </p:txBody>
      </p:sp>
      <p:sp>
        <p:nvSpPr>
          <p:cNvPr id="12" name="ReviewWordPill_11"/>
          <p:cNvSpPr/>
          <p:nvPr/>
        </p:nvSpPr>
        <p:spPr>
          <a:xfrm>
            <a:off x="8262975" y="1536192"/>
            <a:ext cx="2468880" cy="56692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2100" b="1" i="0">
                <a:solidFill>
                  <a:srgbClr val="3B82F6"/>
                </a:solidFill>
                <a:latin typeface="Arial Rounded MT Bold"/>
              </a:defRPr>
            </a:pPr>
            <a:r>
              <a:t>=   ELEVEN   ★</a:t>
            </a:r>
          </a:p>
        </p:txBody>
      </p:sp>
      <p:sp>
        <p:nvSpPr>
          <p:cNvPr id="13" name="ReviewCard_12"/>
          <p:cNvSpPr/>
          <p:nvPr/>
        </p:nvSpPr>
        <p:spPr>
          <a:xfrm>
            <a:off x="1295247" y="2359152"/>
            <a:ext cx="9601200" cy="749808"/>
          </a:xfrm>
          <a:prstGeom prst="roundRect">
            <a:avLst/>
          </a:prstGeom>
          <a:solidFill>
            <a:srgbClr val="FFFBEB"/>
          </a:solidFill>
          <a:ln w="27940">
            <a:solidFill>
              <a:srgbClr val="FBBF24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viewNumPill_12"/>
          <p:cNvSpPr/>
          <p:nvPr/>
        </p:nvSpPr>
        <p:spPr>
          <a:xfrm>
            <a:off x="1432407" y="2450592"/>
            <a:ext cx="1005840" cy="566928"/>
          </a:xfrm>
          <a:prstGeom prst="round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2600" b="1" i="0">
                <a:solidFill>
                  <a:srgbClr val="FFFFFF"/>
                </a:solidFill>
                <a:latin typeface="Arial Rounded MT Bold"/>
              </a:defRPr>
            </a:pPr>
            <a:r>
              <a:t>12</a:t>
            </a:r>
          </a:p>
        </p:txBody>
      </p:sp>
      <p:sp>
        <p:nvSpPr>
          <p:cNvPr id="15" name="ReviewSpelling_12"/>
          <p:cNvSpPr txBox="1"/>
          <p:nvPr/>
        </p:nvSpPr>
        <p:spPr>
          <a:xfrm>
            <a:off x="2575407" y="2450592"/>
            <a:ext cx="5303520" cy="566928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l">
              <a:defRPr sz="1900" b="1" i="0">
                <a:solidFill>
                  <a:srgbClr val="334155"/>
                </a:solidFill>
                <a:latin typeface="Arial Rounded MT Bold"/>
              </a:defRPr>
            </a:pPr>
            <a:r>
              <a:t>Letters:  T – W – E – L – V – E</a:t>
            </a:r>
          </a:p>
        </p:txBody>
      </p:sp>
      <p:sp>
        <p:nvSpPr>
          <p:cNvPr id="16" name="ReviewWordPill_12"/>
          <p:cNvSpPr/>
          <p:nvPr/>
        </p:nvSpPr>
        <p:spPr>
          <a:xfrm>
            <a:off x="8262975" y="2450592"/>
            <a:ext cx="2468880" cy="56692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2100" b="1" i="0">
                <a:solidFill>
                  <a:srgbClr val="F59E0B"/>
                </a:solidFill>
                <a:latin typeface="Arial Rounded MT Bold"/>
              </a:defRPr>
            </a:pPr>
            <a:r>
              <a:t>=   TWELVE   ★</a:t>
            </a:r>
          </a:p>
        </p:txBody>
      </p:sp>
      <p:sp>
        <p:nvSpPr>
          <p:cNvPr id="17" name="ReviewCard_13"/>
          <p:cNvSpPr/>
          <p:nvPr/>
        </p:nvSpPr>
        <p:spPr>
          <a:xfrm>
            <a:off x="1295247" y="3273552"/>
            <a:ext cx="9601200" cy="749808"/>
          </a:xfrm>
          <a:prstGeom prst="roundRect">
            <a:avLst/>
          </a:prstGeom>
          <a:solidFill>
            <a:srgbClr val="F5F3FF"/>
          </a:solidFill>
          <a:ln w="27940">
            <a:solidFill>
              <a:srgbClr val="A78BFA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viewNumPill_13"/>
          <p:cNvSpPr/>
          <p:nvPr/>
        </p:nvSpPr>
        <p:spPr>
          <a:xfrm>
            <a:off x="1432407" y="3364992"/>
            <a:ext cx="1005840" cy="566928"/>
          </a:xfrm>
          <a:prstGeom prst="round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2600" b="1" i="0">
                <a:solidFill>
                  <a:srgbClr val="FFFFFF"/>
                </a:solidFill>
                <a:latin typeface="Arial Rounded MT Bold"/>
              </a:defRPr>
            </a:pPr>
            <a:r>
              <a:t>13</a:t>
            </a:r>
          </a:p>
        </p:txBody>
      </p:sp>
      <p:sp>
        <p:nvSpPr>
          <p:cNvPr id="19" name="ReviewSpelling_13"/>
          <p:cNvSpPr txBox="1"/>
          <p:nvPr/>
        </p:nvSpPr>
        <p:spPr>
          <a:xfrm>
            <a:off x="2575407" y="3364992"/>
            <a:ext cx="5303520" cy="566928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l">
              <a:defRPr sz="1900" b="1" i="0">
                <a:solidFill>
                  <a:srgbClr val="334155"/>
                </a:solidFill>
                <a:latin typeface="Arial Rounded MT Bold"/>
              </a:defRPr>
            </a:pPr>
            <a:r>
              <a:t>Letters:  T – H – I – R – T – E – E – N</a:t>
            </a:r>
          </a:p>
        </p:txBody>
      </p:sp>
      <p:sp>
        <p:nvSpPr>
          <p:cNvPr id="20" name="ReviewWordPill_13"/>
          <p:cNvSpPr/>
          <p:nvPr/>
        </p:nvSpPr>
        <p:spPr>
          <a:xfrm>
            <a:off x="8262975" y="3364992"/>
            <a:ext cx="2468880" cy="56692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8B5C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2100" b="1" i="0">
                <a:solidFill>
                  <a:srgbClr val="8B5CF6"/>
                </a:solidFill>
                <a:latin typeface="Arial Rounded MT Bold"/>
              </a:defRPr>
            </a:pPr>
            <a:r>
              <a:t>=   THIRTEEN   ★</a:t>
            </a:r>
          </a:p>
        </p:txBody>
      </p:sp>
      <p:sp>
        <p:nvSpPr>
          <p:cNvPr id="21" name="ReviewCard_14"/>
          <p:cNvSpPr/>
          <p:nvPr/>
        </p:nvSpPr>
        <p:spPr>
          <a:xfrm>
            <a:off x="1295247" y="4187952"/>
            <a:ext cx="9601200" cy="749808"/>
          </a:xfrm>
          <a:prstGeom prst="roundRect">
            <a:avLst/>
          </a:prstGeom>
          <a:solidFill>
            <a:srgbClr val="ECFDF5"/>
          </a:solidFill>
          <a:ln w="27940">
            <a:solidFill>
              <a:srgbClr val="34D399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viewNumPill_14"/>
          <p:cNvSpPr/>
          <p:nvPr/>
        </p:nvSpPr>
        <p:spPr>
          <a:xfrm>
            <a:off x="1432407" y="4279392"/>
            <a:ext cx="1005840" cy="566928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2600" b="1" i="0">
                <a:solidFill>
                  <a:srgbClr val="FFFFFF"/>
                </a:solidFill>
                <a:latin typeface="Arial Rounded MT Bold"/>
              </a:defRPr>
            </a:pPr>
            <a:r>
              <a:t>14</a:t>
            </a:r>
          </a:p>
        </p:txBody>
      </p:sp>
      <p:sp>
        <p:nvSpPr>
          <p:cNvPr id="23" name="ReviewSpelling_14"/>
          <p:cNvSpPr txBox="1"/>
          <p:nvPr/>
        </p:nvSpPr>
        <p:spPr>
          <a:xfrm>
            <a:off x="2575407" y="4279392"/>
            <a:ext cx="5303520" cy="566928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l">
              <a:defRPr sz="1900" b="1" i="0">
                <a:solidFill>
                  <a:srgbClr val="334155"/>
                </a:solidFill>
                <a:latin typeface="Arial Rounded MT Bold"/>
              </a:defRPr>
            </a:pPr>
            <a:r>
              <a:t>Letters:  F – O – U – R – T – E – E – N</a:t>
            </a:r>
          </a:p>
        </p:txBody>
      </p:sp>
      <p:sp>
        <p:nvSpPr>
          <p:cNvPr id="24" name="ReviewWordPill_14"/>
          <p:cNvSpPr/>
          <p:nvPr/>
        </p:nvSpPr>
        <p:spPr>
          <a:xfrm>
            <a:off x="8262975" y="4279392"/>
            <a:ext cx="2468880" cy="56692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2100" b="1" i="0">
                <a:solidFill>
                  <a:srgbClr val="10B981"/>
                </a:solidFill>
                <a:latin typeface="Arial Rounded MT Bold"/>
              </a:defRPr>
            </a:pPr>
            <a:r>
              <a:t>=   FOURTEEN   ★</a:t>
            </a:r>
          </a:p>
        </p:txBody>
      </p:sp>
      <p:sp>
        <p:nvSpPr>
          <p:cNvPr id="25" name="ReviewCard_15"/>
          <p:cNvSpPr/>
          <p:nvPr/>
        </p:nvSpPr>
        <p:spPr>
          <a:xfrm>
            <a:off x="1295247" y="5102352"/>
            <a:ext cx="9601200" cy="749808"/>
          </a:xfrm>
          <a:prstGeom prst="roundRect">
            <a:avLst/>
          </a:prstGeom>
          <a:solidFill>
            <a:srgbClr val="FDF2F8"/>
          </a:solidFill>
          <a:ln w="27940">
            <a:solidFill>
              <a:srgbClr val="F472B6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viewNumPill_15"/>
          <p:cNvSpPr/>
          <p:nvPr/>
        </p:nvSpPr>
        <p:spPr>
          <a:xfrm>
            <a:off x="1432407" y="5193792"/>
            <a:ext cx="1005840" cy="566928"/>
          </a:xfrm>
          <a:prstGeom prst="roundRect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2600" b="1" i="0">
                <a:solidFill>
                  <a:srgbClr val="FFFFFF"/>
                </a:solidFill>
                <a:latin typeface="Arial Rounded MT Bold"/>
              </a:defRPr>
            </a:pPr>
            <a:r>
              <a:t>15</a:t>
            </a:r>
          </a:p>
        </p:txBody>
      </p:sp>
      <p:sp>
        <p:nvSpPr>
          <p:cNvPr id="27" name="ReviewSpelling_15"/>
          <p:cNvSpPr txBox="1"/>
          <p:nvPr/>
        </p:nvSpPr>
        <p:spPr>
          <a:xfrm>
            <a:off x="2575407" y="5193792"/>
            <a:ext cx="5303520" cy="566928"/>
          </a:xfrm>
          <a:prstGeom prst="rect">
            <a:avLst/>
          </a:prstGeom>
          <a:noFill/>
        </p:spPr>
        <p:txBody>
          <a:bodyPr wrap="none" lIns="54864" tIns="36576" rIns="54864" bIns="36576" anchor="ctr">
            <a:spAutoFit/>
          </a:bodyPr>
          <a:lstStyle/>
          <a:p>
            <a:pPr algn="l">
              <a:defRPr sz="1900" b="1" i="0">
                <a:solidFill>
                  <a:srgbClr val="334155"/>
                </a:solidFill>
                <a:latin typeface="Arial Rounded MT Bold"/>
              </a:defRPr>
            </a:pPr>
            <a:r>
              <a:t>Letters:  F – I – F – T – E – E – N</a:t>
            </a:r>
          </a:p>
        </p:txBody>
      </p:sp>
      <p:sp>
        <p:nvSpPr>
          <p:cNvPr id="28" name="ReviewWordPill_15"/>
          <p:cNvSpPr/>
          <p:nvPr/>
        </p:nvSpPr>
        <p:spPr>
          <a:xfrm>
            <a:off x="8262975" y="5193792"/>
            <a:ext cx="2468880" cy="56692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C4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2100" b="1" i="0">
                <a:solidFill>
                  <a:srgbClr val="EC4899"/>
                </a:solidFill>
                <a:latin typeface="Arial Rounded MT Bold"/>
              </a:defRPr>
            </a:pPr>
            <a:r>
              <a:t>=   FIFTEEN   ★</a:t>
            </a:r>
          </a:p>
        </p:txBody>
      </p:sp>
      <p:sp>
        <p:nvSpPr>
          <p:cNvPr id="29" name="CelebrationBanner"/>
          <p:cNvSpPr/>
          <p:nvPr/>
        </p:nvSpPr>
        <p:spPr>
          <a:xfrm>
            <a:off x="1295247" y="5852160"/>
            <a:ext cx="9601200" cy="777240"/>
          </a:xfrm>
          <a:prstGeom prst="roundRect">
            <a:avLst/>
          </a:prstGeom>
          <a:solidFill>
            <a:srgbClr val="FEF3C7"/>
          </a:solidFill>
          <a:ln w="38100">
            <a:solidFill>
              <a:srgbClr val="F59E0B"/>
            </a:solidFill>
          </a:ln>
          <a:effectLst>
            <a:outerShdw blurRad="80000" dist="32000" dir="5400000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36576" rIns="54864" bIns="36576" rtlCol="0" anchor="ctr"/>
          <a:lstStyle/>
          <a:p>
            <a:pPr algn="ctr">
              <a:defRPr sz="2600" b="1" i="0">
                <a:solidFill>
                  <a:srgbClr val="B45309"/>
                </a:solidFill>
                <a:latin typeface="Arial Rounded MT Bold"/>
              </a:defRPr>
            </a:pPr>
            <a:r>
              <a:t>🎉 Great Job! You Learned 11 to 15! ⭐</a:t>
            </a:r>
          </a:p>
        </p:txBody>
      </p:sp>
      <p:pic>
        <p:nvPicPr>
          <p:cNvPr id="30" name="TutoringAudio_7">
            <a:hlinkClick r:id="" action="ppaction://media"/>
            <a:extLst>
              <a:ext uri="{FF2B5EF4-FFF2-40B4-BE49-F238E27FC236}">
                <a16:creationId xmlns:a16="http://schemas.microsoft.com/office/drawing/2014/main" id="{9A602B84-DFD3-CA12-A187-E71FFA9035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00000" y="317500000"/>
            <a:ext cx="12700" cy="12700"/>
          </a:xfrm>
          <a:prstGeom prst="rect">
            <a:avLst/>
          </a:prstGeom>
        </p:spPr>
      </p:pic>
    </p:spTree>
  </p:cSld>
  <p:clrMapOvr>
    <a:masterClrMapping/>
  </p:clrMapOvr>
  <p:transition advTm="1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15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415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898</Words>
  <Application>Microsoft Office PowerPoint</Application>
  <PresentationFormat>Widescreen</PresentationFormat>
  <Paragraphs>207</Paragraphs>
  <Slides>7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Tania khanam Tani</cp:lastModifiedBy>
  <cp:revision>3</cp:revision>
  <dcterms:created xsi:type="dcterms:W3CDTF">2013-01-27T09:14:16Z</dcterms:created>
  <dcterms:modified xsi:type="dcterms:W3CDTF">2026-10-07T16:59:57Z</dcterms:modified>
  <cp:category/>
</cp:coreProperties>
</file>