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56" r:id="rId5"/>
    <p:sldId id="257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06-Oct-26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5200" y="228600"/>
            <a:ext cx="1819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dirty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ক্লাসে</a:t>
            </a:r>
            <a:endParaRPr lang="en-US" dirty="0">
              <a:ln>
                <a:solidFill>
                  <a:srgbClr val="92D05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17" y="775917"/>
            <a:ext cx="5125165" cy="530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64733" y="381000"/>
            <a:ext cx="24529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শাহিন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৮৮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কৈডোলা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শাহবাজপুর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8439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609600"/>
            <a:ext cx="7924800" cy="193899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2888159"/>
            <a:ext cx="3682418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36409" y="4163580"/>
            <a:ext cx="548640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ব্যঞ্জনবর্ণ-ক,খ,গ,ঘ,ঙ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41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7384" y="304800"/>
            <a:ext cx="1163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র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46473" y="1391510"/>
            <a:ext cx="151195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ড়ি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2763" y="2566522"/>
            <a:ext cx="122341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ছ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7384" y="1295400"/>
            <a:ext cx="141417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লা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19800" y="304799"/>
            <a:ext cx="241604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রগোশ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51353" y="3750192"/>
            <a:ext cx="155042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খা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তা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5063" y="2549863"/>
            <a:ext cx="16898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লম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81903" y="3804083"/>
            <a:ext cx="13163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ড়ি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00480" y="1029739"/>
            <a:ext cx="4365273" cy="3124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01777" y="1895564"/>
            <a:ext cx="3944696" cy="115243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3" idx="1"/>
          </p:cNvCxnSpPr>
          <p:nvPr/>
        </p:nvCxnSpPr>
        <p:spPr>
          <a:xfrm flipV="1">
            <a:off x="2231554" y="1991675"/>
            <a:ext cx="4114919" cy="11583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6" idx="1"/>
          </p:cNvCxnSpPr>
          <p:nvPr/>
        </p:nvCxnSpPr>
        <p:spPr>
          <a:xfrm flipV="1">
            <a:off x="2590800" y="904964"/>
            <a:ext cx="3429000" cy="34453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574025" y="6096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143001" y="5410200"/>
            <a:ext cx="7011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দাগ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79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99717"/>
            <a:ext cx="144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সঙ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81800" y="1099717"/>
            <a:ext cx="17972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লাঙল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76800" y="1109032"/>
            <a:ext cx="153279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ভাঙা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4600" y="1109032"/>
            <a:ext cx="19415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রঙিলা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2739" y="1100770"/>
            <a:ext cx="6415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</a:p>
        </p:txBody>
      </p:sp>
      <p:sp>
        <p:nvSpPr>
          <p:cNvPr id="7" name="Rectangle 6"/>
          <p:cNvSpPr/>
          <p:nvPr/>
        </p:nvSpPr>
        <p:spPr>
          <a:xfrm>
            <a:off x="5571420" y="1130148"/>
            <a:ext cx="60305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67600" y="1114542"/>
            <a:ext cx="64152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64617" y="1130148"/>
            <a:ext cx="64152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24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3 0.01411 L 0.01007 0.2472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116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102" y="866417"/>
            <a:ext cx="4267796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4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2400" y="53340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সমাপ্ত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1800" y="306372"/>
            <a:ext cx="3762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/>
              <a:t>সকলকে</a:t>
            </a:r>
            <a:r>
              <a:rPr lang="en-US" sz="4000" dirty="0" smtClean="0"/>
              <a:t> </a:t>
            </a:r>
            <a:r>
              <a:rPr lang="en-US" sz="4000" dirty="0" err="1" smtClean="0"/>
              <a:t>ধন্যবাদ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7788"/>
            <a:ext cx="9144000" cy="406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0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48</TotalTime>
  <Words>62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7</cp:revision>
  <dcterms:created xsi:type="dcterms:W3CDTF">2006-08-16T00:00:00Z</dcterms:created>
  <dcterms:modified xsi:type="dcterms:W3CDTF">2026-10-06T06:17:13Z</dcterms:modified>
</cp:coreProperties>
</file>