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274638"/>
            <a:ext cx="7086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 descr="bef120065ae4d7f8b46f0d21efe77f25--diy-wedding-planner-wedding-planner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2405" y="1371600"/>
            <a:ext cx="7058595" cy="5181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q, pq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pq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ল,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দেখাও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6858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4000" dirty="0" smtClean="0"/>
              <a:t> =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6x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x – 1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= 6x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3x + 2x – 1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= 3x(2x – 1) + 1(2x – 1)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= (2x – 1) (3x + 1) 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3581400"/>
            <a:ext cx="807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দ্বিতীয়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4000" dirty="0" smtClean="0"/>
              <a:t> =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+7x + 2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= 3x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+ 6x + x + 2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= 3x(x + 2) + 1(x + 2)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   =(x + 2) (3x + 1)  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09600"/>
            <a:ext cx="8305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তৃতীয়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4000" dirty="0" smtClean="0"/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= 2x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+ 3x – 2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= 2x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+ 4x – x – 2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= 2x(x + 2) – 1(x + 2) 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         = (x + 2) (2x – 1)     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7338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অতএব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= (2x – 1) (3x + 1) (x + 2) 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4572000"/>
            <a:ext cx="838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নির্ণেয়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en-US" sz="4000" dirty="0" smtClean="0"/>
              <a:t>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= (2x – 1) (3x + 1) (x + 2)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3732"/>
            <a:ext cx="8229600" cy="4525963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</a:t>
            </a:r>
          </a:p>
          <a:p>
            <a:pPr algn="just"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পাঠ্য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অনুশীলনী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৪.৪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২৪ ও ২৫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অংক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বাড়ি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আসবে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ধন্যবাদ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8" name="Content Placeholder 7" descr="beautiful-flower-bouquet-gif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364673"/>
            <a:ext cx="7010399" cy="526472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শাজ্জাদুল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ইসলাম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4000" smtClean="0">
                <a:latin typeface="NikoshBAN" pitchFamily="2" charset="0"/>
                <a:cs typeface="NikoshBAN" pitchFamily="2" charset="0"/>
              </a:rPr>
              <a:t>অবসরপ্রাপ্ত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) </a:t>
            </a:r>
          </a:p>
          <a:p>
            <a:pPr>
              <a:buNone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গঙ্গানন্দপুর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মাধ্যমিক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ডাকঃ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গঙ্গানন্দপুর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উপজেলাঃ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ঝিকরগাছা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জেলাঃ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যশোর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None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মোবাঃ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০১৭২৪১৭৭৫২৮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268" y="302774"/>
            <a:ext cx="8229600" cy="1143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268" y="1447800"/>
            <a:ext cx="8229600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৮ম 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গণিত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চতুর্থ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বিশেষ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পাঠঃ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বীজগণিতীয়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৫০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alerkantho--9-2018-08-26-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3505200"/>
            <a:ext cx="5514975" cy="29325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2568714"/>
            <a:ext cx="838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৭, ৫, ১২, ১৫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7620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/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4000" dirty="0" smtClean="0"/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a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/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?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1524000"/>
            <a:ext cx="4038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800761"/>
            <a:ext cx="8229600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আজ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করব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গুণিতক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২।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খাতায়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দেখাতে</a:t>
            </a:r>
            <a:r>
              <a:rPr lang="en-US" sz="400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৩।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নির্ণয়ের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নিয়ম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  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দেওয়া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থাকলে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রাশিগুলোর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8458200" cy="317009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গুণিতকঃ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অপর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ততোধিক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নিঃশেষে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বিভাজ্য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ভাজ্যকে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ভাজকদ্বয়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ভাজকগুলোর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গুণিতক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যেমন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রাশিটি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y,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xy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xy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রাশিগুলো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বিভাজ্য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অতএব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রাশিগুলোর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352800"/>
            <a:ext cx="8458200" cy="3416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লঘিষ্ঠ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গুণিতক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ল.সা.গু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.)ঃ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ততোধিক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রাশির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সম্ভাব্য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উৎপাদকের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সর্বোচ্চ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ঘাতের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গুণফলকে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ঐ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রাশিগুলোর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লঘিষ্ঠ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গুণিতক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সংক্ষেপে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ল.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  </a:t>
            </a:r>
          </a:p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যেমন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a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b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c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a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b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c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a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b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c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তিনটির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ল.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. a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b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c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।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ল.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নির্ণয়ের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নিয়ম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9664"/>
            <a:ext cx="8229600" cy="5181600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পাটিগণিতের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নিয়মে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প্রদত্ত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সাংখ্যিক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সহগের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 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এরপর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উৎপাদকের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সর্বোচ্চ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ঘাত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  </a:t>
            </a:r>
          </a:p>
          <a:p>
            <a:pPr>
              <a:buNone/>
            </a:pP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অতঃপর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উভয়ের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গুণফলই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প্রদত্ত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রাশিগুলোর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41055"/>
            <a:ext cx="8305800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এখন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১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ও ২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4xy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z, 5x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12xy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6x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x – 1, 3x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+ 7x + 2,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2x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+ 3x -2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3276600"/>
            <a:ext cx="8314008" cy="323165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4xy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z, 5x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12xy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সমাধানঃ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3, 4, 5 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60</a:t>
            </a:r>
          </a:p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প্রদত্ত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রাশিগুলোর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সর্বোচ্চ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সাধারণ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ঘাতের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উৎপাদক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যথাক্রমে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,z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4000" baseline="-250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অতএব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ল.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গু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en-US" sz="4000" dirty="0" smtClean="0">
                <a:cs typeface="Times New Roman" pitchFamily="18" charset="0"/>
              </a:rPr>
              <a:t> 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60x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build="allAtOnce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625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স্বাগতম </vt:lpstr>
      <vt:lpstr>শিক্ষক পরিচিতি </vt:lpstr>
      <vt:lpstr>পাঠ পরিচিতি </vt:lpstr>
      <vt:lpstr>Slide 4</vt:lpstr>
      <vt:lpstr>Slide 5</vt:lpstr>
      <vt:lpstr>এই পাঠ শেষে শিক্ষার্থীরা </vt:lpstr>
      <vt:lpstr>Slide 7</vt:lpstr>
      <vt:lpstr>ল. সা. গু. নির্ণয়ের নিয়ম  </vt:lpstr>
      <vt:lpstr>Slide 9</vt:lpstr>
      <vt:lpstr>দলীয় কাজ </vt:lpstr>
      <vt:lpstr>Slide 11</vt:lpstr>
      <vt:lpstr>Slide 12</vt:lpstr>
      <vt:lpstr>বাড়ির কাজ </vt:lpstr>
      <vt:lpstr>ধন্যবাদ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 </dc:title>
  <dc:creator>Sazzad</dc:creator>
  <cp:lastModifiedBy>Windows User</cp:lastModifiedBy>
  <cp:revision>26</cp:revision>
  <dcterms:created xsi:type="dcterms:W3CDTF">2006-08-16T00:00:00Z</dcterms:created>
  <dcterms:modified xsi:type="dcterms:W3CDTF">2026-05-31T01:02:07Z</dcterms:modified>
</cp:coreProperties>
</file>