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85E6-0A91-4CD7-91BE-5EF4E388B58E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E073D-65EA-4987-B415-55363BDA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E073D-65EA-4987-B415-55363BDAF6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E073D-65EA-4987-B415-55363BDAF6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C403-C026-7BE3-E90D-98F78AC72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978E9-47AD-D1BA-389B-B62F1318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C60AE-D90E-19C6-68AF-3135D6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CC152-2023-4407-EE46-573B1451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E507-6510-9394-73E8-0F1FA972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AAE0-E6C2-11BF-4B2A-5D2690AD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C2C08-4E8A-33B4-5EEF-2A2F5026C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65410-B7E1-7862-7F44-00F6264C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ECD9-CB3B-4D3C-6513-77B14A77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28CF-A30E-45B4-11AE-409FB48A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BCBB2-55DF-F5B7-FC30-18C1CEE0C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A501D-1BA1-ADBB-2A78-7F95E2465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A125-0469-0744-C4D7-DE4A59D2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9F79-1D32-492B-0C2F-9526A672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A6804-265D-3665-84DD-2E6B3FDF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A48E-EE4E-C3F0-D219-80B3F034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E225-8271-9547-8FCC-5C455D55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32805-1B21-5BF9-2DEC-8975CE6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850E-D295-67A5-F898-0BD0DD7A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79B1-9F58-878B-B315-2A39A271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E544-BFC6-DEE6-6828-ED13CC1E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B9C23-3599-1852-46EC-BDC74025F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54D49-794D-5973-A38B-65D948AF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987B-9D58-4EAB-675D-FCB39F2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C4EC-B6F8-6FB6-E1C8-949317B5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C7AE-913B-0102-DA83-FAFE7DB0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475D5-DAF0-2578-82F9-F4A9958BD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9B4BE-5A60-9AC4-6DF4-68D91096E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2C9D3-BA09-59B1-2F3B-B729ED8A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B1B57-E87B-55B9-A52F-4481864C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FFB38-274E-6DB9-9ACE-80C54398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CC66-AAC6-51A2-4095-928FDB4A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50D6C-85EA-1333-FD00-88AC2F2DA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526EF-0A2C-B07C-7E16-5C49296E0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A004-6462-F62A-2204-A036FA437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EC9DC-8017-C45F-F9B8-C219A78E1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FE279-AE75-EB77-77BD-941C4785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84E8E-7943-7C7C-E8DF-156DA339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EAF599-1D0C-0E4F-80BB-8DE02948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B847-ED7F-9615-E844-E53E680E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6051E-029D-2C41-B5B4-05949C80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D9775-A62A-B53D-3C52-8D78DD32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FDD66-38D8-1B0A-7455-04593FA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C41D3-BCA6-21B5-21DE-3DDA6A29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F9EA2-B76F-2556-8C22-548E4246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6CA6-53E3-53C8-8641-B5838000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7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5599-B80F-A54B-C1EC-515EAD2D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3E12-BD15-371A-A9F2-243B92F64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C8D55-5706-25FD-E1B7-CF67FF6B2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4DE2F-4D5C-84A6-A334-49E580B1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81138-6B7F-6040-E84D-411C5915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BE65F-3C3F-48DB-35EE-311535A6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6973-6CCA-B35F-F561-A84D47FE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3C1E6-CAA6-35F5-3D04-4E6190A2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6DB69-DFF9-0D5B-731B-ABBB141B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B16B-BA0D-7D62-4507-B49E0683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ABA0D-D669-4B04-7BCE-0AA2558A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77C3-7454-811F-4E1E-3CACE5FA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ar.inspiredpencil.com/pictures-2023/professional-borders-for-powerpoin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53FA-FD03-07FF-9E03-C8FCA61ED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46801-7FD0-4B1C-B289-552BBB652061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97AA-23F9-8457-9D94-617A2E14C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tahminatuhin02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2AFD-D55B-E084-4223-E3052E55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623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rts.com/explore/101456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pik.com/premium-ai-image/single-bird-sitting-side-view_71546122.htm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openxmlformats.org/officeDocument/2006/relationships/hyperlink" Target="https://www.pngarts.com/explore/tag/bird" TargetMode="External"/><Relationship Id="rId4" Type="http://schemas.openxmlformats.org/officeDocument/2006/relationships/hyperlink" Target="https://www.pngarts.com/explore/101472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AEED8-3249-58F3-1112-48183A2A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2" y="2993482"/>
            <a:ext cx="12192001" cy="3888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4364AF-9144-FAF3-005E-5416D7E3764B}"/>
              </a:ext>
            </a:extLst>
          </p:cNvPr>
          <p:cNvSpPr txBox="1"/>
          <p:nvPr/>
        </p:nvSpPr>
        <p:spPr>
          <a:xfrm>
            <a:off x="3071683" y="1490008"/>
            <a:ext cx="5867400" cy="193899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3600F-CDEB-8618-CA09-F88FD0CE67CD}"/>
              </a:ext>
            </a:extLst>
          </p:cNvPr>
          <p:cNvSpPr txBox="1"/>
          <p:nvPr/>
        </p:nvSpPr>
        <p:spPr>
          <a:xfrm>
            <a:off x="4794299" y="94031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বাক্যঃ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A1A86-0AAD-2A0F-D6FA-03ABC6EF3C18}"/>
              </a:ext>
            </a:extLst>
          </p:cNvPr>
          <p:cNvSpPr txBox="1"/>
          <p:nvPr/>
        </p:nvSpPr>
        <p:spPr>
          <a:xfrm>
            <a:off x="4580869" y="428449"/>
            <a:ext cx="496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BD8884A-8011-F4B8-3B95-75C45996195B}"/>
              </a:ext>
            </a:extLst>
          </p:cNvPr>
          <p:cNvSpPr/>
          <p:nvPr/>
        </p:nvSpPr>
        <p:spPr>
          <a:xfrm>
            <a:off x="1285111" y="1414069"/>
            <a:ext cx="9419788" cy="813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বিয়োগের চিহ্ন </a:t>
            </a:r>
            <a:r>
              <a:rPr lang="en-US" sz="3600" b="1" dirty="0">
                <a:solidFill>
                  <a:srgbClr val="BE49DF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( − )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এর সাথে পরিচিতি — এটি মানে "বাদ দাও"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61FA7D3-0466-11B4-D022-24C2D92759B5}"/>
              </a:ext>
            </a:extLst>
          </p:cNvPr>
          <p:cNvSpPr/>
          <p:nvPr/>
        </p:nvSpPr>
        <p:spPr>
          <a:xfrm>
            <a:off x="618539" y="4132896"/>
            <a:ext cx="3594299" cy="1130995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/>
        </p:spPr>
        <p:txBody>
          <a:bodyPr/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7EC13894-BAFB-8E0A-6A49-156F912BD4C1}"/>
              </a:ext>
            </a:extLst>
          </p:cNvPr>
          <p:cNvSpPr/>
          <p:nvPr/>
        </p:nvSpPr>
        <p:spPr>
          <a:xfrm>
            <a:off x="4247817" y="4113362"/>
            <a:ext cx="3594397" cy="1130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A9840C3E-7C76-3BAD-558B-DAA868010A99}"/>
              </a:ext>
            </a:extLst>
          </p:cNvPr>
          <p:cNvSpPr/>
          <p:nvPr/>
        </p:nvSpPr>
        <p:spPr>
          <a:xfrm>
            <a:off x="7861663" y="4080915"/>
            <a:ext cx="3594397" cy="1130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15">
            <a:extLst>
              <a:ext uri="{FF2B5EF4-FFF2-40B4-BE49-F238E27FC236}">
                <a16:creationId xmlns:a16="http://schemas.microsoft.com/office/drawing/2014/main" id="{3BED1FBC-05C8-341E-ADD3-DE324019EEC3}"/>
              </a:ext>
            </a:extLst>
          </p:cNvPr>
          <p:cNvSpPr/>
          <p:nvPr/>
        </p:nvSpPr>
        <p:spPr>
          <a:xfrm>
            <a:off x="2031237" y="5485796"/>
            <a:ext cx="8670125" cy="691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সংখ্যা কার্ড ব্যবহার করে নিজেরা বিয়োগের বাক্য তৈরি করো!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54A086D9-E185-6A26-0DDA-CB6CD0D69A34}"/>
              </a:ext>
            </a:extLst>
          </p:cNvPr>
          <p:cNvSpPr/>
          <p:nvPr/>
        </p:nvSpPr>
        <p:spPr>
          <a:xfrm>
            <a:off x="1071727" y="3390858"/>
            <a:ext cx="2771129" cy="55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উদাহরণঃ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28A3972B-092F-6DE5-E386-19C59D23CEF8}"/>
              </a:ext>
            </a:extLst>
          </p:cNvPr>
          <p:cNvSpPr/>
          <p:nvPr/>
        </p:nvSpPr>
        <p:spPr>
          <a:xfrm>
            <a:off x="1166819" y="4327224"/>
            <a:ext cx="3195439" cy="783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৪ − ১ = </a:t>
            </a:r>
            <a:r>
              <a:rPr lang="en-US" sz="3600" b="1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E871387D-82F0-D16C-CCED-AEF6916286C5}"/>
              </a:ext>
            </a:extLst>
          </p:cNvPr>
          <p:cNvSpPr/>
          <p:nvPr/>
        </p:nvSpPr>
        <p:spPr>
          <a:xfrm>
            <a:off x="5027077" y="3440757"/>
            <a:ext cx="2346821" cy="710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উদাহরণঃ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0F090E1D-F516-4A57-CD09-1057CA97FF35}"/>
              </a:ext>
            </a:extLst>
          </p:cNvPr>
          <p:cNvSpPr/>
          <p:nvPr/>
        </p:nvSpPr>
        <p:spPr>
          <a:xfrm>
            <a:off x="4631145" y="4311047"/>
            <a:ext cx="3195539" cy="691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৫ − ২ = </a:t>
            </a:r>
            <a:r>
              <a:rPr lang="en-US" sz="3600" b="1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F9BE243D-52E0-052B-2B45-633F9B38B903}"/>
              </a:ext>
            </a:extLst>
          </p:cNvPr>
          <p:cNvSpPr/>
          <p:nvPr/>
        </p:nvSpPr>
        <p:spPr>
          <a:xfrm>
            <a:off x="8375699" y="3349647"/>
            <a:ext cx="2346821" cy="55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উদাহরণঃ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EE49DEEF-E955-7806-7D9D-2777260D3E69}"/>
              </a:ext>
            </a:extLst>
          </p:cNvPr>
          <p:cNvSpPr/>
          <p:nvPr/>
        </p:nvSpPr>
        <p:spPr>
          <a:xfrm>
            <a:off x="7956558" y="4230431"/>
            <a:ext cx="3300074" cy="1130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৩ − ১ = </a:t>
            </a:r>
            <a:r>
              <a:rPr lang="en-US" sz="3600" b="1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697530-1760-AE45-31D5-A078B7CF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58" y="2214886"/>
            <a:ext cx="649541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build="p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FE498-A7E9-00AA-81CC-A722FE91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57" t="-746" r="1330" b="505"/>
          <a:stretch>
            <a:fillRect/>
          </a:stretch>
        </p:blipFill>
        <p:spPr>
          <a:xfrm>
            <a:off x="8069216" y="2027611"/>
            <a:ext cx="3106783" cy="453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3EF0C7-F3AC-A351-3B71-C78B86177D81}"/>
              </a:ext>
            </a:extLst>
          </p:cNvPr>
          <p:cNvSpPr txBox="1"/>
          <p:nvPr/>
        </p:nvSpPr>
        <p:spPr>
          <a:xfrm>
            <a:off x="3396342" y="542389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57C3F-2061-0A26-31C5-F4577DCC6E7C}"/>
              </a:ext>
            </a:extLst>
          </p:cNvPr>
          <p:cNvSpPr txBox="1"/>
          <p:nvPr/>
        </p:nvSpPr>
        <p:spPr>
          <a:xfrm>
            <a:off x="1508760" y="1375230"/>
            <a:ext cx="534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01918-CC9F-742A-8F68-5A940502EBD2}"/>
              </a:ext>
            </a:extLst>
          </p:cNvPr>
          <p:cNvSpPr txBox="1"/>
          <p:nvPr/>
        </p:nvSpPr>
        <p:spPr>
          <a:xfrm>
            <a:off x="3026228" y="3760172"/>
            <a:ext cx="338944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৮-১=৭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AD9E0-770A-46F4-0F54-9893A2030251}"/>
              </a:ext>
            </a:extLst>
          </p:cNvPr>
          <p:cNvSpPr txBox="1"/>
          <p:nvPr/>
        </p:nvSpPr>
        <p:spPr>
          <a:xfrm>
            <a:off x="3062876" y="4516188"/>
            <a:ext cx="33528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৬-৩=৩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3F129-C4B8-D2F3-D5C5-B52DEA9A8F60}"/>
              </a:ext>
            </a:extLst>
          </p:cNvPr>
          <p:cNvSpPr txBox="1"/>
          <p:nvPr/>
        </p:nvSpPr>
        <p:spPr>
          <a:xfrm>
            <a:off x="3062876" y="3012992"/>
            <a:ext cx="335280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৫-২=৩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17650-7B23-A4D1-6F44-5A14722B9CC4}"/>
              </a:ext>
            </a:extLst>
          </p:cNvPr>
          <p:cNvSpPr txBox="1"/>
          <p:nvPr/>
        </p:nvSpPr>
        <p:spPr>
          <a:xfrm>
            <a:off x="3062876" y="5312250"/>
            <a:ext cx="3352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৭-৪=৩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38268D2-E8FD-89C8-A8CA-4A384954F21C}"/>
              </a:ext>
            </a:extLst>
          </p:cNvPr>
          <p:cNvSpPr/>
          <p:nvPr/>
        </p:nvSpPr>
        <p:spPr>
          <a:xfrm>
            <a:off x="1016001" y="2945812"/>
            <a:ext cx="2046876" cy="80289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দলঃটগর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6D13C97-0F0F-ECF9-91CB-D3A7600F0451}"/>
              </a:ext>
            </a:extLst>
          </p:cNvPr>
          <p:cNvSpPr/>
          <p:nvPr/>
        </p:nvSpPr>
        <p:spPr>
          <a:xfrm>
            <a:off x="1016000" y="3688439"/>
            <a:ext cx="2046876" cy="80289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দলঃবেলি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3AE2F6C-462C-A451-9CB9-0CC3676C4501}"/>
              </a:ext>
            </a:extLst>
          </p:cNvPr>
          <p:cNvSpPr/>
          <p:nvPr/>
        </p:nvSpPr>
        <p:spPr>
          <a:xfrm>
            <a:off x="997677" y="4455916"/>
            <a:ext cx="2046876" cy="802899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8C00BE8-94CB-E502-9A98-7FA8153FE4C3}"/>
              </a:ext>
            </a:extLst>
          </p:cNvPr>
          <p:cNvSpPr/>
          <p:nvPr/>
        </p:nvSpPr>
        <p:spPr>
          <a:xfrm>
            <a:off x="1015999" y="5233967"/>
            <a:ext cx="2046876" cy="802899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1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build="p" animBg="1"/>
      <p:bldP spid="7" grpId="0" animBg="1"/>
      <p:bldP spid="9" grpId="0" animBg="1"/>
      <p:bldP spid="10" grpId="0" animBg="1"/>
      <p:bldP spid="11" grpId="0" animBg="1"/>
      <p:bldP spid="12" grpId="0" build="p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33D3D-078B-22DE-95F3-D7184596E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480" y="929639"/>
            <a:ext cx="5120640" cy="5733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68B352-17EF-4FF4-E029-2149E226F303}"/>
              </a:ext>
            </a:extLst>
          </p:cNvPr>
          <p:cNvSpPr txBox="1"/>
          <p:nvPr/>
        </p:nvSpPr>
        <p:spPr>
          <a:xfrm>
            <a:off x="3869509" y="194618"/>
            <a:ext cx="532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2F962-1CE4-AB01-ABCC-D34A5286F1EA}"/>
              </a:ext>
            </a:extLst>
          </p:cNvPr>
          <p:cNvSpPr txBox="1"/>
          <p:nvPr/>
        </p:nvSpPr>
        <p:spPr>
          <a:xfrm>
            <a:off x="3454401" y="415559"/>
            <a:ext cx="44994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82CB9-E52A-D89C-D145-72F83823AB49}"/>
              </a:ext>
            </a:extLst>
          </p:cNvPr>
          <p:cNvSpPr txBox="1"/>
          <p:nvPr/>
        </p:nvSpPr>
        <p:spPr>
          <a:xfrm>
            <a:off x="2351314" y="1658762"/>
            <a:ext cx="37446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384E5-9B49-EB30-7DE6-7141F93A0AD3}"/>
              </a:ext>
            </a:extLst>
          </p:cNvPr>
          <p:cNvSpPr txBox="1"/>
          <p:nvPr/>
        </p:nvSpPr>
        <p:spPr>
          <a:xfrm>
            <a:off x="2351312" y="2798582"/>
            <a:ext cx="8157029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চকোলেট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চকোলেট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257AB-CBA4-BAC1-D19A-C758EDB959CB}"/>
              </a:ext>
            </a:extLst>
          </p:cNvPr>
          <p:cNvSpPr txBox="1"/>
          <p:nvPr/>
        </p:nvSpPr>
        <p:spPr>
          <a:xfrm>
            <a:off x="2351312" y="4876072"/>
            <a:ext cx="81570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৬-৪=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54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51F277-B652-A0D5-7966-06607DCA9E39}"/>
              </a:ext>
            </a:extLst>
          </p:cNvPr>
          <p:cNvSpPr txBox="1"/>
          <p:nvPr/>
        </p:nvSpPr>
        <p:spPr>
          <a:xfrm>
            <a:off x="4240161" y="943898"/>
            <a:ext cx="3711677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CE685-E351-1B0A-AF14-06D66EEC6124}"/>
              </a:ext>
            </a:extLst>
          </p:cNvPr>
          <p:cNvSpPr txBox="1"/>
          <p:nvPr/>
        </p:nvSpPr>
        <p:spPr>
          <a:xfrm>
            <a:off x="3377380" y="1939413"/>
            <a:ext cx="613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108EB-3559-8764-4AF0-E65D17E43F60}"/>
              </a:ext>
            </a:extLst>
          </p:cNvPr>
          <p:cNvSpPr txBox="1"/>
          <p:nvPr/>
        </p:nvSpPr>
        <p:spPr>
          <a:xfrm>
            <a:off x="2821858" y="3581260"/>
            <a:ext cx="8254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৪-১=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৫-১=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৯-২=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৬-২=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১০-১=</a:t>
            </a:r>
          </a:p>
        </p:txBody>
      </p:sp>
    </p:spTree>
    <p:extLst>
      <p:ext uri="{BB962C8B-B14F-4D97-AF65-F5344CB8AC3E}">
        <p14:creationId xmlns:p14="http://schemas.microsoft.com/office/powerpoint/2010/main" val="28326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03D5C6-95D2-2AE8-C084-8AB1B8A0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71550"/>
            <a:ext cx="7010400" cy="491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D8841-FDF6-672A-1F41-148E4D74A714}"/>
              </a:ext>
            </a:extLst>
          </p:cNvPr>
          <p:cNvSpPr txBox="1"/>
          <p:nvPr/>
        </p:nvSpPr>
        <p:spPr>
          <a:xfrm>
            <a:off x="4243551" y="3080845"/>
            <a:ext cx="4398579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D28307-D710-DFE3-36E7-4C435A5C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98" y="3599823"/>
            <a:ext cx="3877392" cy="2804403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FCF58F6-8CED-FC13-1303-300BEDC3951A}"/>
              </a:ext>
            </a:extLst>
          </p:cNvPr>
          <p:cNvSpPr/>
          <p:nvPr/>
        </p:nvSpPr>
        <p:spPr>
          <a:xfrm>
            <a:off x="7002111" y="3820471"/>
            <a:ext cx="4208468" cy="2583755"/>
          </a:xfrm>
          <a:prstGeom prst="round2DiagRect">
            <a:avLst>
              <a:gd name="adj1" fmla="val 3150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অধ্যায়ঃ৪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পাঠঃবিয়োগের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পৃষ্ঠাঃ৪৩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B159DC-96F4-E43C-7B2B-D4AA706FB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60" y="1563387"/>
            <a:ext cx="2312423" cy="226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534853-1271-D05A-FF90-B187B2CA9C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3141" y="1791860"/>
            <a:ext cx="2380593" cy="2487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134FC-3853-D634-88A7-AF3D92E7B7CC}"/>
              </a:ext>
            </a:extLst>
          </p:cNvPr>
          <p:cNvSpPr txBox="1"/>
          <p:nvPr/>
        </p:nvSpPr>
        <p:spPr>
          <a:xfrm>
            <a:off x="3737428" y="917056"/>
            <a:ext cx="471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E537F-30FC-70B6-5F1B-9C2BCA98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198527" y="2118992"/>
            <a:ext cx="4343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834B64-C64D-E5FC-9D02-5835504C032E}"/>
              </a:ext>
            </a:extLst>
          </p:cNvPr>
          <p:cNvSpPr/>
          <p:nvPr/>
        </p:nvSpPr>
        <p:spPr>
          <a:xfrm>
            <a:off x="1177470" y="1583871"/>
            <a:ext cx="10127343" cy="375375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as-IN" sz="2800" b="0" i="0" dirty="0">
                <a:latin typeface="NikoshBAN" panose="02000000000000000000" pitchFamily="2" charset="0"/>
                <a:cs typeface="NikoshBAN" panose="02000000000000000000" pitchFamily="2" charset="0"/>
              </a:rPr>
              <a:t>২.২.১ বস্তুর সাহায্যে বিয়োগের ধারণা লাভ করে তা বলতে পারবে।২.২.২ বস্তুর সাহায্যে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২.২.১ বস্তুর সাহায্যে বিয়োগের ধারণা লাভ করে তা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বস্তুর সাহায্যে বিয়োগের ধারণা লাভ করে তা লিখতে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২.২.৩ বস্তুর সাহায্যে বিয়োগ করে প্রতীকের সাহায্যে প্রকাশ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২.২.৪ সংখ্যার বিয়োগকে ছবির মাধ্যমে প্রকাশ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২.২.৫ দুইটি সংখ্যার বিয়োগ করতে পারবে যেখানে বিয়োজন সর্বোচ্চ ১৯।২.২.৬ কোনো সংখ্যা থেকে শূন্য বিয়োগ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২.২.৮ দৈনন্দিন জীবনে বিয়োগ সংক্রান্ত বিভিন্ন সমস্যা আগ্রহের সঙ্গে সমা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FC108-462B-5619-1E0B-D1294231C4A4}"/>
              </a:ext>
            </a:extLst>
          </p:cNvPr>
          <p:cNvSpPr txBox="1"/>
          <p:nvPr/>
        </p:nvSpPr>
        <p:spPr>
          <a:xfrm>
            <a:off x="5428344" y="624115"/>
            <a:ext cx="181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FE78C-257F-D934-F754-DCD1CF447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3817257"/>
            <a:ext cx="12033023" cy="30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D92D7-696F-707B-54EA-CE6CFA4F9BEC}"/>
              </a:ext>
            </a:extLst>
          </p:cNvPr>
          <p:cNvSpPr txBox="1"/>
          <p:nvPr/>
        </p:nvSpPr>
        <p:spPr>
          <a:xfrm>
            <a:off x="2322287" y="1001485"/>
            <a:ext cx="680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7CBBF62E-3251-EEDD-9E26-C1758A4159F9}"/>
              </a:ext>
            </a:extLst>
          </p:cNvPr>
          <p:cNvSpPr/>
          <p:nvPr/>
        </p:nvSpPr>
        <p:spPr>
          <a:xfrm>
            <a:off x="4020457" y="2017485"/>
            <a:ext cx="3773714" cy="1872343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47AD0-DC22-177A-C919-57036E3A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49"/>
          <a:stretch>
            <a:fillRect/>
          </a:stretch>
        </p:blipFill>
        <p:spPr>
          <a:xfrm>
            <a:off x="3889829" y="3889828"/>
            <a:ext cx="3904341" cy="23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64DDA54-A21F-45D0-B8BD-4D8FE4291A9C}"/>
              </a:ext>
            </a:extLst>
          </p:cNvPr>
          <p:cNvSpPr/>
          <p:nvPr/>
        </p:nvSpPr>
        <p:spPr>
          <a:xfrm>
            <a:off x="1320121" y="1789175"/>
            <a:ext cx="3977506" cy="440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বিয়োগ</a:t>
            </a:r>
            <a:r>
              <a:rPr lang="en-US" sz="27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</a:t>
            </a:r>
            <a:r>
              <a:rPr lang="en-US" sz="27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মানে</a:t>
            </a:r>
            <a:r>
              <a:rPr lang="en-US" sz="27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</a:t>
            </a:r>
            <a:r>
              <a:rPr lang="en-US" sz="27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কী</a:t>
            </a:r>
            <a:r>
              <a:rPr lang="en-US" sz="27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?</a:t>
            </a:r>
            <a:endParaRPr lang="en-US"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0F97519-EA47-781F-B313-5735B43A716A}"/>
              </a:ext>
            </a:extLst>
          </p:cNvPr>
          <p:cNvSpPr/>
          <p:nvPr/>
        </p:nvSpPr>
        <p:spPr>
          <a:xfrm>
            <a:off x="5684039" y="1166221"/>
            <a:ext cx="5625016" cy="150440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বিয়োগ মানে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থেকে </a:t>
            </a:r>
            <a:r>
              <a:rPr lang="en-US" sz="3600" b="1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কমে যাওয়া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বা </a:t>
            </a:r>
            <a:r>
              <a:rPr lang="en-US" sz="3600" b="1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বাদ দেওয়া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5C12FCBA-5C9C-D0DD-4A62-F7ACCD8349D6}"/>
              </a:ext>
            </a:extLst>
          </p:cNvPr>
          <p:cNvSpPr/>
          <p:nvPr/>
        </p:nvSpPr>
        <p:spPr>
          <a:xfrm>
            <a:off x="5612864" y="3303640"/>
            <a:ext cx="6388549" cy="3554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আমার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৪টি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পেন্সিল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ছিল, 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১টি 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বোনকে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দিলে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— এখন কয়টি রইল?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29D66480-7125-2ED4-32A8-1189363F5FDE}"/>
              </a:ext>
            </a:extLst>
          </p:cNvPr>
          <p:cNvSpPr/>
          <p:nvPr/>
        </p:nvSpPr>
        <p:spPr>
          <a:xfrm>
            <a:off x="6579137" y="3833974"/>
            <a:ext cx="5422277" cy="148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4EB34-7698-2EC9-8F61-28F441056EDA}"/>
              </a:ext>
            </a:extLst>
          </p:cNvPr>
          <p:cNvSpPr txBox="1"/>
          <p:nvPr/>
        </p:nvSpPr>
        <p:spPr>
          <a:xfrm>
            <a:off x="3947081" y="467849"/>
            <a:ext cx="452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1236-DA3C-8396-2125-F0BE7B69BB54}"/>
              </a:ext>
            </a:extLst>
          </p:cNvPr>
          <p:cNvSpPr txBox="1"/>
          <p:nvPr/>
        </p:nvSpPr>
        <p:spPr>
          <a:xfrm>
            <a:off x="6678311" y="5618931"/>
            <a:ext cx="4325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৪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বাদ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দিলে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BE49DF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৩টি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পেন্সিল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রইল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9D766D-1B15-D21F-314C-866E3586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88431" y="3489127"/>
            <a:ext cx="2095500" cy="2181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8D5577-6F04-AE58-79A3-2988CC653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61304" y="3755323"/>
            <a:ext cx="2095500" cy="2181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7A518E-E76C-47E1-0382-6888EAA9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334177" y="3964602"/>
            <a:ext cx="2095500" cy="2181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2BD00E-CF67-107D-772A-225EB0324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899331" y="4346633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CF277E-F7C1-7A79-7353-FBD2CEDAA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178" y="1817437"/>
            <a:ext cx="7849725" cy="3988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2610A-D24B-C2EF-6B7A-1B5C8DF4E599}"/>
              </a:ext>
            </a:extLst>
          </p:cNvPr>
          <p:cNvSpPr txBox="1"/>
          <p:nvPr/>
        </p:nvSpPr>
        <p:spPr>
          <a:xfrm>
            <a:off x="2050868" y="2423181"/>
            <a:ext cx="524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৪৩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BE9D6-2C70-B905-CF93-FC65F3F5C8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84"/>
          <a:stretch>
            <a:fillRect/>
          </a:stretch>
        </p:blipFill>
        <p:spPr>
          <a:xfrm>
            <a:off x="8257903" y="1817436"/>
            <a:ext cx="3525919" cy="39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86475-2A0F-E16B-5EBC-7CC4E9F87E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75776" y="3387120"/>
            <a:ext cx="1677769" cy="1258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B49A2-6633-2D10-6AAD-4545BC5A56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989067">
            <a:off x="1514643" y="3614823"/>
            <a:ext cx="1878405" cy="1074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162565-910C-8517-85D9-3A1D664161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56288" y="3296441"/>
            <a:ext cx="1599649" cy="14396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3E49C8-4113-1507-D82D-BB37D2E4BD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75936" y="3439357"/>
            <a:ext cx="2168054" cy="13550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02BA33-A783-B84C-8535-55F603C76E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87437" y="3259942"/>
            <a:ext cx="2366409" cy="14396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227F56-7E8B-9473-55AE-310C3E5DEAE4}"/>
              </a:ext>
            </a:extLst>
          </p:cNvPr>
          <p:cNvSpPr txBox="1"/>
          <p:nvPr/>
        </p:nvSpPr>
        <p:spPr>
          <a:xfrm>
            <a:off x="3975776" y="545258"/>
            <a:ext cx="441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17672-1054-3A34-A8C4-5CA12B991AFB}"/>
              </a:ext>
            </a:extLst>
          </p:cNvPr>
          <p:cNvSpPr txBox="1"/>
          <p:nvPr/>
        </p:nvSpPr>
        <p:spPr>
          <a:xfrm>
            <a:off x="2570882" y="1482268"/>
            <a:ext cx="7050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ছিল।২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233122-F515-210C-60EE-BF4EA1774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475" y="3860800"/>
            <a:ext cx="4087059" cy="27577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651044-6D64-4CD9-BBD6-6F1D9D2ABE5E}"/>
              </a:ext>
            </a:extLst>
          </p:cNvPr>
          <p:cNvSpPr txBox="1"/>
          <p:nvPr/>
        </p:nvSpPr>
        <p:spPr>
          <a:xfrm>
            <a:off x="1538514" y="5588000"/>
            <a:ext cx="347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100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72787 -0.056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-28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58906 -0.05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5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7">
            <a:extLst>
              <a:ext uri="{FF2B5EF4-FFF2-40B4-BE49-F238E27FC236}">
                <a16:creationId xmlns:a16="http://schemas.microsoft.com/office/drawing/2014/main" id="{FD4469AA-C268-EAC8-8287-B44C6C31D1C9}"/>
              </a:ext>
            </a:extLst>
          </p:cNvPr>
          <p:cNvSpPr/>
          <p:nvPr/>
        </p:nvSpPr>
        <p:spPr>
          <a:xfrm>
            <a:off x="5238619" y="3474031"/>
            <a:ext cx="5619175" cy="13493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ছবি আঁকো এবং সমাধান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DDB0D067-904F-1A31-0288-C9B544B4242B}"/>
              </a:ext>
            </a:extLst>
          </p:cNvPr>
          <p:cNvSpPr/>
          <p:nvPr/>
        </p:nvSpPr>
        <p:spPr>
          <a:xfrm>
            <a:off x="5672308" y="2819374"/>
            <a:ext cx="5185486" cy="769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কতটি বেলুন রইল?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12AEB312-2726-9870-B5C4-CBD5C430F743}"/>
              </a:ext>
            </a:extLst>
          </p:cNvPr>
          <p:cNvSpPr/>
          <p:nvPr/>
        </p:nvSpPr>
        <p:spPr>
          <a:xfrm>
            <a:off x="5558971" y="1974427"/>
            <a:ext cx="5619175" cy="1349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৫টি বেলুন ছিল, দুটি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বেলুন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উড়ে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গেল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15D17-4B49-C8A6-6D7B-79B8EA996463}"/>
              </a:ext>
            </a:extLst>
          </p:cNvPr>
          <p:cNvSpPr txBox="1"/>
          <p:nvPr/>
        </p:nvSpPr>
        <p:spPr>
          <a:xfrm>
            <a:off x="6516915" y="5104462"/>
            <a:ext cx="402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4F4D4-3146-7A37-55F0-26D807E41CA1}"/>
              </a:ext>
            </a:extLst>
          </p:cNvPr>
          <p:cNvSpPr txBox="1"/>
          <p:nvPr/>
        </p:nvSpPr>
        <p:spPr>
          <a:xfrm>
            <a:off x="5897880" y="79248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723DE-CCBF-5EB3-72EA-2C980AA5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1622672">
            <a:off x="2219438" y="3676698"/>
            <a:ext cx="1581150" cy="289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909D97-6C27-5256-226B-CD737533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 rot="1789103">
            <a:off x="228795" y="3717696"/>
            <a:ext cx="1680162" cy="25248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356D00-7D7C-566A-3E65-C61B035E7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56530" y="2826474"/>
            <a:ext cx="2524833" cy="25248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B78A55-AFDD-AC9A-191E-9D0B3BBAB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 rot="1530535">
            <a:off x="1327527" y="1953179"/>
            <a:ext cx="3087719" cy="3087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4820A0-7246-6D64-2571-9AA5D6B1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 rot="1193227">
            <a:off x="1307787" y="3689971"/>
            <a:ext cx="1680162" cy="31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82383 -0.07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85" y="-39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7955 -0.040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1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02CB3-DE00-DEC5-62D6-712EB6FC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" t="18181" r="79882" b="65066"/>
          <a:stretch>
            <a:fillRect/>
          </a:stretch>
        </p:blipFill>
        <p:spPr>
          <a:xfrm>
            <a:off x="567413" y="3110677"/>
            <a:ext cx="2361334" cy="1364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85C3E-2470-60F6-5D84-BDB3F6B8CDDB}"/>
              </a:ext>
            </a:extLst>
          </p:cNvPr>
          <p:cNvSpPr txBox="1"/>
          <p:nvPr/>
        </p:nvSpPr>
        <p:spPr>
          <a:xfrm>
            <a:off x="3338286" y="654980"/>
            <a:ext cx="551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166A2-AA54-79B9-E2AD-A7361D0B5A8A}"/>
              </a:ext>
            </a:extLst>
          </p:cNvPr>
          <p:cNvSpPr txBox="1"/>
          <p:nvPr/>
        </p:nvSpPr>
        <p:spPr>
          <a:xfrm>
            <a:off x="1306286" y="1488160"/>
            <a:ext cx="1017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সমস্যাঃদিয়ার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ছিল,সে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660D5-D21F-E5D3-F312-64AAC798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898336" y="3209431"/>
            <a:ext cx="1200329" cy="1200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F3A3B-9EDA-B81D-4BD9-29CB2EAA0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918092" y="3191043"/>
            <a:ext cx="1200329" cy="1200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CBEF2-0835-393F-2DE1-2BE596D2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98088" y="3209431"/>
            <a:ext cx="1200329" cy="120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6FABDD-E7D4-A5F7-917C-D50B1A59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665622" y="3191042"/>
            <a:ext cx="1200329" cy="1200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177B0-21E5-8B94-FDB2-B2DA3DBB4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836" y="3286517"/>
            <a:ext cx="732308" cy="1046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BFBA9B-4932-035A-1275-D752F94B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766" y="3286517"/>
            <a:ext cx="781497" cy="1116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85E8D-3D2D-9637-3B56-33ADD6C4B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323" t="28997" r="13809" b="45382"/>
          <a:stretch>
            <a:fillRect/>
          </a:stretch>
        </p:blipFill>
        <p:spPr>
          <a:xfrm>
            <a:off x="7741920" y="4951987"/>
            <a:ext cx="1722120" cy="1837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3CBD8E-CF56-977F-C173-FD8F783BE2EF}"/>
              </a:ext>
            </a:extLst>
          </p:cNvPr>
          <p:cNvSpPr txBox="1"/>
          <p:nvPr/>
        </p:nvSpPr>
        <p:spPr>
          <a:xfrm>
            <a:off x="5136323" y="5224551"/>
            <a:ext cx="223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368</Words>
  <Application>Microsoft Office PowerPoint</Application>
  <PresentationFormat>Widescreen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t45154</dc:creator>
  <cp:lastModifiedBy>t45154</cp:lastModifiedBy>
  <cp:revision>37</cp:revision>
  <dcterms:created xsi:type="dcterms:W3CDTF">2026-05-31T03:39:01Z</dcterms:created>
  <dcterms:modified xsi:type="dcterms:W3CDTF">2026-05-31T20:52:31Z</dcterms:modified>
</cp:coreProperties>
</file>