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4" r:id="rId2"/>
    <p:sldId id="326" r:id="rId3"/>
    <p:sldId id="338" r:id="rId4"/>
    <p:sldId id="339" r:id="rId5"/>
    <p:sldId id="34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F73F"/>
    <a:srgbClr val="37F30B"/>
    <a:srgbClr val="E34FC3"/>
    <a:srgbClr val="FB57E7"/>
    <a:srgbClr val="FFFFFF"/>
    <a:srgbClr val="AD9BF7"/>
    <a:srgbClr val="FFFF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6775C-1EB2-4470-8724-9AEBE4219502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18A4E-B5E8-4909-8414-6D8E1B3B9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8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18A4E-B5E8-4909-8414-6D8E1B3B9D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18A4E-B5E8-4909-8414-6D8E1B3B9D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4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38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7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5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29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8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6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28-05-2026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30313" y="6337499"/>
            <a:ext cx="4616640" cy="47219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20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 userDrawn="1"/>
        </p:nvSpPr>
        <p:spPr>
          <a:xfrm>
            <a:off x="6151299" y="6337499"/>
            <a:ext cx="6010721" cy="46591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20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20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20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 rot="20031798">
            <a:off x="1037604" y="3055645"/>
            <a:ext cx="10247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effectLst/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85000"/>
                  </a:schemeClr>
                </a:solidFill>
              </a:ln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279" y="6352489"/>
            <a:ext cx="444986" cy="440748"/>
          </a:xfrm>
          <a:prstGeom prst="rect">
            <a:avLst/>
          </a:prstGeom>
        </p:spPr>
      </p:pic>
      <p:pic>
        <p:nvPicPr>
          <p:cNvPr id="13" name="Picture 12" descr="&lt;strong&gt;Gmail&lt;/strong&gt; Sending Emails to Spam? Causes and Fixes Explained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1" t="31107" r="38661" b="30494"/>
          <a:stretch/>
        </p:blipFill>
        <p:spPr>
          <a:xfrm>
            <a:off x="149903" y="6352489"/>
            <a:ext cx="584616" cy="44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2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4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5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chemeClr val="accent1">
                <a:lumMod val="5000"/>
                <a:lumOff val="95000"/>
              </a:schemeClr>
            </a:gs>
            <a:gs pos="71000">
              <a:srgbClr val="3BF73F"/>
            </a:gs>
            <a:gs pos="83000">
              <a:srgbClr val="37F30B"/>
            </a:gs>
            <a:gs pos="100000">
              <a:srgbClr val="3BF73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" t="4562" r="4806" b="10877"/>
          <a:stretch/>
        </p:blipFill>
        <p:spPr>
          <a:xfrm>
            <a:off x="9853715" y="923329"/>
            <a:ext cx="2240311" cy="29126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7" name="Cloud Callout 6"/>
          <p:cNvSpPr/>
          <p:nvPr/>
        </p:nvSpPr>
        <p:spPr>
          <a:xfrm>
            <a:off x="5757895" y="923330"/>
            <a:ext cx="4193793" cy="3065937"/>
          </a:xfrm>
          <a:prstGeom prst="cloudCallout">
            <a:avLst>
              <a:gd name="adj1" fmla="val 39547"/>
              <a:gd name="adj2" fmla="val 66428"/>
            </a:avLst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60864" y="5062534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/>
                <a:solidFill>
                  <a:srgbClr val="FF0000"/>
                </a:solidFill>
                <a:latin typeface="Arial Black" panose="020B0A04020102020204" pitchFamily="34" charset="0"/>
                <a:cs typeface="BrahmaputraMJ" pitchFamily="2" charset="0"/>
              </a:rPr>
              <a:t>07</a:t>
            </a:r>
            <a:endParaRPr lang="en-US" sz="2400" b="1" dirty="0">
              <a:ln/>
              <a:solidFill>
                <a:srgbClr val="FF0000"/>
              </a:solidFill>
              <a:latin typeface="Arial Black" panose="020B0A04020102020204" pitchFamily="34" charset="0"/>
              <a:cs typeface="BrahmaputraMJ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0" y="4589171"/>
            <a:ext cx="4236426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Nine –Ten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Regular Pentagon 16"/>
          <p:cNvSpPr/>
          <p:nvPr/>
        </p:nvSpPr>
        <p:spPr>
          <a:xfrm>
            <a:off x="5372967" y="4182470"/>
            <a:ext cx="6607263" cy="2067507"/>
          </a:xfrm>
          <a:prstGeom prst="pentagon">
            <a:avLst/>
          </a:prstGeom>
          <a:gradFill flip="none" rotWithShape="1">
            <a:gsLst>
              <a:gs pos="0">
                <a:srgbClr val="3BF73F"/>
              </a:gs>
              <a:gs pos="63000">
                <a:srgbClr val="FFFF00"/>
              </a:gs>
              <a:gs pos="83000">
                <a:srgbClr val="FF0000"/>
              </a:gs>
              <a:gs pos="93000">
                <a:srgbClr val="FB57E7"/>
              </a:gs>
            </a:gsLst>
            <a:lin ang="5400000" scaled="1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দুরত্ব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‍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উচ্চতা</a:t>
            </a:r>
            <a:endParaRPr lang="en-US" sz="4800" dirty="0" smtClean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অনুশীলনী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১০</a:t>
            </a:r>
            <a:endParaRPr lang="en-US" sz="4800" dirty="0">
              <a:solidFill>
                <a:schemeClr val="tx1"/>
              </a:solidFill>
              <a:latin typeface="SutonnyMJ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</a:t>
            </a:r>
            <a:r>
              <a:rPr lang="en-US" sz="4400" b="1" dirty="0" err="1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E34FC3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solidFill>
                <a:srgbClr val="E34FC3"/>
              </a:solidFill>
              <a:effectLst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57896" y="1065971"/>
            <a:ext cx="3810647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SutonnyMJ" pitchFamily="2" charset="0"/>
              </a:rPr>
              <a:t>   </a:t>
            </a:r>
            <a:r>
              <a:rPr lang="en-US" sz="5400" dirty="0" smtClean="0">
                <a:latin typeface="SutonnyMJ" pitchFamily="2" charset="0"/>
              </a:rPr>
              <a:t>  </a:t>
            </a:r>
            <a:r>
              <a:rPr lang="en-US" sz="4800" dirty="0" err="1" smtClean="0">
                <a:latin typeface="SutonnyMJ" pitchFamily="2" charset="0"/>
              </a:rPr>
              <a:t>গল্পে</a:t>
            </a:r>
            <a:r>
              <a:rPr lang="en-US" sz="4800" dirty="0" smtClean="0">
                <a:latin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</a:rPr>
              <a:t>গল্পে</a:t>
            </a:r>
            <a:r>
              <a:rPr lang="en-US" sz="4800" dirty="0" smtClean="0">
                <a:latin typeface="SutonnyMJ" pitchFamily="2" charset="0"/>
              </a:rPr>
              <a:t> </a:t>
            </a:r>
            <a:endParaRPr lang="en-US" sz="5400" dirty="0" smtClean="0">
              <a:latin typeface="SutonnyMJ" pitchFamily="2" charset="0"/>
            </a:endParaRPr>
          </a:p>
          <a:p>
            <a:pPr algn="r"/>
            <a:r>
              <a:rPr lang="en-US" sz="6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6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6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4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9654" y="1429974"/>
            <a:ext cx="5558589" cy="202278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6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6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6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99653" y="2939086"/>
            <a:ext cx="5558590" cy="77002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00"/>
              </a:spcBef>
            </a:pPr>
            <a:r>
              <a:rPr lang="en-US" sz="24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 minute Teaching</a:t>
            </a:r>
            <a:endParaRPr lang="en-US" sz="2400" spc="15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0777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6" grpId="0" animBg="1"/>
      <p:bldP spid="17" grpId="0" animBg="1"/>
      <p:bldP spid="19" grpId="0"/>
      <p:bldP spid="20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4303" y="-1600199"/>
            <a:ext cx="11936183" cy="6858000"/>
            <a:chOff x="802626" y="-2122714"/>
            <a:chExt cx="12192000" cy="6858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626" y="-2122714"/>
              <a:ext cx="12192000" cy="6858000"/>
            </a:xfrm>
            <a:prstGeom prst="rect">
              <a:avLst/>
            </a:prstGeom>
          </p:spPr>
        </p:pic>
        <p:sp>
          <p:nvSpPr>
            <p:cNvPr id="2" name="Oval 1"/>
            <p:cNvSpPr/>
            <p:nvPr/>
          </p:nvSpPr>
          <p:spPr>
            <a:xfrm>
              <a:off x="1735882" y="507026"/>
              <a:ext cx="844033" cy="844033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76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338664" y="1732623"/>
            <a:ext cx="36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87690" y="5884267"/>
            <a:ext cx="36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B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00353" y="4059439"/>
            <a:ext cx="36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36781" y="6043101"/>
            <a:ext cx="671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মিঃ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94456" y="3398547"/>
            <a:ext cx="51308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941303" y="2123956"/>
            <a:ext cx="0" cy="402336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051611" y="3385299"/>
            <a:ext cx="803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লম্ব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699410" y="4200356"/>
                <a:ext cx="1407437" cy="7477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410" y="4200356"/>
                <a:ext cx="1407437" cy="7477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04320" y="3242495"/>
                <a:ext cx="77514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ta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32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20" y="3242495"/>
                <a:ext cx="775149" cy="584775"/>
              </a:xfrm>
              <a:prstGeom prst="rect">
                <a:avLst/>
              </a:prstGeom>
              <a:blipFill>
                <a:blip r:embed="rId4"/>
                <a:stretch>
                  <a:fillRect l="-20472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251812" y="4461169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BC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748227" y="2999346"/>
                <a:ext cx="1419683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𝐵𝐶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227" y="2999346"/>
                <a:ext cx="1419683" cy="11294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69457" y="3984079"/>
                <a:ext cx="609141" cy="9906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√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457" y="3984079"/>
                <a:ext cx="609141" cy="9906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74448" y="4232491"/>
            <a:ext cx="52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006" y="4861137"/>
            <a:ext cx="52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4088" y="4849397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BC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852897" y="4865439"/>
                <a:ext cx="47128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897" y="4865439"/>
                <a:ext cx="47128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250816" y="4834008"/>
                <a:ext cx="1348446" cy="621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12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√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32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816" y="4834008"/>
                <a:ext cx="1348446" cy="621580"/>
              </a:xfrm>
              <a:prstGeom prst="rect">
                <a:avLst/>
              </a:prstGeom>
              <a:blipFill>
                <a:blip r:embed="rId8"/>
                <a:stretch>
                  <a:fillRect l="-3167" t="-6863" b="-31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2380" y="5471422"/>
            <a:ext cx="52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7462" y="5459682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BC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172611" y="5459682"/>
                <a:ext cx="47128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611" y="5459682"/>
                <a:ext cx="471283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1621452" y="5459681"/>
            <a:ext cx="17139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20.7846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7110" y="10217"/>
            <a:ext cx="2178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১৮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সমাধান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7399" y="533783"/>
            <a:ext cx="4766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মনেকরি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AB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একটি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গাছ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।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-94610" y="2438992"/>
            <a:ext cx="5054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BC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D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থেকে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পাই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8546333" y="6009761"/>
            <a:ext cx="6270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12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4" name="Arc 63"/>
          <p:cNvSpPr/>
          <p:nvPr/>
        </p:nvSpPr>
        <p:spPr>
          <a:xfrm rot="9122283">
            <a:off x="9475888" y="4461954"/>
            <a:ext cx="925904" cy="914399"/>
          </a:xfrm>
          <a:prstGeom prst="arc">
            <a:avLst>
              <a:gd name="adj1" fmla="val 14555117"/>
              <a:gd name="adj2" fmla="val 1998274"/>
            </a:avLst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9576668" y="4611893"/>
                <a:ext cx="3621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6668" y="4611893"/>
                <a:ext cx="362171" cy="584775"/>
              </a:xfrm>
              <a:prstGeom prst="rect">
                <a:avLst/>
              </a:prstGeom>
              <a:blipFill>
                <a:blip r:embed="rId10"/>
                <a:stretch>
                  <a:fillRect r="-93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Arrow Connector 66"/>
          <p:cNvCxnSpPr/>
          <p:nvPr/>
        </p:nvCxnSpPr>
        <p:spPr>
          <a:xfrm flipV="1">
            <a:off x="7033863" y="4461170"/>
            <a:ext cx="3255117" cy="152695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514025" y="5906111"/>
            <a:ext cx="4732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D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1710" y="-118835"/>
            <a:ext cx="952633" cy="93358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28182" y="1071646"/>
                <a:ext cx="11563818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                                                              </a:t>
                </a:r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এবং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দন্ডায়মান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অংশ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BC</a:t>
                </a:r>
              </a:p>
              <a:p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 </a:t>
                </a:r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এর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C </a:t>
                </a:r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বিন্দুতে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  <a:sym typeface="Symbol" panose="05050102010706020507" pitchFamily="18" charset="2"/>
                  </a:rPr>
                  <a:t>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  <a:sym typeface="Symbol" panose="05050102010706020507" pitchFamily="18" charset="2"/>
                  </a:rPr>
                  <a:t>D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CB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err="1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কোন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উৎপন্ন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:r>
                  <a:rPr lang="en-US" sz="3200" dirty="0" err="1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করে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।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𝐴𝐶</m:t>
                    </m:r>
                    <m:r>
                      <m:rPr>
                        <m:nor/>
                      </m:rPr>
                      <a:rPr lang="en-US" sz="3200" dirty="0"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sz="3200" dirty="0"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  <a:sym typeface="Symbol" panose="05050102010706020507" pitchFamily="18" charset="2"/>
                      </a:rPr>
                      <m:t>D</m:t>
                    </m:r>
                    <m:r>
                      <m:rPr>
                        <m:nor/>
                      </m:rPr>
                      <a:rPr lang="en-US" sz="3200" dirty="0"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rPr>
                      <m:t>C</m:t>
                    </m:r>
                  </m:oMath>
                </a14:m>
                <a:endParaRPr lang="en-US" sz="32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82" y="1071646"/>
                <a:ext cx="11563818" cy="1077218"/>
              </a:xfrm>
              <a:prstGeom prst="rect">
                <a:avLst/>
              </a:prstGeom>
              <a:blipFill>
                <a:blip r:embed="rId13"/>
                <a:stretch>
                  <a:fillRect t="-7345" b="-17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7" name="Straight Arrow Connector 96"/>
          <p:cNvCxnSpPr/>
          <p:nvPr/>
        </p:nvCxnSpPr>
        <p:spPr>
          <a:xfrm flipH="1">
            <a:off x="7039982" y="5992181"/>
            <a:ext cx="3296935" cy="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V="1">
            <a:off x="10303864" y="4462651"/>
            <a:ext cx="14391" cy="154711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flipV="1">
            <a:off x="10318808" y="2191644"/>
            <a:ext cx="18109" cy="22860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811793" y="568173"/>
            <a:ext cx="1138020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                    C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বিন্দু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দিয়ে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ভেংগে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গাছের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গোড়া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B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থেকে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                                                                        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12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মিটার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দুরে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D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বিন্দুতে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মাটি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‍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স্পর্শ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করে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 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619641" y="6071315"/>
            <a:ext cx="80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লম্ব</a:t>
            </a:r>
            <a:endParaRPr lang="en-US" sz="2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0257189" y="5004857"/>
            <a:ext cx="80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ভূমি</a:t>
            </a:r>
            <a:endParaRPr lang="en-US" sz="2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46168" y="2779295"/>
            <a:ext cx="3150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শিক্ষার্থীরা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নিয়মে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মেইন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বইয়ের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১৭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নং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অংকটি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করবে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24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83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 tmFilter="0,0; .5, 1; 1, 1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3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7037E-6 L -0.70859 -0.19236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30" y="-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48148E-6 L -0.52305 -0.29213 " pathEditMode="relative" rAng="0" ptsTypes="AA">
                                      <p:cBhvr>
                                        <p:cTn id="18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59" y="-1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59259E-6 L -0.49023 -0.08125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18" y="-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1" grpId="1"/>
      <p:bldP spid="12" grpId="0"/>
      <p:bldP spid="15" grpId="0"/>
      <p:bldP spid="22" grpId="0"/>
      <p:bldP spid="23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40" grpId="0"/>
      <p:bldP spid="41" grpId="0"/>
      <p:bldP spid="42" grpId="0"/>
      <p:bldP spid="43" grpId="0"/>
      <p:bldP spid="51" grpId="0"/>
      <p:bldP spid="52" grpId="0"/>
      <p:bldP spid="58" grpId="0"/>
      <p:bldP spid="58" grpId="1"/>
      <p:bldP spid="64" grpId="0" animBg="1"/>
      <p:bldP spid="65" grpId="0"/>
      <p:bldP spid="65" grpId="1"/>
      <p:bldP spid="17" grpId="0"/>
      <p:bldP spid="2" grpId="0"/>
      <p:bldP spid="19" grpId="0"/>
      <p:bldP spid="68" grpId="0"/>
      <p:bldP spid="69" grpId="0"/>
      <p:bldP spid="59" grpId="0"/>
      <p:bldP spid="5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338664" y="-80130"/>
            <a:ext cx="36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88980" y="3991530"/>
            <a:ext cx="36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B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18255" y="2184627"/>
            <a:ext cx="36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36781" y="4230348"/>
            <a:ext cx="671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মিঃ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94456" y="1585794"/>
            <a:ext cx="51308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941303" y="66268"/>
            <a:ext cx="0" cy="4208602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051611" y="1572546"/>
            <a:ext cx="803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লম্ব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699410" y="2949071"/>
                <a:ext cx="1407437" cy="7477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410" y="2949071"/>
                <a:ext cx="1407437" cy="7477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5210" y="1989647"/>
                <a:ext cx="74469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S</a:t>
                </a:r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i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32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210" y="1989647"/>
                <a:ext cx="744691" cy="584775"/>
              </a:xfrm>
              <a:prstGeom prst="rect">
                <a:avLst/>
              </a:prstGeom>
              <a:blipFill>
                <a:blip r:embed="rId4"/>
                <a:stretch>
                  <a:fillRect l="-20492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251812" y="3177801"/>
            <a:ext cx="7280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D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373378" y="1680237"/>
                <a:ext cx="1419683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𝐷𝐶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378" y="1680237"/>
                <a:ext cx="1419683" cy="11294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69457" y="2732794"/>
                <a:ext cx="339837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457" y="2732794"/>
                <a:ext cx="339837" cy="9219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74448" y="2981206"/>
            <a:ext cx="52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006" y="3609852"/>
            <a:ext cx="52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4088" y="3598112"/>
            <a:ext cx="7280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D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548099" y="3614154"/>
                <a:ext cx="47128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099" y="3614154"/>
                <a:ext cx="47128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946018" y="3582723"/>
                <a:ext cx="146367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12</a:t>
                </a:r>
                <a:r>
                  <a:rPr lang="en-US" sz="3200" dirty="0">
                    <a:latin typeface="Nirmala UI" panose="020B0502040204020203" pitchFamily="34" charset="0"/>
                    <a:ea typeface="Nirmala UI" panose="020B0502040204020203" pitchFamily="34" charset="0"/>
                    <a:cs typeface="Nirmala UI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32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018" y="3582723"/>
                <a:ext cx="1463670" cy="584775"/>
              </a:xfrm>
              <a:prstGeom prst="rect">
                <a:avLst/>
              </a:prstGeom>
              <a:blipFill>
                <a:blip r:embed="rId8"/>
                <a:stretch>
                  <a:fillRect l="-2917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2380" y="4220137"/>
            <a:ext cx="525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7462" y="4208397"/>
            <a:ext cx="7280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D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172611" y="4208397"/>
                <a:ext cx="47128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611" y="4208397"/>
                <a:ext cx="471283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1621452" y="4208396"/>
            <a:ext cx="73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24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7110" y="10217"/>
            <a:ext cx="4114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১৮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সমাধান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বাকী</a:t>
            </a:r>
            <a:r>
              <a:rPr lang="en-US" sz="32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অংশ</a:t>
            </a:r>
            <a:endParaRPr lang="en-US" sz="32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-135348" y="1258491"/>
            <a:ext cx="5054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BC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D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থেকে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পাই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8546333" y="4197008"/>
            <a:ext cx="6270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12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4" name="Arc 63"/>
          <p:cNvSpPr/>
          <p:nvPr/>
        </p:nvSpPr>
        <p:spPr>
          <a:xfrm rot="9122283">
            <a:off x="9475888" y="2649201"/>
            <a:ext cx="925904" cy="914399"/>
          </a:xfrm>
          <a:prstGeom prst="arc">
            <a:avLst>
              <a:gd name="adj1" fmla="val 14555117"/>
              <a:gd name="adj2" fmla="val 1998274"/>
            </a:avLst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9576668" y="2799140"/>
                <a:ext cx="3621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3600" dirty="0">
                  <a:latin typeface="Nirmala UI" panose="020B0502040204020203" pitchFamily="34" charset="0"/>
                  <a:ea typeface="Nirmala UI" panose="020B0502040204020203" pitchFamily="34" charset="0"/>
                  <a:cs typeface="Nirmala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6668" y="2799140"/>
                <a:ext cx="362171" cy="584775"/>
              </a:xfrm>
              <a:prstGeom prst="rect">
                <a:avLst/>
              </a:prstGeom>
              <a:blipFill>
                <a:blip r:embed="rId10"/>
                <a:stretch>
                  <a:fillRect r="-93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Arrow Connector 66"/>
          <p:cNvCxnSpPr/>
          <p:nvPr/>
        </p:nvCxnSpPr>
        <p:spPr>
          <a:xfrm flipV="1">
            <a:off x="7033863" y="2648414"/>
            <a:ext cx="3255117" cy="152695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514025" y="4093355"/>
            <a:ext cx="4732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D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8139" y="18019"/>
            <a:ext cx="952633" cy="933580"/>
          </a:xfrm>
          <a:prstGeom prst="rect">
            <a:avLst/>
          </a:prstGeom>
        </p:spPr>
      </p:pic>
      <p:cxnSp>
        <p:nvCxnSpPr>
          <p:cNvPr id="97" name="Straight Arrow Connector 96"/>
          <p:cNvCxnSpPr/>
          <p:nvPr/>
        </p:nvCxnSpPr>
        <p:spPr>
          <a:xfrm flipH="1">
            <a:off x="7039982" y="4179425"/>
            <a:ext cx="3296935" cy="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V="1">
            <a:off x="10303864" y="2649898"/>
            <a:ext cx="14391" cy="154711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flipV="1">
            <a:off x="10318808" y="147564"/>
            <a:ext cx="18109" cy="2519902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619641" y="4258562"/>
            <a:ext cx="80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লম্ব</a:t>
            </a:r>
            <a:endParaRPr lang="en-US" sz="2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 rot="20146916">
            <a:off x="7828140" y="2931149"/>
            <a:ext cx="141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অতিভুজ</a:t>
            </a:r>
            <a:endParaRPr lang="en-US" sz="2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-134400" y="754707"/>
            <a:ext cx="5054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আবার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9006" y="4785202"/>
            <a:ext cx="7478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আবার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সম্পূর্ণ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গাছের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দৈর্ঘ্য</a:t>
            </a:r>
            <a:r>
              <a:rPr lang="en-US" sz="32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AB= BC+DC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99535" y="5184661"/>
            <a:ext cx="38869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AB= 20.7846+24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52909" y="5647566"/>
            <a:ext cx="3811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AB= 44.785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প্রায়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824527" y="615704"/>
            <a:ext cx="3150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শিক্ষার্থীরা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নিয়মে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মেইন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বইয়ের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১৭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নং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অংকটি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করবে</a:t>
            </a:r>
            <a:r>
              <a:rPr lang="en-US" sz="2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24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53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44444E-6 L -0.72799 -0.1108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06" y="-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3.7037E-7 L -0.52044 -0.2101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29" y="-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3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7.40741E-7 L -0.11862 0.2044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37" y="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22" grpId="0"/>
      <p:bldP spid="23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40" grpId="0"/>
      <p:bldP spid="41" grpId="0"/>
      <p:bldP spid="42" grpId="0"/>
      <p:bldP spid="43" grpId="0"/>
      <p:bldP spid="52" grpId="0"/>
      <p:bldP spid="58" grpId="1"/>
      <p:bldP spid="65" grpId="1"/>
      <p:bldP spid="68" grpId="0"/>
      <p:bldP spid="69" grpId="0"/>
      <p:bldP spid="44" grpId="0"/>
      <p:bldP spid="45" grpId="0"/>
      <p:bldP spid="46" grpId="0"/>
      <p:bldP spid="47" grpId="0"/>
      <p:bldP spid="48" grpId="0"/>
      <p:bldP spid="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91886" y="702123"/>
            <a:ext cx="5094514" cy="865414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sz="2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ক্লাসটির</a:t>
            </a:r>
            <a:r>
              <a:rPr lang="en-US" sz="2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ভিডিও</a:t>
            </a:r>
            <a:r>
              <a:rPr lang="en-US" sz="2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পেতে</a:t>
            </a:r>
            <a:r>
              <a:rPr lang="en-US" sz="2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ক্লিক</a:t>
            </a:r>
            <a:r>
              <a:rPr lang="en-US" sz="2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20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0" y="3102429"/>
            <a:ext cx="12192000" cy="930728"/>
          </a:xfrm>
          <a:prstGeom prst="rightArrow">
            <a:avLst>
              <a:gd name="adj1" fmla="val 5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জন্য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আমন্ত্রণ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রইল</a:t>
            </a:r>
            <a:endParaRPr lang="en-US" sz="44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55128" y="842442"/>
            <a:ext cx="56771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https://youtu.be/WeiJfbV3gWQ</a:t>
            </a:r>
          </a:p>
        </p:txBody>
      </p:sp>
    </p:spTree>
    <p:extLst>
      <p:ext uri="{BB962C8B-B14F-4D97-AF65-F5344CB8AC3E}">
        <p14:creationId xmlns:p14="http://schemas.microsoft.com/office/powerpoint/2010/main" val="250438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3705</TotalTime>
  <Words>212</Words>
  <Application>Microsoft Office PowerPoint</Application>
  <PresentationFormat>Widescreen</PresentationFormat>
  <Paragraphs>79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Arial Black</vt:lpstr>
      <vt:lpstr>BrahmaputraMJ</vt:lpstr>
      <vt:lpstr>Calibri</vt:lpstr>
      <vt:lpstr>Calibri Light</vt:lpstr>
      <vt:lpstr>Cambria Math</vt:lpstr>
      <vt:lpstr>Nirmala UI</vt:lpstr>
      <vt:lpstr>SutonnyMJ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414</cp:revision>
  <dcterms:created xsi:type="dcterms:W3CDTF">2025-03-04T09:19:24Z</dcterms:created>
  <dcterms:modified xsi:type="dcterms:W3CDTF">2026-05-28T17:58:55Z</dcterms:modified>
</cp:coreProperties>
</file>