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84" r:id="rId2"/>
    <p:sldId id="257" r:id="rId3"/>
    <p:sldId id="271" r:id="rId4"/>
    <p:sldId id="265" r:id="rId5"/>
    <p:sldId id="267" r:id="rId6"/>
    <p:sldId id="272" r:id="rId7"/>
    <p:sldId id="274" r:id="rId8"/>
    <p:sldId id="275" r:id="rId9"/>
    <p:sldId id="279" r:id="rId10"/>
    <p:sldId id="280" r:id="rId11"/>
    <p:sldId id="281" r:id="rId12"/>
    <p:sldId id="28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52BDE-F16C-4261-8B17-42A623BE224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64193-5F73-488F-BD1F-5E9C3AB9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547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7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4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2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8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008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6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537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18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6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62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EF4135-900E-4EB4-9884-4CEE81AE0F03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F2FDE2-B864-4793-AD1F-D682D67E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19200"/>
            <a:ext cx="95504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8182" y="2967335"/>
            <a:ext cx="5155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Great Day to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3389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F89424-A8D8-147B-BA62-0BEA2B7E5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BC32D1-1FE3-0B2E-B2D7-EAA70DFEA191}"/>
              </a:ext>
            </a:extLst>
          </p:cNvPr>
          <p:cNvSpPr txBox="1"/>
          <p:nvPr/>
        </p:nvSpPr>
        <p:spPr>
          <a:xfrm>
            <a:off x="1179871" y="309716"/>
            <a:ext cx="491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What is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38687D-4A37-18C0-7166-1F59CB645919}"/>
              </a:ext>
            </a:extLst>
          </p:cNvPr>
          <p:cNvSpPr txBox="1"/>
          <p:nvPr/>
        </p:nvSpPr>
        <p:spPr>
          <a:xfrm>
            <a:off x="7005484" y="2566219"/>
            <a:ext cx="4247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Green Banana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DCE01F-DDC1-5A2E-563E-7FF1D9CFB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13" y="2082364"/>
            <a:ext cx="4763255" cy="35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1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C7AC75-DAA5-E11A-EE4C-E34D4B5D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AC02AE-78C0-3545-9FEF-D1C9AEFBD8CC}"/>
              </a:ext>
            </a:extLst>
          </p:cNvPr>
          <p:cNvSpPr txBox="1"/>
          <p:nvPr/>
        </p:nvSpPr>
        <p:spPr>
          <a:xfrm>
            <a:off x="1179871" y="309716"/>
            <a:ext cx="491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What is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D404C1-E762-A8E5-664A-DB133430CA69}"/>
              </a:ext>
            </a:extLst>
          </p:cNvPr>
          <p:cNvSpPr txBox="1"/>
          <p:nvPr/>
        </p:nvSpPr>
        <p:spPr>
          <a:xfrm>
            <a:off x="7831394" y="2949677"/>
            <a:ext cx="4247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Papaya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069D8D-0F69-E32E-FAFB-FE540E536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811286"/>
            <a:ext cx="7674692" cy="38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3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BF11EE-53BE-2061-CCBC-CB00A95F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E50B01-151E-7D9F-5D76-8FB868E9D45E}"/>
              </a:ext>
            </a:extLst>
          </p:cNvPr>
          <p:cNvSpPr txBox="1"/>
          <p:nvPr/>
        </p:nvSpPr>
        <p:spPr>
          <a:xfrm>
            <a:off x="1179871" y="309716"/>
            <a:ext cx="491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What is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4419E6-7B40-06A9-2DC0-DE0823CAE771}"/>
              </a:ext>
            </a:extLst>
          </p:cNvPr>
          <p:cNvSpPr txBox="1"/>
          <p:nvPr/>
        </p:nvSpPr>
        <p:spPr>
          <a:xfrm>
            <a:off x="6872749" y="3008670"/>
            <a:ext cx="4247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Goard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8AD2B4-82B8-AB2E-03A6-99B171BF9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36" y="1744863"/>
            <a:ext cx="3846564" cy="48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20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FBAB29-B5E9-843E-728E-054B21E8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A7E172-20FD-C9C3-8FF8-FC76B2B106E9}"/>
              </a:ext>
            </a:extLst>
          </p:cNvPr>
          <p:cNvSpPr txBox="1"/>
          <p:nvPr/>
        </p:nvSpPr>
        <p:spPr>
          <a:xfrm>
            <a:off x="2979175" y="1386348"/>
            <a:ext cx="5840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lgerian" panose="04020705040A02060702" pitchFamily="82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3433188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EA90ED-320B-E48F-49B2-5C9BBEF2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EC108B-A60D-EBFD-BCFE-E4F58965F9F9}"/>
              </a:ext>
            </a:extLst>
          </p:cNvPr>
          <p:cNvSpPr txBox="1"/>
          <p:nvPr/>
        </p:nvSpPr>
        <p:spPr>
          <a:xfrm>
            <a:off x="1327356" y="1327355"/>
            <a:ext cx="4909672" cy="339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8DDF7D-7AC9-0B71-701C-1358C7A737F9}"/>
              </a:ext>
            </a:extLst>
          </p:cNvPr>
          <p:cNvSpPr txBox="1"/>
          <p:nvPr/>
        </p:nvSpPr>
        <p:spPr>
          <a:xfrm>
            <a:off x="1327355" y="1560327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Class- two</a:t>
            </a:r>
          </a:p>
          <a:p>
            <a:r>
              <a:rPr lang="en-US" sz="3600" dirty="0">
                <a:latin typeface="Algerian" panose="04020705040A02060702" pitchFamily="82" charset="0"/>
              </a:rPr>
              <a:t>Subject-English </a:t>
            </a:r>
          </a:p>
          <a:p>
            <a:r>
              <a:rPr lang="en-US" sz="3600" dirty="0">
                <a:latin typeface="Algerian" panose="04020705040A02060702" pitchFamily="82" charset="0"/>
              </a:rPr>
              <a:t>Unit -02</a:t>
            </a:r>
          </a:p>
          <a:p>
            <a:r>
              <a:rPr lang="en-US" sz="3600" dirty="0" smtClean="0">
                <a:latin typeface="Algerian" panose="04020705040A02060702" pitchFamily="82" charset="0"/>
              </a:rPr>
              <a:t>Tittle-Vegetables</a:t>
            </a:r>
            <a:endParaRPr lang="en-US" sz="36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56" y="805219"/>
            <a:ext cx="4922151" cy="52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40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56D999-046B-0E68-2B29-C343357D51FC}"/>
              </a:ext>
            </a:extLst>
          </p:cNvPr>
          <p:cNvSpPr txBox="1"/>
          <p:nvPr/>
        </p:nvSpPr>
        <p:spPr>
          <a:xfrm>
            <a:off x="1397409" y="648618"/>
            <a:ext cx="4812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Learning Outcomes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2A7CC6-60B1-03F5-8936-BE575125C16D}"/>
              </a:ext>
            </a:extLst>
          </p:cNvPr>
          <p:cNvSpPr txBox="1"/>
          <p:nvPr/>
        </p:nvSpPr>
        <p:spPr>
          <a:xfrm>
            <a:off x="1061884" y="3105835"/>
            <a:ext cx="9910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2.1 Listening to rhymes, cartoons and digital contents in English for enjoyment </a:t>
            </a:r>
          </a:p>
        </p:txBody>
      </p:sp>
    </p:spTree>
    <p:extLst>
      <p:ext uri="{BB962C8B-B14F-4D97-AF65-F5344CB8AC3E}">
        <p14:creationId xmlns:p14="http://schemas.microsoft.com/office/powerpoint/2010/main" val="37968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8F4387-4914-17B3-413F-3670C0B5A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C5E786-2098-7AC8-2847-CB30AA0272AD}"/>
              </a:ext>
            </a:extLst>
          </p:cNvPr>
          <p:cNvSpPr txBox="1"/>
          <p:nvPr/>
        </p:nvSpPr>
        <p:spPr>
          <a:xfrm>
            <a:off x="1519084" y="294966"/>
            <a:ext cx="10353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Do you eat vegetables?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BE9500-0426-8377-B7D2-62A063F8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43" y="1546604"/>
            <a:ext cx="7039437" cy="44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3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6D0594-5132-38CF-7382-FED0184C3A5B}"/>
              </a:ext>
            </a:extLst>
          </p:cNvPr>
          <p:cNvSpPr txBox="1"/>
          <p:nvPr/>
        </p:nvSpPr>
        <p:spPr>
          <a:xfrm>
            <a:off x="722670" y="421161"/>
            <a:ext cx="7737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MJ" pitchFamily="2" charset="0"/>
              </a:rPr>
              <a:t>What </a:t>
            </a:r>
            <a:r>
              <a:rPr lang="en-US" sz="9600" dirty="0" smtClean="0">
                <a:latin typeface="ArialMJ" pitchFamily="2" charset="0"/>
              </a:rPr>
              <a:t>is it?</a:t>
            </a:r>
            <a:endParaRPr lang="en-US" sz="9600" dirty="0">
              <a:latin typeface="Arial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FCE59D-8B32-39EF-4781-E5ED83CBE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5" y="2181389"/>
            <a:ext cx="7033684" cy="3938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9C4DCE-21BA-7FC2-F683-250351552A3E}"/>
              </a:ext>
            </a:extLst>
          </p:cNvPr>
          <p:cNvSpPr txBox="1"/>
          <p:nvPr/>
        </p:nvSpPr>
        <p:spPr>
          <a:xfrm>
            <a:off x="7578029" y="3124261"/>
            <a:ext cx="46139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/>
              <a:t>Tamato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891146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C6CD66-E5E2-F9CF-1089-8B9AC4180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674D36-90D1-BB7D-5B33-FD5CCDA6B1F2}"/>
              </a:ext>
            </a:extLst>
          </p:cNvPr>
          <p:cNvSpPr txBox="1"/>
          <p:nvPr/>
        </p:nvSpPr>
        <p:spPr>
          <a:xfrm>
            <a:off x="707922" y="147484"/>
            <a:ext cx="7737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MJ" pitchFamily="2" charset="0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89D5FA-4F4A-04B8-988A-4DC5CD16A015}"/>
              </a:ext>
            </a:extLst>
          </p:cNvPr>
          <p:cNvSpPr txBox="1"/>
          <p:nvPr/>
        </p:nvSpPr>
        <p:spPr>
          <a:xfrm>
            <a:off x="7521677" y="2497976"/>
            <a:ext cx="4670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carrot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6EE0AA-F2BF-BB2B-EBCB-271D5277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5" y="1905922"/>
            <a:ext cx="7005842" cy="36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7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C82757-5217-610C-8604-7E037E36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937BA8-6A79-0B1F-64D8-60A1B15CC3EA}"/>
              </a:ext>
            </a:extLst>
          </p:cNvPr>
          <p:cNvSpPr txBox="1"/>
          <p:nvPr/>
        </p:nvSpPr>
        <p:spPr>
          <a:xfrm>
            <a:off x="752167" y="303352"/>
            <a:ext cx="7737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MJ" pitchFamily="2" charset="0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1D724F-BB35-6B7F-14F0-BBDA5C9B1E56}"/>
              </a:ext>
            </a:extLst>
          </p:cNvPr>
          <p:cNvSpPr txBox="1"/>
          <p:nvPr/>
        </p:nvSpPr>
        <p:spPr>
          <a:xfrm>
            <a:off x="7423354" y="2807692"/>
            <a:ext cx="4670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cabbage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0E236A-5050-8781-D108-26253BDC9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5" y="2184572"/>
            <a:ext cx="6791559" cy="38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27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65422-C9D3-E648-B489-43C4D42E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C91C70-AFD0-2E0E-1716-BD18B8BD4324}"/>
              </a:ext>
            </a:extLst>
          </p:cNvPr>
          <p:cNvSpPr txBox="1"/>
          <p:nvPr/>
        </p:nvSpPr>
        <p:spPr>
          <a:xfrm>
            <a:off x="707922" y="147484"/>
            <a:ext cx="7737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MJ" pitchFamily="2" charset="0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C8BA6B-1BE5-2F8D-7435-2CC674EAB8ED}"/>
              </a:ext>
            </a:extLst>
          </p:cNvPr>
          <p:cNvSpPr txBox="1"/>
          <p:nvPr/>
        </p:nvSpPr>
        <p:spPr>
          <a:xfrm>
            <a:off x="7423354" y="2807692"/>
            <a:ext cx="4670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peas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DEBA51-B9AA-68C7-451A-7B28CAA6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" y="1918580"/>
            <a:ext cx="6660807" cy="37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8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BE620E-3D12-CB6E-5F25-B7E620846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C9BF2F-1229-C706-8D19-D1CDAF863CA8}"/>
              </a:ext>
            </a:extLst>
          </p:cNvPr>
          <p:cNvSpPr txBox="1"/>
          <p:nvPr/>
        </p:nvSpPr>
        <p:spPr>
          <a:xfrm>
            <a:off x="1179871" y="309716"/>
            <a:ext cx="491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What is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FD1209-2C86-DF07-C687-797D966A134C}"/>
              </a:ext>
            </a:extLst>
          </p:cNvPr>
          <p:cNvSpPr txBox="1"/>
          <p:nvPr/>
        </p:nvSpPr>
        <p:spPr>
          <a:xfrm>
            <a:off x="7005484" y="2566219"/>
            <a:ext cx="4247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/>
              <a:t>Calocasia</a:t>
            </a:r>
            <a:r>
              <a:rPr lang="en-US" sz="8000" dirty="0"/>
              <a:t> leaves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8123C0-A417-24C7-3CA4-C233E5EF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7" y="1510045"/>
            <a:ext cx="5196195" cy="51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2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420</TotalTime>
  <Words>75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</dc:creator>
  <cp:lastModifiedBy>WELCOME</cp:lastModifiedBy>
  <cp:revision>30</cp:revision>
  <dcterms:created xsi:type="dcterms:W3CDTF">2026-02-13T10:33:06Z</dcterms:created>
  <dcterms:modified xsi:type="dcterms:W3CDTF">2026-05-29T04:40:57Z</dcterms:modified>
</cp:coreProperties>
</file>