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1" r:id="rId4"/>
    <p:sldId id="278" r:id="rId5"/>
    <p:sldId id="277" r:id="rId6"/>
    <p:sldId id="275" r:id="rId7"/>
    <p:sldId id="256" r:id="rId8"/>
    <p:sldId id="257" r:id="rId9"/>
    <p:sldId id="274" r:id="rId10"/>
    <p:sldId id="258" r:id="rId11"/>
    <p:sldId id="261" r:id="rId12"/>
    <p:sldId id="262" r:id="rId13"/>
    <p:sldId id="263" r:id="rId14"/>
    <p:sldId id="259" r:id="rId15"/>
    <p:sldId id="260" r:id="rId16"/>
    <p:sldId id="271" r:id="rId17"/>
    <p:sldId id="267" r:id="rId18"/>
    <p:sldId id="268" r:id="rId19"/>
    <p:sldId id="269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D91"/>
    <a:srgbClr val="6B165A"/>
    <a:srgbClr val="EFF7E2"/>
    <a:srgbClr val="E18A01"/>
    <a:srgbClr val="5CC72A"/>
    <a:srgbClr val="0879BD"/>
    <a:srgbClr val="36541C"/>
    <a:srgbClr val="3C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9B887-FA69-409A-868E-A6D9E5FED460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CC4EEC4-50EE-4244-99E8-8A1FD816907A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জাত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711D1AF-C7C7-4FE7-B8A0-68667CE5B90D}" type="parTrans" cxnId="{24D12E46-A4F9-4646-B7E3-149A24FF191A}">
      <dgm:prSet/>
      <dgm:spPr/>
      <dgm:t>
        <a:bodyPr/>
        <a:lstStyle/>
        <a:p>
          <a:endParaRPr lang="en-US"/>
        </a:p>
      </dgm:t>
    </dgm:pt>
    <dgm:pt modelId="{56D67AEC-A6BB-4774-B764-E06FC87DFD4F}" type="sibTrans" cxnId="{24D12E46-A4F9-4646-B7E3-149A24FF191A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A9E3CDD-EF58-4D6E-9D1A-F241260FC7B2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বীজ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বপন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উৎপাদন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049CCCF-8FEB-4C5E-8DFE-DCD9DFB6100E}" type="parTrans" cxnId="{24FBF728-A4AC-4981-AAFD-387D872546B1}">
      <dgm:prSet/>
      <dgm:spPr/>
      <dgm:t>
        <a:bodyPr/>
        <a:lstStyle/>
        <a:p>
          <a:endParaRPr lang="en-US"/>
        </a:p>
      </dgm:t>
    </dgm:pt>
    <dgm:pt modelId="{253FDCF4-F299-4257-BF78-B0C50A1C8752}" type="sibTrans" cxnId="{24FBF728-A4AC-4981-AAFD-387D872546B1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7BFE677-C8B3-4730-98EA-AC9C9B44FC02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8A056A5-5B91-40B9-897A-9143157571B1}" type="parTrans" cxnId="{82DB7A55-D596-4AE7-9F8D-C3ECB5452C23}">
      <dgm:prSet/>
      <dgm:spPr/>
      <dgm:t>
        <a:bodyPr/>
        <a:lstStyle/>
        <a:p>
          <a:endParaRPr lang="en-US"/>
        </a:p>
      </dgm:t>
    </dgm:pt>
    <dgm:pt modelId="{8092B14C-540E-4BC4-9E7D-DBF892939E95}" type="sibTrans" cxnId="{82DB7A55-D596-4AE7-9F8D-C3ECB5452C23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999A642-55EC-4068-914C-02F5C3A3D93D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তৈরি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98937FD-7554-40EF-8DA1-F06E3B091FAA}" type="parTrans" cxnId="{FE98F453-50F0-45F9-A91B-7838D93FC019}">
      <dgm:prSet/>
      <dgm:spPr/>
      <dgm:t>
        <a:bodyPr/>
        <a:lstStyle/>
        <a:p>
          <a:endParaRPr lang="en-US"/>
        </a:p>
      </dgm:t>
    </dgm:pt>
    <dgm:pt modelId="{221C88BD-4B1C-48B5-B295-08B28CB2F74E}" type="sibTrans" cxnId="{FE98F453-50F0-45F9-A91B-7838D93FC019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1AFBE97-740E-41FC-B067-21897AF729A9}">
      <dgm:prSet phldrT="[Text]"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রোপন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61F2CE8-BAEC-46C0-AE3A-F52F9AF6003C}" type="parTrans" cxnId="{3D492A8D-8074-427A-AE8C-CC7EA601E628}">
      <dgm:prSet/>
      <dgm:spPr/>
      <dgm:t>
        <a:bodyPr/>
        <a:lstStyle/>
        <a:p>
          <a:endParaRPr lang="en-US"/>
        </a:p>
      </dgm:t>
    </dgm:pt>
    <dgm:pt modelId="{FD0DD263-7C50-423C-B29D-6E14213812F9}" type="sibTrans" cxnId="{3D492A8D-8074-427A-AE8C-CC7EA601E628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5727A98-442C-4DF0-B83E-540F4EAFB03D}">
      <dgm:prSet custT="1"/>
      <dgm:spPr/>
      <dgm:t>
        <a:bodyPr/>
        <a:lstStyle/>
        <a:p>
          <a:r>
            <a:rPr lang="en-US" sz="2400" b="1" dirty="0" err="1">
              <a:latin typeface="Nikosh" panose="02000000000000000000" pitchFamily="2" charset="0"/>
              <a:cs typeface="Nikosh" panose="02000000000000000000" pitchFamily="2" charset="0"/>
            </a:rPr>
            <a:t>পরিচর্যা</a:t>
          </a:r>
          <a:endParaRPr lang="en-US" sz="24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A0A249B-7558-4D27-BF83-F86AFA3FB7E4}" type="parTrans" cxnId="{427E38C4-1B87-430F-B12E-276C4E1FF6CE}">
      <dgm:prSet/>
      <dgm:spPr/>
      <dgm:t>
        <a:bodyPr/>
        <a:lstStyle/>
        <a:p>
          <a:endParaRPr lang="en-US"/>
        </a:p>
      </dgm:t>
    </dgm:pt>
    <dgm:pt modelId="{9C7A1C93-DEDF-4879-9E6C-BB054CAA576D}" type="sibTrans" cxnId="{427E38C4-1B87-430F-B12E-276C4E1FF6CE}">
      <dgm:prSet/>
      <dgm:spPr/>
      <dgm:t>
        <a:bodyPr/>
        <a:lstStyle/>
        <a:p>
          <a:endParaRPr lang="en-US" sz="1800" b="1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FF7CFF9-3C3E-4CB1-ACA6-9C233A44789D}" type="pres">
      <dgm:prSet presAssocID="{2779B887-FA69-409A-868E-A6D9E5FED460}" presName="cycle" presStyleCnt="0">
        <dgm:presLayoutVars>
          <dgm:dir/>
          <dgm:resizeHandles val="exact"/>
        </dgm:presLayoutVars>
      </dgm:prSet>
      <dgm:spPr/>
    </dgm:pt>
    <dgm:pt modelId="{CCCF575B-20E9-45D1-A06A-112055EEBF49}" type="pres">
      <dgm:prSet presAssocID="{BCC4EEC4-50EE-4244-99E8-8A1FD816907A}" presName="node" presStyleLbl="node1" presStyleIdx="0" presStyleCnt="6">
        <dgm:presLayoutVars>
          <dgm:bulletEnabled val="1"/>
        </dgm:presLayoutVars>
      </dgm:prSet>
      <dgm:spPr/>
    </dgm:pt>
    <dgm:pt modelId="{1F6DA734-555B-4729-BE06-9A6FDA51A74F}" type="pres">
      <dgm:prSet presAssocID="{BCC4EEC4-50EE-4244-99E8-8A1FD816907A}" presName="spNode" presStyleCnt="0"/>
      <dgm:spPr/>
    </dgm:pt>
    <dgm:pt modelId="{0355DF26-90D3-4269-9A66-62CE6B38E1B5}" type="pres">
      <dgm:prSet presAssocID="{56D67AEC-A6BB-4774-B764-E06FC87DFD4F}" presName="sibTrans" presStyleLbl="sibTrans1D1" presStyleIdx="0" presStyleCnt="6"/>
      <dgm:spPr/>
    </dgm:pt>
    <dgm:pt modelId="{B6DD2A50-93C9-47CF-AA30-DC4E91F235F3}" type="pres">
      <dgm:prSet presAssocID="{DA9E3CDD-EF58-4D6E-9D1A-F241260FC7B2}" presName="node" presStyleLbl="node1" presStyleIdx="1" presStyleCnt="6">
        <dgm:presLayoutVars>
          <dgm:bulletEnabled val="1"/>
        </dgm:presLayoutVars>
      </dgm:prSet>
      <dgm:spPr/>
    </dgm:pt>
    <dgm:pt modelId="{C02DC811-D2C6-48EE-8495-6E51D1670DD7}" type="pres">
      <dgm:prSet presAssocID="{DA9E3CDD-EF58-4D6E-9D1A-F241260FC7B2}" presName="spNode" presStyleCnt="0"/>
      <dgm:spPr/>
    </dgm:pt>
    <dgm:pt modelId="{2C301A9F-9942-46D4-86A8-63BDE20AF015}" type="pres">
      <dgm:prSet presAssocID="{253FDCF4-F299-4257-BF78-B0C50A1C8752}" presName="sibTrans" presStyleLbl="sibTrans1D1" presStyleIdx="1" presStyleCnt="6"/>
      <dgm:spPr/>
    </dgm:pt>
    <dgm:pt modelId="{5547729A-7C32-483F-A131-6FE151CC1798}" type="pres">
      <dgm:prSet presAssocID="{77BFE677-C8B3-4730-98EA-AC9C9B44FC02}" presName="node" presStyleLbl="node1" presStyleIdx="2" presStyleCnt="6">
        <dgm:presLayoutVars>
          <dgm:bulletEnabled val="1"/>
        </dgm:presLayoutVars>
      </dgm:prSet>
      <dgm:spPr/>
    </dgm:pt>
    <dgm:pt modelId="{127A2968-12F5-400E-8688-F76A07E17560}" type="pres">
      <dgm:prSet presAssocID="{77BFE677-C8B3-4730-98EA-AC9C9B44FC02}" presName="spNode" presStyleCnt="0"/>
      <dgm:spPr/>
    </dgm:pt>
    <dgm:pt modelId="{B3D3E8BA-C22D-4851-8A4C-FB0BCAD6CAD8}" type="pres">
      <dgm:prSet presAssocID="{8092B14C-540E-4BC4-9E7D-DBF892939E95}" presName="sibTrans" presStyleLbl="sibTrans1D1" presStyleIdx="2" presStyleCnt="6"/>
      <dgm:spPr/>
    </dgm:pt>
    <dgm:pt modelId="{86BB587E-AE58-43F1-81E4-28A7FA93FE86}" type="pres">
      <dgm:prSet presAssocID="{2999A642-55EC-4068-914C-02F5C3A3D93D}" presName="node" presStyleLbl="node1" presStyleIdx="3" presStyleCnt="6">
        <dgm:presLayoutVars>
          <dgm:bulletEnabled val="1"/>
        </dgm:presLayoutVars>
      </dgm:prSet>
      <dgm:spPr/>
    </dgm:pt>
    <dgm:pt modelId="{5624EEF0-2E6F-4A4E-8A4B-7D7B53EFEBE4}" type="pres">
      <dgm:prSet presAssocID="{2999A642-55EC-4068-914C-02F5C3A3D93D}" presName="spNode" presStyleCnt="0"/>
      <dgm:spPr/>
    </dgm:pt>
    <dgm:pt modelId="{A3515371-220C-4C52-A139-927C5175A18E}" type="pres">
      <dgm:prSet presAssocID="{221C88BD-4B1C-48B5-B295-08B28CB2F74E}" presName="sibTrans" presStyleLbl="sibTrans1D1" presStyleIdx="3" presStyleCnt="6"/>
      <dgm:spPr/>
    </dgm:pt>
    <dgm:pt modelId="{1FA1F8F2-9422-40DF-A322-ECBF9CF7A7AC}" type="pres">
      <dgm:prSet presAssocID="{11AFBE97-740E-41FC-B067-21897AF729A9}" presName="node" presStyleLbl="node1" presStyleIdx="4" presStyleCnt="6">
        <dgm:presLayoutVars>
          <dgm:bulletEnabled val="1"/>
        </dgm:presLayoutVars>
      </dgm:prSet>
      <dgm:spPr/>
    </dgm:pt>
    <dgm:pt modelId="{F7A553DB-F00D-4E3E-8B26-92491C193F1C}" type="pres">
      <dgm:prSet presAssocID="{11AFBE97-740E-41FC-B067-21897AF729A9}" presName="spNode" presStyleCnt="0"/>
      <dgm:spPr/>
    </dgm:pt>
    <dgm:pt modelId="{577AF57F-45D1-4DCE-B74D-10C9D318DF65}" type="pres">
      <dgm:prSet presAssocID="{FD0DD263-7C50-423C-B29D-6E14213812F9}" presName="sibTrans" presStyleLbl="sibTrans1D1" presStyleIdx="4" presStyleCnt="6"/>
      <dgm:spPr/>
    </dgm:pt>
    <dgm:pt modelId="{C962C44B-5A7D-41D4-8488-990ACAF33F6E}" type="pres">
      <dgm:prSet presAssocID="{F5727A98-442C-4DF0-B83E-540F4EAFB03D}" presName="node" presStyleLbl="node1" presStyleIdx="5" presStyleCnt="6">
        <dgm:presLayoutVars>
          <dgm:bulletEnabled val="1"/>
        </dgm:presLayoutVars>
      </dgm:prSet>
      <dgm:spPr/>
    </dgm:pt>
    <dgm:pt modelId="{FB5EB7C5-5887-490C-811B-E8519AE6DE73}" type="pres">
      <dgm:prSet presAssocID="{F5727A98-442C-4DF0-B83E-540F4EAFB03D}" presName="spNode" presStyleCnt="0"/>
      <dgm:spPr/>
    </dgm:pt>
    <dgm:pt modelId="{F3B9434E-DFA9-430C-9153-35E470873237}" type="pres">
      <dgm:prSet presAssocID="{9C7A1C93-DEDF-4879-9E6C-BB054CAA576D}" presName="sibTrans" presStyleLbl="sibTrans1D1" presStyleIdx="5" presStyleCnt="6"/>
      <dgm:spPr/>
    </dgm:pt>
  </dgm:ptLst>
  <dgm:cxnLst>
    <dgm:cxn modelId="{87511102-CF4C-4960-B6E5-B6DF159D5314}" type="presOf" srcId="{FD0DD263-7C50-423C-B29D-6E14213812F9}" destId="{577AF57F-45D1-4DCE-B74D-10C9D318DF65}" srcOrd="0" destOrd="0" presId="urn:microsoft.com/office/officeart/2005/8/layout/cycle6"/>
    <dgm:cxn modelId="{24FBF728-A4AC-4981-AAFD-387D872546B1}" srcId="{2779B887-FA69-409A-868E-A6D9E5FED460}" destId="{DA9E3CDD-EF58-4D6E-9D1A-F241260FC7B2}" srcOrd="1" destOrd="0" parTransId="{8049CCCF-8FEB-4C5E-8DFE-DCD9DFB6100E}" sibTransId="{253FDCF4-F299-4257-BF78-B0C50A1C8752}"/>
    <dgm:cxn modelId="{E83A962B-828B-47D1-875A-3F97529C3AD8}" type="presOf" srcId="{221C88BD-4B1C-48B5-B295-08B28CB2F74E}" destId="{A3515371-220C-4C52-A139-927C5175A18E}" srcOrd="0" destOrd="0" presId="urn:microsoft.com/office/officeart/2005/8/layout/cycle6"/>
    <dgm:cxn modelId="{DE791533-EFC4-4773-9920-7912D9F3F90F}" type="presOf" srcId="{BCC4EEC4-50EE-4244-99E8-8A1FD816907A}" destId="{CCCF575B-20E9-45D1-A06A-112055EEBF49}" srcOrd="0" destOrd="0" presId="urn:microsoft.com/office/officeart/2005/8/layout/cycle6"/>
    <dgm:cxn modelId="{DEB91139-62FF-4FA7-94D5-9872F3505600}" type="presOf" srcId="{DA9E3CDD-EF58-4D6E-9D1A-F241260FC7B2}" destId="{B6DD2A50-93C9-47CF-AA30-DC4E91F235F3}" srcOrd="0" destOrd="0" presId="urn:microsoft.com/office/officeart/2005/8/layout/cycle6"/>
    <dgm:cxn modelId="{D27CB43E-43DD-41ED-B962-4A0B65458D21}" type="presOf" srcId="{56D67AEC-A6BB-4774-B764-E06FC87DFD4F}" destId="{0355DF26-90D3-4269-9A66-62CE6B38E1B5}" srcOrd="0" destOrd="0" presId="urn:microsoft.com/office/officeart/2005/8/layout/cycle6"/>
    <dgm:cxn modelId="{60708E64-EE84-48FA-8194-5E085B4B3A5E}" type="presOf" srcId="{2779B887-FA69-409A-868E-A6D9E5FED460}" destId="{3FF7CFF9-3C3E-4CB1-ACA6-9C233A44789D}" srcOrd="0" destOrd="0" presId="urn:microsoft.com/office/officeart/2005/8/layout/cycle6"/>
    <dgm:cxn modelId="{24D12E46-A4F9-4646-B7E3-149A24FF191A}" srcId="{2779B887-FA69-409A-868E-A6D9E5FED460}" destId="{BCC4EEC4-50EE-4244-99E8-8A1FD816907A}" srcOrd="0" destOrd="0" parTransId="{7711D1AF-C7C7-4FE7-B8A0-68667CE5B90D}" sibTransId="{56D67AEC-A6BB-4774-B764-E06FC87DFD4F}"/>
    <dgm:cxn modelId="{9E402947-3ADE-4692-A5C0-D7C15D5C1473}" type="presOf" srcId="{253FDCF4-F299-4257-BF78-B0C50A1C8752}" destId="{2C301A9F-9942-46D4-86A8-63BDE20AF015}" srcOrd="0" destOrd="0" presId="urn:microsoft.com/office/officeart/2005/8/layout/cycle6"/>
    <dgm:cxn modelId="{FE98F453-50F0-45F9-A91B-7838D93FC019}" srcId="{2779B887-FA69-409A-868E-A6D9E5FED460}" destId="{2999A642-55EC-4068-914C-02F5C3A3D93D}" srcOrd="3" destOrd="0" parTransId="{C98937FD-7554-40EF-8DA1-F06E3B091FAA}" sibTransId="{221C88BD-4B1C-48B5-B295-08B28CB2F74E}"/>
    <dgm:cxn modelId="{82DB7A55-D596-4AE7-9F8D-C3ECB5452C23}" srcId="{2779B887-FA69-409A-868E-A6D9E5FED460}" destId="{77BFE677-C8B3-4730-98EA-AC9C9B44FC02}" srcOrd="2" destOrd="0" parTransId="{88A056A5-5B91-40B9-897A-9143157571B1}" sibTransId="{8092B14C-540E-4BC4-9E7D-DBF892939E95}"/>
    <dgm:cxn modelId="{3D492A8D-8074-427A-AE8C-CC7EA601E628}" srcId="{2779B887-FA69-409A-868E-A6D9E5FED460}" destId="{11AFBE97-740E-41FC-B067-21897AF729A9}" srcOrd="4" destOrd="0" parTransId="{161F2CE8-BAEC-46C0-AE3A-F52F9AF6003C}" sibTransId="{FD0DD263-7C50-423C-B29D-6E14213812F9}"/>
    <dgm:cxn modelId="{264C338D-6EA8-4583-86BD-56C2A06ABB1B}" type="presOf" srcId="{11AFBE97-740E-41FC-B067-21897AF729A9}" destId="{1FA1F8F2-9422-40DF-A322-ECBF9CF7A7AC}" srcOrd="0" destOrd="0" presId="urn:microsoft.com/office/officeart/2005/8/layout/cycle6"/>
    <dgm:cxn modelId="{E85121B0-87CD-4711-ACCD-7CAF4E2E814D}" type="presOf" srcId="{8092B14C-540E-4BC4-9E7D-DBF892939E95}" destId="{B3D3E8BA-C22D-4851-8A4C-FB0BCAD6CAD8}" srcOrd="0" destOrd="0" presId="urn:microsoft.com/office/officeart/2005/8/layout/cycle6"/>
    <dgm:cxn modelId="{427E38C4-1B87-430F-B12E-276C4E1FF6CE}" srcId="{2779B887-FA69-409A-868E-A6D9E5FED460}" destId="{F5727A98-442C-4DF0-B83E-540F4EAFB03D}" srcOrd="5" destOrd="0" parTransId="{BA0A249B-7558-4D27-BF83-F86AFA3FB7E4}" sibTransId="{9C7A1C93-DEDF-4879-9E6C-BB054CAA576D}"/>
    <dgm:cxn modelId="{7004B9C5-1957-4A29-968A-D7E0E534EB25}" type="presOf" srcId="{77BFE677-C8B3-4730-98EA-AC9C9B44FC02}" destId="{5547729A-7C32-483F-A131-6FE151CC1798}" srcOrd="0" destOrd="0" presId="urn:microsoft.com/office/officeart/2005/8/layout/cycle6"/>
    <dgm:cxn modelId="{FF254DCA-114C-43E0-B568-AE683DB7FBFB}" type="presOf" srcId="{F5727A98-442C-4DF0-B83E-540F4EAFB03D}" destId="{C962C44B-5A7D-41D4-8488-990ACAF33F6E}" srcOrd="0" destOrd="0" presId="urn:microsoft.com/office/officeart/2005/8/layout/cycle6"/>
    <dgm:cxn modelId="{6A2949CE-3141-4CB7-9122-A282BCEE9F0B}" type="presOf" srcId="{9C7A1C93-DEDF-4879-9E6C-BB054CAA576D}" destId="{F3B9434E-DFA9-430C-9153-35E470873237}" srcOrd="0" destOrd="0" presId="urn:microsoft.com/office/officeart/2005/8/layout/cycle6"/>
    <dgm:cxn modelId="{B066AAF6-86CF-4D74-A518-6669F63A551D}" type="presOf" srcId="{2999A642-55EC-4068-914C-02F5C3A3D93D}" destId="{86BB587E-AE58-43F1-81E4-28A7FA93FE86}" srcOrd="0" destOrd="0" presId="urn:microsoft.com/office/officeart/2005/8/layout/cycle6"/>
    <dgm:cxn modelId="{2699F450-12CC-4F20-A926-907DF8AA80A3}" type="presParOf" srcId="{3FF7CFF9-3C3E-4CB1-ACA6-9C233A44789D}" destId="{CCCF575B-20E9-45D1-A06A-112055EEBF49}" srcOrd="0" destOrd="0" presId="urn:microsoft.com/office/officeart/2005/8/layout/cycle6"/>
    <dgm:cxn modelId="{83BB9398-6B08-4C99-8F9D-8CB622E201D8}" type="presParOf" srcId="{3FF7CFF9-3C3E-4CB1-ACA6-9C233A44789D}" destId="{1F6DA734-555B-4729-BE06-9A6FDA51A74F}" srcOrd="1" destOrd="0" presId="urn:microsoft.com/office/officeart/2005/8/layout/cycle6"/>
    <dgm:cxn modelId="{801FC86F-4C6A-40B4-AA42-CD2C95DE91F1}" type="presParOf" srcId="{3FF7CFF9-3C3E-4CB1-ACA6-9C233A44789D}" destId="{0355DF26-90D3-4269-9A66-62CE6B38E1B5}" srcOrd="2" destOrd="0" presId="urn:microsoft.com/office/officeart/2005/8/layout/cycle6"/>
    <dgm:cxn modelId="{6567127B-D4AF-4741-8B77-117BA38E600C}" type="presParOf" srcId="{3FF7CFF9-3C3E-4CB1-ACA6-9C233A44789D}" destId="{B6DD2A50-93C9-47CF-AA30-DC4E91F235F3}" srcOrd="3" destOrd="0" presId="urn:microsoft.com/office/officeart/2005/8/layout/cycle6"/>
    <dgm:cxn modelId="{F4476D4E-E9E7-4D54-93D8-33288B8BFA31}" type="presParOf" srcId="{3FF7CFF9-3C3E-4CB1-ACA6-9C233A44789D}" destId="{C02DC811-D2C6-48EE-8495-6E51D1670DD7}" srcOrd="4" destOrd="0" presId="urn:microsoft.com/office/officeart/2005/8/layout/cycle6"/>
    <dgm:cxn modelId="{78E259A7-F102-4673-830B-E8AEBFF1F1B5}" type="presParOf" srcId="{3FF7CFF9-3C3E-4CB1-ACA6-9C233A44789D}" destId="{2C301A9F-9942-46D4-86A8-63BDE20AF015}" srcOrd="5" destOrd="0" presId="urn:microsoft.com/office/officeart/2005/8/layout/cycle6"/>
    <dgm:cxn modelId="{698F6B77-0CD0-486A-BFDE-F9402BC57832}" type="presParOf" srcId="{3FF7CFF9-3C3E-4CB1-ACA6-9C233A44789D}" destId="{5547729A-7C32-483F-A131-6FE151CC1798}" srcOrd="6" destOrd="0" presId="urn:microsoft.com/office/officeart/2005/8/layout/cycle6"/>
    <dgm:cxn modelId="{DFC532E9-7A9E-44EC-A036-DD689067FDEE}" type="presParOf" srcId="{3FF7CFF9-3C3E-4CB1-ACA6-9C233A44789D}" destId="{127A2968-12F5-400E-8688-F76A07E17560}" srcOrd="7" destOrd="0" presId="urn:microsoft.com/office/officeart/2005/8/layout/cycle6"/>
    <dgm:cxn modelId="{D2563156-0492-4BE9-BAFC-CD3D1729DFD0}" type="presParOf" srcId="{3FF7CFF9-3C3E-4CB1-ACA6-9C233A44789D}" destId="{B3D3E8BA-C22D-4851-8A4C-FB0BCAD6CAD8}" srcOrd="8" destOrd="0" presId="urn:microsoft.com/office/officeart/2005/8/layout/cycle6"/>
    <dgm:cxn modelId="{5952EF38-C539-4932-8BC4-B8AF9FDB49E7}" type="presParOf" srcId="{3FF7CFF9-3C3E-4CB1-ACA6-9C233A44789D}" destId="{86BB587E-AE58-43F1-81E4-28A7FA93FE86}" srcOrd="9" destOrd="0" presId="urn:microsoft.com/office/officeart/2005/8/layout/cycle6"/>
    <dgm:cxn modelId="{C11F2862-5BAA-452D-955B-D3A45584A9E4}" type="presParOf" srcId="{3FF7CFF9-3C3E-4CB1-ACA6-9C233A44789D}" destId="{5624EEF0-2E6F-4A4E-8A4B-7D7B53EFEBE4}" srcOrd="10" destOrd="0" presId="urn:microsoft.com/office/officeart/2005/8/layout/cycle6"/>
    <dgm:cxn modelId="{D3E16097-8B84-405B-B9A6-4A1CB020AB8F}" type="presParOf" srcId="{3FF7CFF9-3C3E-4CB1-ACA6-9C233A44789D}" destId="{A3515371-220C-4C52-A139-927C5175A18E}" srcOrd="11" destOrd="0" presId="urn:microsoft.com/office/officeart/2005/8/layout/cycle6"/>
    <dgm:cxn modelId="{361BF015-365B-4BE6-8C5B-7ECD2463026B}" type="presParOf" srcId="{3FF7CFF9-3C3E-4CB1-ACA6-9C233A44789D}" destId="{1FA1F8F2-9422-40DF-A322-ECBF9CF7A7AC}" srcOrd="12" destOrd="0" presId="urn:microsoft.com/office/officeart/2005/8/layout/cycle6"/>
    <dgm:cxn modelId="{BD25EE5A-0A58-41A4-8B75-AF65764F0811}" type="presParOf" srcId="{3FF7CFF9-3C3E-4CB1-ACA6-9C233A44789D}" destId="{F7A553DB-F00D-4E3E-8B26-92491C193F1C}" srcOrd="13" destOrd="0" presId="urn:microsoft.com/office/officeart/2005/8/layout/cycle6"/>
    <dgm:cxn modelId="{43737535-1442-4309-AB2C-6DD4920BB4F5}" type="presParOf" srcId="{3FF7CFF9-3C3E-4CB1-ACA6-9C233A44789D}" destId="{577AF57F-45D1-4DCE-B74D-10C9D318DF65}" srcOrd="14" destOrd="0" presId="urn:microsoft.com/office/officeart/2005/8/layout/cycle6"/>
    <dgm:cxn modelId="{42923A8B-65B9-44C4-9E97-BEFF255D68CA}" type="presParOf" srcId="{3FF7CFF9-3C3E-4CB1-ACA6-9C233A44789D}" destId="{C962C44B-5A7D-41D4-8488-990ACAF33F6E}" srcOrd="15" destOrd="0" presId="urn:microsoft.com/office/officeart/2005/8/layout/cycle6"/>
    <dgm:cxn modelId="{29A85C8E-C009-47EB-89F8-5D0B50249318}" type="presParOf" srcId="{3FF7CFF9-3C3E-4CB1-ACA6-9C233A44789D}" destId="{FB5EB7C5-5887-490C-811B-E8519AE6DE73}" srcOrd="16" destOrd="0" presId="urn:microsoft.com/office/officeart/2005/8/layout/cycle6"/>
    <dgm:cxn modelId="{176F7599-118D-474B-9B80-F20A8B2E9571}" type="presParOf" srcId="{3FF7CFF9-3C3E-4CB1-ACA6-9C233A44789D}" destId="{F3B9434E-DFA9-430C-9153-35E47087323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F45DA-F577-4124-BF04-8D0DBA7E4669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B8B5DB4-AF2F-4AFC-B5DD-614E1156F944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ইসলামপুরী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16F33863-0084-4F5C-93BF-2CC145C70A40}" type="parTrans" cxnId="{9D608DCF-D7FC-49EE-8584-020064199A1E}">
      <dgm:prSet/>
      <dgm:spPr/>
      <dgm:t>
        <a:bodyPr/>
        <a:lstStyle/>
        <a:p>
          <a:endParaRPr lang="en-US"/>
        </a:p>
      </dgm:t>
    </dgm:pt>
    <dgm:pt modelId="{4E86FA21-C646-41E5-A757-12C975D56062}" type="sibTrans" cxnId="{9D608DCF-D7FC-49EE-8584-020064199A1E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E404219-DC12-4A1F-9D4C-1CECAB7704BC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শিংনাথ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319CB2F-E8BB-424B-B5EB-6B8F7ABB46F4}" type="parTrans" cxnId="{E86A2C4F-0847-464A-80DC-5CAA40C60160}">
      <dgm:prSet/>
      <dgm:spPr/>
      <dgm:t>
        <a:bodyPr/>
        <a:lstStyle/>
        <a:p>
          <a:endParaRPr lang="en-US"/>
        </a:p>
      </dgm:t>
    </dgm:pt>
    <dgm:pt modelId="{9099707A-F8C7-4291-AB50-B98EE58F2A11}" type="sibTrans" cxnId="{E86A2C4F-0847-464A-80DC-5CAA40C60160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330651F-04BE-4342-81E8-0FFC79E946EF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মুক্তকেশী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FAC420F-0ADF-4646-8DBE-580E97757E85}" type="parTrans" cxnId="{015EF059-7880-49CE-9271-58FA0233F88B}">
      <dgm:prSet/>
      <dgm:spPr/>
      <dgm:t>
        <a:bodyPr/>
        <a:lstStyle/>
        <a:p>
          <a:endParaRPr lang="en-US"/>
        </a:p>
      </dgm:t>
    </dgm:pt>
    <dgm:pt modelId="{0AEEE5BA-45B8-4CF2-8F63-A34448BBCA7B}" type="sibTrans" cxnId="{015EF059-7880-49CE-9271-58FA0233F88B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E12E0CC-01A3-413A-8A46-F2A4AE2796CD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তারাপুরী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FFD37BA-A47D-46FF-8FD9-3DE555F61574}" type="parTrans" cxnId="{1340458E-45D4-40B4-A169-20D2C0666447}">
      <dgm:prSet/>
      <dgm:spPr/>
      <dgm:t>
        <a:bodyPr/>
        <a:lstStyle/>
        <a:p>
          <a:endParaRPr lang="en-US"/>
        </a:p>
      </dgm:t>
    </dgm:pt>
    <dgm:pt modelId="{FEBE90A2-31AB-4E49-A55F-F323A3333334}" type="sibTrans" cxnId="{1340458E-45D4-40B4-A169-20D2C0666447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0E83807-9EB9-4D99-B139-4676614714A8}">
      <dgm:prSet phldrT="[Text]"/>
      <dgm:spPr/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নয়নতারা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9DC2CA5-DDD9-4F5F-9530-319EE860B8F7}" type="parTrans" cxnId="{DDF22B5C-883F-408E-ABD2-431CD7F22A22}">
      <dgm:prSet/>
      <dgm:spPr/>
      <dgm:t>
        <a:bodyPr/>
        <a:lstStyle/>
        <a:p>
          <a:endParaRPr lang="en-US"/>
        </a:p>
      </dgm:t>
    </dgm:pt>
    <dgm:pt modelId="{59EC2D2C-8290-492F-BCA0-11BD9FD1BFBE}" type="sibTrans" cxnId="{DDF22B5C-883F-408E-ABD2-431CD7F22A22}">
      <dgm:prSet/>
      <dgm:spPr/>
      <dgm:t>
        <a:bodyPr/>
        <a:lstStyle/>
        <a:p>
          <a:endParaRPr lang="en-US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826C7B5-689D-4F44-A7C8-10600E6637C9}" type="pres">
      <dgm:prSet presAssocID="{D01F45DA-F577-4124-BF04-8D0DBA7E4669}" presName="cycle" presStyleCnt="0">
        <dgm:presLayoutVars>
          <dgm:dir/>
          <dgm:resizeHandles val="exact"/>
        </dgm:presLayoutVars>
      </dgm:prSet>
      <dgm:spPr/>
    </dgm:pt>
    <dgm:pt modelId="{5910FC8F-E307-41E9-9C47-1C7EDD20C7A6}" type="pres">
      <dgm:prSet presAssocID="{EB8B5DB4-AF2F-4AFC-B5DD-614E1156F944}" presName="node" presStyleLbl="node1" presStyleIdx="0" presStyleCnt="5">
        <dgm:presLayoutVars>
          <dgm:bulletEnabled val="1"/>
        </dgm:presLayoutVars>
      </dgm:prSet>
      <dgm:spPr/>
    </dgm:pt>
    <dgm:pt modelId="{E14E33AE-6C6D-4B27-86CF-3915A706AFF3}" type="pres">
      <dgm:prSet presAssocID="{EB8B5DB4-AF2F-4AFC-B5DD-614E1156F944}" presName="spNode" presStyleCnt="0"/>
      <dgm:spPr/>
    </dgm:pt>
    <dgm:pt modelId="{AB4A4F22-19D7-4F53-A571-29C15CCDB15F}" type="pres">
      <dgm:prSet presAssocID="{4E86FA21-C646-41E5-A757-12C975D56062}" presName="sibTrans" presStyleLbl="sibTrans1D1" presStyleIdx="0" presStyleCnt="5"/>
      <dgm:spPr/>
    </dgm:pt>
    <dgm:pt modelId="{9BF555F3-E7C5-42DD-BB1B-B9CE2539E064}" type="pres">
      <dgm:prSet presAssocID="{2E404219-DC12-4A1F-9D4C-1CECAB7704BC}" presName="node" presStyleLbl="node1" presStyleIdx="1" presStyleCnt="5">
        <dgm:presLayoutVars>
          <dgm:bulletEnabled val="1"/>
        </dgm:presLayoutVars>
      </dgm:prSet>
      <dgm:spPr/>
    </dgm:pt>
    <dgm:pt modelId="{471E1FF0-7761-4D9C-9009-D9E4C18FD2EC}" type="pres">
      <dgm:prSet presAssocID="{2E404219-DC12-4A1F-9D4C-1CECAB7704BC}" presName="spNode" presStyleCnt="0"/>
      <dgm:spPr/>
    </dgm:pt>
    <dgm:pt modelId="{D4A12A83-E701-4F53-A610-579628B7E514}" type="pres">
      <dgm:prSet presAssocID="{9099707A-F8C7-4291-AB50-B98EE58F2A11}" presName="sibTrans" presStyleLbl="sibTrans1D1" presStyleIdx="1" presStyleCnt="5"/>
      <dgm:spPr/>
    </dgm:pt>
    <dgm:pt modelId="{4086D7B9-CAFC-436D-900B-F8D4BC3510BB}" type="pres">
      <dgm:prSet presAssocID="{1330651F-04BE-4342-81E8-0FFC79E946EF}" presName="node" presStyleLbl="node1" presStyleIdx="2" presStyleCnt="5">
        <dgm:presLayoutVars>
          <dgm:bulletEnabled val="1"/>
        </dgm:presLayoutVars>
      </dgm:prSet>
      <dgm:spPr/>
    </dgm:pt>
    <dgm:pt modelId="{99CC8ED7-9533-41E3-ABF3-1A00BEE60BE8}" type="pres">
      <dgm:prSet presAssocID="{1330651F-04BE-4342-81E8-0FFC79E946EF}" presName="spNode" presStyleCnt="0"/>
      <dgm:spPr/>
    </dgm:pt>
    <dgm:pt modelId="{25371643-44BF-456E-8A04-4766B46C68E0}" type="pres">
      <dgm:prSet presAssocID="{0AEEE5BA-45B8-4CF2-8F63-A34448BBCA7B}" presName="sibTrans" presStyleLbl="sibTrans1D1" presStyleIdx="2" presStyleCnt="5"/>
      <dgm:spPr/>
    </dgm:pt>
    <dgm:pt modelId="{B57A296F-0335-475A-94F4-A502582FBCF2}" type="pres">
      <dgm:prSet presAssocID="{CE12E0CC-01A3-413A-8A46-F2A4AE2796CD}" presName="node" presStyleLbl="node1" presStyleIdx="3" presStyleCnt="5">
        <dgm:presLayoutVars>
          <dgm:bulletEnabled val="1"/>
        </dgm:presLayoutVars>
      </dgm:prSet>
      <dgm:spPr/>
    </dgm:pt>
    <dgm:pt modelId="{A89EA245-FC3A-42A1-A5A0-FCA27C1358FF}" type="pres">
      <dgm:prSet presAssocID="{CE12E0CC-01A3-413A-8A46-F2A4AE2796CD}" presName="spNode" presStyleCnt="0"/>
      <dgm:spPr/>
    </dgm:pt>
    <dgm:pt modelId="{B38F88B0-7BA6-4346-9E12-B5484FA88943}" type="pres">
      <dgm:prSet presAssocID="{FEBE90A2-31AB-4E49-A55F-F323A3333334}" presName="sibTrans" presStyleLbl="sibTrans1D1" presStyleIdx="3" presStyleCnt="5"/>
      <dgm:spPr/>
    </dgm:pt>
    <dgm:pt modelId="{1691329D-08A5-4373-B2A4-549C0BC1767D}" type="pres">
      <dgm:prSet presAssocID="{30E83807-9EB9-4D99-B139-4676614714A8}" presName="node" presStyleLbl="node1" presStyleIdx="4" presStyleCnt="5">
        <dgm:presLayoutVars>
          <dgm:bulletEnabled val="1"/>
        </dgm:presLayoutVars>
      </dgm:prSet>
      <dgm:spPr/>
    </dgm:pt>
    <dgm:pt modelId="{FE7DE661-8627-43D4-B889-F2812BBF6254}" type="pres">
      <dgm:prSet presAssocID="{30E83807-9EB9-4D99-B139-4676614714A8}" presName="spNode" presStyleCnt="0"/>
      <dgm:spPr/>
    </dgm:pt>
    <dgm:pt modelId="{E108D5C8-935A-4E3E-9C0F-76EEEBA88DC0}" type="pres">
      <dgm:prSet presAssocID="{59EC2D2C-8290-492F-BCA0-11BD9FD1BFBE}" presName="sibTrans" presStyleLbl="sibTrans1D1" presStyleIdx="4" presStyleCnt="5"/>
      <dgm:spPr/>
    </dgm:pt>
  </dgm:ptLst>
  <dgm:cxnLst>
    <dgm:cxn modelId="{A5FFAB0E-49B5-4045-9A66-2A38B0651EA9}" type="presOf" srcId="{4E86FA21-C646-41E5-A757-12C975D56062}" destId="{AB4A4F22-19D7-4F53-A571-29C15CCDB15F}" srcOrd="0" destOrd="0" presId="urn:microsoft.com/office/officeart/2005/8/layout/cycle5"/>
    <dgm:cxn modelId="{358A4B1C-ADB1-4A9C-BBD4-5CEB36D7F01C}" type="presOf" srcId="{9099707A-F8C7-4291-AB50-B98EE58F2A11}" destId="{D4A12A83-E701-4F53-A610-579628B7E514}" srcOrd="0" destOrd="0" presId="urn:microsoft.com/office/officeart/2005/8/layout/cycle5"/>
    <dgm:cxn modelId="{9A44811D-231B-4034-B09F-1D9B5C86B842}" type="presOf" srcId="{FEBE90A2-31AB-4E49-A55F-F323A3333334}" destId="{B38F88B0-7BA6-4346-9E12-B5484FA88943}" srcOrd="0" destOrd="0" presId="urn:microsoft.com/office/officeart/2005/8/layout/cycle5"/>
    <dgm:cxn modelId="{AD43F42E-94B5-46EC-A1C0-7DC752FBC4EB}" type="presOf" srcId="{CE12E0CC-01A3-413A-8A46-F2A4AE2796CD}" destId="{B57A296F-0335-475A-94F4-A502582FBCF2}" srcOrd="0" destOrd="0" presId="urn:microsoft.com/office/officeart/2005/8/layout/cycle5"/>
    <dgm:cxn modelId="{DDF22B5C-883F-408E-ABD2-431CD7F22A22}" srcId="{D01F45DA-F577-4124-BF04-8D0DBA7E4669}" destId="{30E83807-9EB9-4D99-B139-4676614714A8}" srcOrd="4" destOrd="0" parTransId="{59DC2CA5-DDD9-4F5F-9530-319EE860B8F7}" sibTransId="{59EC2D2C-8290-492F-BCA0-11BD9FD1BFBE}"/>
    <dgm:cxn modelId="{4C6C8844-1141-4DD7-8F92-2F9444834DC8}" type="presOf" srcId="{0AEEE5BA-45B8-4CF2-8F63-A34448BBCA7B}" destId="{25371643-44BF-456E-8A04-4766B46C68E0}" srcOrd="0" destOrd="0" presId="urn:microsoft.com/office/officeart/2005/8/layout/cycle5"/>
    <dgm:cxn modelId="{E86A2C4F-0847-464A-80DC-5CAA40C60160}" srcId="{D01F45DA-F577-4124-BF04-8D0DBA7E4669}" destId="{2E404219-DC12-4A1F-9D4C-1CECAB7704BC}" srcOrd="1" destOrd="0" parTransId="{B319CB2F-E8BB-424B-B5EB-6B8F7ABB46F4}" sibTransId="{9099707A-F8C7-4291-AB50-B98EE58F2A11}"/>
    <dgm:cxn modelId="{8E64AE77-701D-4365-B264-52D5D2F27845}" type="presOf" srcId="{59EC2D2C-8290-492F-BCA0-11BD9FD1BFBE}" destId="{E108D5C8-935A-4E3E-9C0F-76EEEBA88DC0}" srcOrd="0" destOrd="0" presId="urn:microsoft.com/office/officeart/2005/8/layout/cycle5"/>
    <dgm:cxn modelId="{015EF059-7880-49CE-9271-58FA0233F88B}" srcId="{D01F45DA-F577-4124-BF04-8D0DBA7E4669}" destId="{1330651F-04BE-4342-81E8-0FFC79E946EF}" srcOrd="2" destOrd="0" parTransId="{9FAC420F-0ADF-4646-8DBE-580E97757E85}" sibTransId="{0AEEE5BA-45B8-4CF2-8F63-A34448BBCA7B}"/>
    <dgm:cxn modelId="{C2E89080-6139-4609-BE4E-A10FD1582D19}" type="presOf" srcId="{30E83807-9EB9-4D99-B139-4676614714A8}" destId="{1691329D-08A5-4373-B2A4-549C0BC1767D}" srcOrd="0" destOrd="0" presId="urn:microsoft.com/office/officeart/2005/8/layout/cycle5"/>
    <dgm:cxn modelId="{363FE286-A5E0-4999-A21D-BAAEB6762740}" type="presOf" srcId="{EB8B5DB4-AF2F-4AFC-B5DD-614E1156F944}" destId="{5910FC8F-E307-41E9-9C47-1C7EDD20C7A6}" srcOrd="0" destOrd="0" presId="urn:microsoft.com/office/officeart/2005/8/layout/cycle5"/>
    <dgm:cxn modelId="{1340458E-45D4-40B4-A169-20D2C0666447}" srcId="{D01F45DA-F577-4124-BF04-8D0DBA7E4669}" destId="{CE12E0CC-01A3-413A-8A46-F2A4AE2796CD}" srcOrd="3" destOrd="0" parTransId="{0FFD37BA-A47D-46FF-8FD9-3DE555F61574}" sibTransId="{FEBE90A2-31AB-4E49-A55F-F323A3333334}"/>
    <dgm:cxn modelId="{8680A3AD-A92E-4493-B15C-FEAA3E1D683E}" type="presOf" srcId="{2E404219-DC12-4A1F-9D4C-1CECAB7704BC}" destId="{9BF555F3-E7C5-42DD-BB1B-B9CE2539E064}" srcOrd="0" destOrd="0" presId="urn:microsoft.com/office/officeart/2005/8/layout/cycle5"/>
    <dgm:cxn modelId="{8B8CA5CA-1669-4754-BF5D-D8930432D8CB}" type="presOf" srcId="{1330651F-04BE-4342-81E8-0FFC79E946EF}" destId="{4086D7B9-CAFC-436D-900B-F8D4BC3510BB}" srcOrd="0" destOrd="0" presId="urn:microsoft.com/office/officeart/2005/8/layout/cycle5"/>
    <dgm:cxn modelId="{9D608DCF-D7FC-49EE-8584-020064199A1E}" srcId="{D01F45DA-F577-4124-BF04-8D0DBA7E4669}" destId="{EB8B5DB4-AF2F-4AFC-B5DD-614E1156F944}" srcOrd="0" destOrd="0" parTransId="{16F33863-0084-4F5C-93BF-2CC145C70A40}" sibTransId="{4E86FA21-C646-41E5-A757-12C975D56062}"/>
    <dgm:cxn modelId="{1C3D5FF7-72FE-4B9B-B9B6-889CB4905C7E}" type="presOf" srcId="{D01F45DA-F577-4124-BF04-8D0DBA7E4669}" destId="{B826C7B5-689D-4F44-A7C8-10600E6637C9}" srcOrd="0" destOrd="0" presId="urn:microsoft.com/office/officeart/2005/8/layout/cycle5"/>
    <dgm:cxn modelId="{254D027A-1F4B-4181-8CB7-B4B726B3203E}" type="presParOf" srcId="{B826C7B5-689D-4F44-A7C8-10600E6637C9}" destId="{5910FC8F-E307-41E9-9C47-1C7EDD20C7A6}" srcOrd="0" destOrd="0" presId="urn:microsoft.com/office/officeart/2005/8/layout/cycle5"/>
    <dgm:cxn modelId="{F319CE2B-90A6-4679-AAA1-928956CC3178}" type="presParOf" srcId="{B826C7B5-689D-4F44-A7C8-10600E6637C9}" destId="{E14E33AE-6C6D-4B27-86CF-3915A706AFF3}" srcOrd="1" destOrd="0" presId="urn:microsoft.com/office/officeart/2005/8/layout/cycle5"/>
    <dgm:cxn modelId="{285AB8A1-B22B-4FEB-9F03-E01F04E36497}" type="presParOf" srcId="{B826C7B5-689D-4F44-A7C8-10600E6637C9}" destId="{AB4A4F22-19D7-4F53-A571-29C15CCDB15F}" srcOrd="2" destOrd="0" presId="urn:microsoft.com/office/officeart/2005/8/layout/cycle5"/>
    <dgm:cxn modelId="{BB98089C-CCA3-4C15-B05F-F6D9009F29ED}" type="presParOf" srcId="{B826C7B5-689D-4F44-A7C8-10600E6637C9}" destId="{9BF555F3-E7C5-42DD-BB1B-B9CE2539E064}" srcOrd="3" destOrd="0" presId="urn:microsoft.com/office/officeart/2005/8/layout/cycle5"/>
    <dgm:cxn modelId="{D2FCFF98-35CF-42E0-AAF5-065DE96907B2}" type="presParOf" srcId="{B826C7B5-689D-4F44-A7C8-10600E6637C9}" destId="{471E1FF0-7761-4D9C-9009-D9E4C18FD2EC}" srcOrd="4" destOrd="0" presId="urn:microsoft.com/office/officeart/2005/8/layout/cycle5"/>
    <dgm:cxn modelId="{CFEDA9E8-2642-41EE-BE3E-6E7C3FAD6307}" type="presParOf" srcId="{B826C7B5-689D-4F44-A7C8-10600E6637C9}" destId="{D4A12A83-E701-4F53-A610-579628B7E514}" srcOrd="5" destOrd="0" presId="urn:microsoft.com/office/officeart/2005/8/layout/cycle5"/>
    <dgm:cxn modelId="{4DD6C899-D923-4ADB-844E-017508544B83}" type="presParOf" srcId="{B826C7B5-689D-4F44-A7C8-10600E6637C9}" destId="{4086D7B9-CAFC-436D-900B-F8D4BC3510BB}" srcOrd="6" destOrd="0" presId="urn:microsoft.com/office/officeart/2005/8/layout/cycle5"/>
    <dgm:cxn modelId="{E48B6069-6F8D-45E9-91B3-A8A1F754219E}" type="presParOf" srcId="{B826C7B5-689D-4F44-A7C8-10600E6637C9}" destId="{99CC8ED7-9533-41E3-ABF3-1A00BEE60BE8}" srcOrd="7" destOrd="0" presId="urn:microsoft.com/office/officeart/2005/8/layout/cycle5"/>
    <dgm:cxn modelId="{5F61EB70-A0F5-4B4C-AAA7-8A95245454F1}" type="presParOf" srcId="{B826C7B5-689D-4F44-A7C8-10600E6637C9}" destId="{25371643-44BF-456E-8A04-4766B46C68E0}" srcOrd="8" destOrd="0" presId="urn:microsoft.com/office/officeart/2005/8/layout/cycle5"/>
    <dgm:cxn modelId="{BAEADDD6-F1FE-4EA0-8688-6A40C973A57A}" type="presParOf" srcId="{B826C7B5-689D-4F44-A7C8-10600E6637C9}" destId="{B57A296F-0335-475A-94F4-A502582FBCF2}" srcOrd="9" destOrd="0" presId="urn:microsoft.com/office/officeart/2005/8/layout/cycle5"/>
    <dgm:cxn modelId="{5EB928E6-10B5-41B1-811B-A3BCE60E2121}" type="presParOf" srcId="{B826C7B5-689D-4F44-A7C8-10600E6637C9}" destId="{A89EA245-FC3A-42A1-A5A0-FCA27C1358FF}" srcOrd="10" destOrd="0" presId="urn:microsoft.com/office/officeart/2005/8/layout/cycle5"/>
    <dgm:cxn modelId="{AFE5DD59-4F31-4375-BD3C-E290DDF51C5C}" type="presParOf" srcId="{B826C7B5-689D-4F44-A7C8-10600E6637C9}" destId="{B38F88B0-7BA6-4346-9E12-B5484FA88943}" srcOrd="11" destOrd="0" presId="urn:microsoft.com/office/officeart/2005/8/layout/cycle5"/>
    <dgm:cxn modelId="{511574D1-6155-44A6-B4ED-F87E61AA6879}" type="presParOf" srcId="{B826C7B5-689D-4F44-A7C8-10600E6637C9}" destId="{1691329D-08A5-4373-B2A4-549C0BC1767D}" srcOrd="12" destOrd="0" presId="urn:microsoft.com/office/officeart/2005/8/layout/cycle5"/>
    <dgm:cxn modelId="{B158442D-67BA-48AA-AA06-EF3B6EADE28D}" type="presParOf" srcId="{B826C7B5-689D-4F44-A7C8-10600E6637C9}" destId="{FE7DE661-8627-43D4-B889-F2812BBF6254}" srcOrd="13" destOrd="0" presId="urn:microsoft.com/office/officeart/2005/8/layout/cycle5"/>
    <dgm:cxn modelId="{C2CEC673-44CB-4701-B1A7-33BE8746342B}" type="presParOf" srcId="{B826C7B5-689D-4F44-A7C8-10600E6637C9}" destId="{E108D5C8-935A-4E3E-9C0F-76EEEBA88DC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575B-20E9-45D1-A06A-112055EEBF49}">
      <dsp:nvSpPr>
        <dsp:cNvPr id="0" name=""/>
        <dsp:cNvSpPr/>
      </dsp:nvSpPr>
      <dsp:spPr>
        <a:xfrm>
          <a:off x="3532296" y="200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জাত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2460" y="52171"/>
        <a:ext cx="1480604" cy="927277"/>
      </dsp:txXfrm>
    </dsp:sp>
    <dsp:sp modelId="{0355DF26-90D3-4269-9A66-62CE6B38E1B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3220565" y="136251"/>
              </a:moveTo>
              <a:arcTo wR="2420006" hR="2420006" stAng="17359071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D2A50-93C9-47CF-AA30-DC4E91F235F3}">
      <dsp:nvSpPr>
        <dsp:cNvPr id="0" name=""/>
        <dsp:cNvSpPr/>
      </dsp:nvSpPr>
      <dsp:spPr>
        <a:xfrm>
          <a:off x="5628083" y="121201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বীজ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বপন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উৎপাদন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8247" y="1262174"/>
        <a:ext cx="1480604" cy="927277"/>
      </dsp:txXfrm>
    </dsp:sp>
    <dsp:sp modelId="{2C301A9F-9942-46D4-86A8-63BDE20AF01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4741674" y="1737153"/>
              </a:moveTo>
              <a:arcTo wR="2420006" hR="2420006" stAng="20616614" swAng="196677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7729A-7C32-483F-A131-6FE151CC1798}">
      <dsp:nvSpPr>
        <dsp:cNvPr id="0" name=""/>
        <dsp:cNvSpPr/>
      </dsp:nvSpPr>
      <dsp:spPr>
        <a:xfrm>
          <a:off x="5628083" y="363201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8247" y="3682181"/>
        <a:ext cx="1480604" cy="927277"/>
      </dsp:txXfrm>
    </dsp:sp>
    <dsp:sp modelId="{B3D3E8BA-C22D-4851-8A4C-FB0BCAD6CAD8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4110884" y="4151296"/>
              </a:moveTo>
              <a:arcTo wR="2420006" hR="2420006" stAng="2740594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587E-AE58-43F1-81E4-28A7FA93FE86}">
      <dsp:nvSpPr>
        <dsp:cNvPr id="0" name=""/>
        <dsp:cNvSpPr/>
      </dsp:nvSpPr>
      <dsp:spPr>
        <a:xfrm>
          <a:off x="3532296" y="484202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জমি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তৈরি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2460" y="4892184"/>
        <a:ext cx="1480604" cy="927277"/>
      </dsp:txXfrm>
    </dsp:sp>
    <dsp:sp modelId="{A3515371-220C-4C52-A139-927C5175A18E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1619447" y="4703761"/>
              </a:moveTo>
              <a:arcTo wR="2420006" hR="2420006" stAng="6559071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1F8F2-9422-40DF-A322-ECBF9CF7A7AC}">
      <dsp:nvSpPr>
        <dsp:cNvPr id="0" name=""/>
        <dsp:cNvSpPr/>
      </dsp:nvSpPr>
      <dsp:spPr>
        <a:xfrm>
          <a:off x="1436509" y="3632017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চারা</a:t>
          </a:r>
          <a:r>
            <a:rPr lang="en-US" sz="24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রোপন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486673" y="3682181"/>
        <a:ext cx="1480604" cy="927277"/>
      </dsp:txXfrm>
    </dsp:sp>
    <dsp:sp modelId="{577AF57F-45D1-4DCE-B74D-10C9D318DF65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98338" y="3102860"/>
              </a:moveTo>
              <a:arcTo wR="2420006" hR="2420006" stAng="9816614" swAng="1966772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2C44B-5A7D-41D4-8488-990ACAF33F6E}">
      <dsp:nvSpPr>
        <dsp:cNvPr id="0" name=""/>
        <dsp:cNvSpPr/>
      </dsp:nvSpPr>
      <dsp:spPr>
        <a:xfrm>
          <a:off x="1436509" y="1212010"/>
          <a:ext cx="1580932" cy="10276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পরিচর্যা</a:t>
          </a:r>
          <a:endParaRPr lang="en-US" sz="24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486673" y="1262174"/>
        <a:ext cx="1480604" cy="927277"/>
      </dsp:txXfrm>
    </dsp:sp>
    <dsp:sp modelId="{F3B9434E-DFA9-430C-9153-35E470873237}">
      <dsp:nvSpPr>
        <dsp:cNvPr id="0" name=""/>
        <dsp:cNvSpPr/>
      </dsp:nvSpPr>
      <dsp:spPr>
        <a:xfrm>
          <a:off x="1902755" y="515810"/>
          <a:ext cx="4840013" cy="4840013"/>
        </a:xfrm>
        <a:custGeom>
          <a:avLst/>
          <a:gdLst/>
          <a:ahLst/>
          <a:cxnLst/>
          <a:rect l="0" t="0" r="0" b="0"/>
          <a:pathLst>
            <a:path>
              <a:moveTo>
                <a:pt x="729128" y="688716"/>
              </a:moveTo>
              <a:arcTo wR="2420006" hR="2420006" stAng="13540594" swAng="150033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0FC8F-E307-41E9-9C47-1C7EDD20C7A6}">
      <dsp:nvSpPr>
        <dsp:cNvPr id="0" name=""/>
        <dsp:cNvSpPr/>
      </dsp:nvSpPr>
      <dsp:spPr>
        <a:xfrm>
          <a:off x="3209132" y="2190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ইসলামপুরী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270967" y="64025"/>
        <a:ext cx="1825096" cy="1143028"/>
      </dsp:txXfrm>
    </dsp:sp>
    <dsp:sp modelId="{AB4A4F22-19D7-4F53-A571-29C15CCDB15F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3768235" y="322038"/>
              </a:moveTo>
              <a:arcTo wR="2532379" hR="2532379" stAng="17952638" swAng="121280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55F3-E7C5-42DD-BB1B-B9CE2539E064}">
      <dsp:nvSpPr>
        <dsp:cNvPr id="0" name=""/>
        <dsp:cNvSpPr/>
      </dsp:nvSpPr>
      <dsp:spPr>
        <a:xfrm>
          <a:off x="5617568" y="1752022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শিংনাথ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79403" y="1813857"/>
        <a:ext cx="1825096" cy="1143028"/>
      </dsp:txXfrm>
    </dsp:sp>
    <dsp:sp modelId="{D4A12A83-E701-4F53-A610-579628B7E514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5058705" y="2707372"/>
              </a:moveTo>
              <a:arcTo wR="2532379" hR="2532379" stAng="21837746" swAng="136070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6D7B9-CAFC-436D-900B-F8D4BC3510BB}">
      <dsp:nvSpPr>
        <dsp:cNvPr id="0" name=""/>
        <dsp:cNvSpPr/>
      </dsp:nvSpPr>
      <dsp:spPr>
        <a:xfrm>
          <a:off x="4697627" y="4583308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মুক্তকেশী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759462" y="4645143"/>
        <a:ext cx="1825096" cy="1143028"/>
      </dsp:txXfrm>
    </dsp:sp>
    <dsp:sp modelId="{25371643-44BF-456E-8A04-4766B46C68E0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2843656" y="5045555"/>
              </a:moveTo>
              <a:arcTo wR="2532379" hR="2532379" stAng="4976365" swAng="84726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296F-0335-475A-94F4-A502582FBCF2}">
      <dsp:nvSpPr>
        <dsp:cNvPr id="0" name=""/>
        <dsp:cNvSpPr/>
      </dsp:nvSpPr>
      <dsp:spPr>
        <a:xfrm>
          <a:off x="1720637" y="4583308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তারাপুরী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782472" y="4645143"/>
        <a:ext cx="1825096" cy="1143028"/>
      </dsp:txXfrm>
    </dsp:sp>
    <dsp:sp modelId="{B38F88B0-7BA6-4346-9E12-B5484FA88943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268850" y="3667889"/>
              </a:moveTo>
              <a:arcTo wR="2532379" hR="2532379" stAng="9201549" swAng="136070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1329D-08A5-4373-B2A4-549C0BC1767D}">
      <dsp:nvSpPr>
        <dsp:cNvPr id="0" name=""/>
        <dsp:cNvSpPr/>
      </dsp:nvSpPr>
      <dsp:spPr>
        <a:xfrm>
          <a:off x="800696" y="1752022"/>
          <a:ext cx="1948766" cy="126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নয়নতারা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862531" y="1813857"/>
        <a:ext cx="1825096" cy="1143028"/>
      </dsp:txXfrm>
    </dsp:sp>
    <dsp:sp modelId="{E108D5C8-935A-4E3E-9C0F-76EEEBA88DC0}">
      <dsp:nvSpPr>
        <dsp:cNvPr id="0" name=""/>
        <dsp:cNvSpPr/>
      </dsp:nvSpPr>
      <dsp:spPr>
        <a:xfrm>
          <a:off x="1651136" y="635540"/>
          <a:ext cx="5064758" cy="5064758"/>
        </a:xfrm>
        <a:custGeom>
          <a:avLst/>
          <a:gdLst/>
          <a:ahLst/>
          <a:cxnLst/>
          <a:rect l="0" t="0" r="0" b="0"/>
          <a:pathLst>
            <a:path>
              <a:moveTo>
                <a:pt x="608925" y="885179"/>
              </a:moveTo>
              <a:arcTo wR="2532379" hR="2532379" stAng="13234557" swAng="121280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4D94-4120-4CFD-BA8C-5524EAA78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454DA-55FC-49B5-A75D-E297CFBC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C07F-5E5B-4D12-9099-89DCBCDF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D614-E008-4AA5-9BC7-6802DA2E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D6C4-3633-4695-A808-521957BE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B3CD-52D8-4B3B-9A19-4E8FBCA9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515E3-7E7C-4630-BCFC-66B48C5F1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216A-03BC-4C6A-9737-FE92D817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C13D-717E-4787-9579-92D318B8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F6D0A-864E-4725-976A-AA89E72B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34361-BAA4-44A3-A124-57A7C817D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09E25-8969-46D5-81C7-FCAC7710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2CFE-FEAB-4C05-B8F0-EF123B2F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3BA46-CF67-4217-98B1-6DAAD8E2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8DE45-7DCF-45B4-98AC-977A6ABC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EA03-F570-453C-9F5A-09402D64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5597-536E-4E5E-9B1D-59D5AE89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CA08A-08CC-4C71-A1F1-BAEF00BB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48407-346D-4C54-B569-119D2B8B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78FC-6D0D-4A08-AC7A-7BAB62F2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FF9-6FB2-49E1-A22E-6721D9F0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A7F3F-DFC9-4506-9818-AFB3770C5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2DE1D-B0C3-47B9-82FD-2BAC0231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75DD-BD6A-4F5D-BA9E-0B82B27A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4D8A-1603-4A42-9B54-ECCB631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0368-708B-41E1-9810-D0D0E5D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BE58-FFAE-4BFA-BDED-3C3402767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9C24A-8648-410A-8225-A929D14F5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4A8F-F527-4704-A4B1-367CE9F1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950F1-C41A-4DA1-8C02-FAEBDFB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A61CA-B89D-4340-89C3-80598B3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3836-F765-4DEE-8098-08B2B2DA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DC25E-216B-42DA-AD71-C879C974C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CF7D-BB20-4558-B383-AEF616DA7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FDDD9-B0BB-4511-83B5-6F068AE66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8A253-7400-469C-88A5-BDDC56576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7BAAA-FE33-465E-B4ED-32805F39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FEE42-F8EC-4BFC-A8A2-85852D24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D9DD-6F8F-49E3-806C-6FE17D74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9ACB-46EA-404E-9532-A3680B6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F4636-03A4-4B92-803B-029628EA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61888-801B-488F-B0DA-74F76B46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7660D-8D6A-4531-BEEA-4B04970A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C0087-E0C9-4251-B1E3-6F77C788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765C4-779A-4908-B7C0-8274F536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50ED7-B283-4C8B-B2F8-CF78FFA7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DD83-C2BB-4105-A0D3-0412C429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4E17-8850-4F31-86C8-286737FD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6104F-9285-4E25-9C2D-701AEE79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6A7E2-4985-44DF-B3A8-84AE8138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81B13-94BA-4BB4-A65F-42685021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7A93A-B92D-4837-AAD5-95B81E0C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E509-AA97-465B-B2E5-EDBFB5F3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FC826-DF1F-453E-A1D7-1C21A6D9D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2CEB9-FB22-4599-AB3C-6BBCD133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DD413-496A-4EE8-864F-EE380F89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237121-6732-41FE-8A77-E865BD37CC2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91CE-086B-44C3-B4D3-AEB3A97D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79AE-8148-486E-B303-6BCB8DB8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94D6D1-64A6-444C-A816-328C77267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13BFB0-036C-4785-8639-82393EA4CD40}"/>
              </a:ext>
            </a:extLst>
          </p:cNvPr>
          <p:cNvSpPr/>
          <p:nvPr userDrawn="1"/>
        </p:nvSpPr>
        <p:spPr>
          <a:xfrm>
            <a:off x="0" y="6486525"/>
            <a:ext cx="12192000" cy="371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নুরুল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জালদিয়া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রাজবাড়ী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1600" dirty="0">
                <a:latin typeface="Nikosh" panose="02000000000000000000" pitchFamily="2" charset="0"/>
                <a:cs typeface="Nikosh" panose="02000000000000000000" pitchFamily="2" charset="0"/>
              </a:rPr>
              <a:t>E-mail: 26kesloy@gmail.com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2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26kesloy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C25475-657A-427B-B368-1A8D212F9065}"/>
              </a:ext>
            </a:extLst>
          </p:cNvPr>
          <p:cNvGrpSpPr/>
          <p:nvPr/>
        </p:nvGrpSpPr>
        <p:grpSpPr>
          <a:xfrm>
            <a:off x="1973301" y="470517"/>
            <a:ext cx="9038947" cy="5773031"/>
            <a:chOff x="1973301" y="470517"/>
            <a:chExt cx="9038947" cy="577303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78B83B1-DD31-460B-943A-99F0DE34F71A}"/>
                </a:ext>
              </a:extLst>
            </p:cNvPr>
            <p:cNvCxnSpPr/>
            <p:nvPr/>
          </p:nvCxnSpPr>
          <p:spPr>
            <a:xfrm flipV="1">
              <a:off x="1973301" y="598873"/>
              <a:ext cx="8318376" cy="4696288"/>
            </a:xfrm>
            <a:prstGeom prst="line">
              <a:avLst/>
            </a:prstGeom>
            <a:ln w="38100">
              <a:solidFill>
                <a:srgbClr val="6B16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1BAF4D-2F6B-4F19-8AFE-11759CBF2428}"/>
                </a:ext>
              </a:extLst>
            </p:cNvPr>
            <p:cNvCxnSpPr/>
            <p:nvPr/>
          </p:nvCxnSpPr>
          <p:spPr>
            <a:xfrm flipV="1">
              <a:off x="2693872" y="470517"/>
              <a:ext cx="8318376" cy="4696288"/>
            </a:xfrm>
            <a:prstGeom prst="line">
              <a:avLst/>
            </a:prstGeom>
            <a:ln w="38100">
              <a:solidFill>
                <a:srgbClr val="6B16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CC8360-03E4-4943-8AE6-675AB7E3BC48}"/>
                </a:ext>
              </a:extLst>
            </p:cNvPr>
            <p:cNvSpPr txBox="1"/>
            <p:nvPr/>
          </p:nvSpPr>
          <p:spPr>
            <a:xfrm>
              <a:off x="3952875" y="4381500"/>
              <a:ext cx="442300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11500" b="1" dirty="0" err="1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স্বাগত</a:t>
              </a:r>
              <a:r>
                <a:rPr lang="en-US" sz="11500" b="1" dirty="0">
                  <a:solidFill>
                    <a:srgbClr val="662D9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-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A38DF5-3EC1-4B22-8A2D-33A4FB90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628" y="566827"/>
              <a:ext cx="6667500" cy="384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38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8EEDD9-F76B-4557-8681-0ACF5B387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766205"/>
              </p:ext>
            </p:extLst>
          </p:nvPr>
        </p:nvGraphicFramePr>
        <p:xfrm>
          <a:off x="1773237" y="426508"/>
          <a:ext cx="8645525" cy="5871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AAEBF6D-BAB7-44EE-9075-EBCA7A63602D}"/>
              </a:ext>
            </a:extLst>
          </p:cNvPr>
          <p:cNvSpPr/>
          <p:nvPr/>
        </p:nvSpPr>
        <p:spPr>
          <a:xfrm>
            <a:off x="4810125" y="2076450"/>
            <a:ext cx="2571750" cy="2571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চাষাবাদ</a:t>
            </a: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16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067FFD-A20F-400A-AFF0-1CC144B2260E}"/>
              </a:ext>
            </a:extLst>
          </p:cNvPr>
          <p:cNvGrpSpPr/>
          <p:nvPr/>
        </p:nvGrpSpPr>
        <p:grpSpPr>
          <a:xfrm>
            <a:off x="2619375" y="3429000"/>
            <a:ext cx="6953250" cy="600075"/>
            <a:chOff x="2619375" y="3846109"/>
            <a:chExt cx="6953250" cy="6000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0638E6-5E38-4926-B5EE-323D48892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FF5B189-4A47-4E1A-903E-077EDA12B78C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জাত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88EF82-1CCD-41E6-892A-FCA6F7218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628000"/>
              </p:ext>
            </p:extLst>
          </p:nvPr>
        </p:nvGraphicFramePr>
        <p:xfrm>
          <a:off x="1912484" y="160791"/>
          <a:ext cx="8367032" cy="593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485A0-1350-4215-AC21-AAC7EFFE4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319" y="429073"/>
            <a:ext cx="5877361" cy="36738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B99B1-ABCF-4567-899B-DCB030B04AF3}"/>
              </a:ext>
            </a:extLst>
          </p:cNvPr>
          <p:cNvSpPr txBox="1"/>
          <p:nvPr/>
        </p:nvSpPr>
        <p:spPr>
          <a:xfrm>
            <a:off x="2206953" y="4669111"/>
            <a:ext cx="777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শীতকালে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শ্রাবণ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মাঝামাঝি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আশ্বিন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বর্ষাকালে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চৈত্র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বীজ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গজানোর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৮-১০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তুলে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বীজতলায়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রোপন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B5936A-41AC-4010-B717-B66548C2CF2D}"/>
              </a:ext>
            </a:extLst>
          </p:cNvPr>
          <p:cNvGrpSpPr/>
          <p:nvPr/>
        </p:nvGrpSpPr>
        <p:grpSpPr>
          <a:xfrm>
            <a:off x="2486025" y="3802844"/>
            <a:ext cx="6953250" cy="600075"/>
            <a:chOff x="2619375" y="3846109"/>
            <a:chExt cx="6953250" cy="600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157A90-26BA-4155-9F56-B5ADE6C6C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1C83BC-6CE4-4BB1-9C47-109599969C05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বীজ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বপন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চারা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উৎপাদন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67B1B-E952-4AC8-967D-1C57480E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981" y="390617"/>
            <a:ext cx="8682037" cy="4562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6F9C9A-6E36-4FD8-AFA0-DBE02232D79C}"/>
              </a:ext>
            </a:extLst>
          </p:cNvPr>
          <p:cNvGrpSpPr/>
          <p:nvPr/>
        </p:nvGrpSpPr>
        <p:grpSpPr>
          <a:xfrm>
            <a:off x="2305050" y="4262658"/>
            <a:ext cx="6953250" cy="600075"/>
            <a:chOff x="2619375" y="3846109"/>
            <a:chExt cx="6953250" cy="600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9E3514-5CF4-4CAD-95EF-A3F91D528C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EF11E7-1D0B-40C9-BDD8-4D98CD58ABF0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জমি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নির্বাচন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জমি</a:t>
              </a:r>
              <a:r>
                <a:rPr lang="en-US" sz="28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তৈরি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296B78-1FC5-4372-9F2E-A42755A5BB9D}"/>
              </a:ext>
            </a:extLst>
          </p:cNvPr>
          <p:cNvSpPr txBox="1"/>
          <p:nvPr/>
        </p:nvSpPr>
        <p:spPr>
          <a:xfrm>
            <a:off x="1754980" y="5191346"/>
            <a:ext cx="868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- 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দোআঁশ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দোআঁশ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৪-৫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আড়াআড়ি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ঝুরঝুরে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53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6D82BB-545E-4E34-886E-88FF3392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475" y="615862"/>
            <a:ext cx="6515100" cy="37894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10D8BA-1B18-40CC-9D94-8500A5047404}"/>
              </a:ext>
            </a:extLst>
          </p:cNvPr>
          <p:cNvGrpSpPr/>
          <p:nvPr/>
        </p:nvGrpSpPr>
        <p:grpSpPr>
          <a:xfrm>
            <a:off x="2819400" y="4124325"/>
            <a:ext cx="6953250" cy="600075"/>
            <a:chOff x="2619375" y="5381625"/>
            <a:chExt cx="6953250" cy="60007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06FC71-C887-49CA-A0D0-3EDBEB1DB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5681662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61E04A-05E3-4C5F-919A-B19DAE0C6AE5}"/>
                </a:ext>
              </a:extLst>
            </p:cNvPr>
            <p:cNvSpPr/>
            <p:nvPr/>
          </p:nvSpPr>
          <p:spPr>
            <a:xfrm>
              <a:off x="4343400" y="5381625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সার</a:t>
              </a:r>
              <a:r>
                <a:rPr lang="en-US" sz="32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প্রয়োগের</a:t>
              </a:r>
              <a:r>
                <a:rPr lang="en-US" sz="32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নিয়মাবলি</a:t>
              </a:r>
              <a:endParaRPr lang="en-US" sz="32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9BA56A-5F44-4AC6-88A9-CAAB4CD47D60}"/>
              </a:ext>
            </a:extLst>
          </p:cNvPr>
          <p:cNvSpPr txBox="1"/>
          <p:nvPr/>
        </p:nvSpPr>
        <p:spPr>
          <a:xfrm>
            <a:off x="0" y="4953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জমির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শেষ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চাষের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উত্তম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486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E43278-8C09-4AE0-89B8-917863A54646}"/>
              </a:ext>
            </a:extLst>
          </p:cNvPr>
          <p:cNvGrpSpPr/>
          <p:nvPr/>
        </p:nvGrpSpPr>
        <p:grpSpPr>
          <a:xfrm>
            <a:off x="2619375" y="1170366"/>
            <a:ext cx="6953250" cy="3275818"/>
            <a:chOff x="2619374" y="284541"/>
            <a:chExt cx="6953250" cy="3275818"/>
          </a:xfrm>
        </p:grpSpPr>
        <p:pic>
          <p:nvPicPr>
            <p:cNvPr id="1026" name="Picture 2" descr="অতিরিক্ত সার ব্যবহারের অপকারিতা ও সঠিক সার প্রয়োগ পদ্ধতি -  farmsandfarmer24.com">
              <a:extLst>
                <a:ext uri="{FF2B5EF4-FFF2-40B4-BE49-F238E27FC236}">
                  <a16:creationId xmlns:a16="http://schemas.microsoft.com/office/drawing/2014/main" id="{64C6DC7E-42D2-4ED6-81F4-ECD342379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56" y="284541"/>
              <a:ext cx="5500687" cy="297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013CF7-6609-4E2B-B5BD-166C50F19750}"/>
                </a:ext>
              </a:extLst>
            </p:cNvPr>
            <p:cNvGrpSpPr/>
            <p:nvPr/>
          </p:nvGrpSpPr>
          <p:grpSpPr>
            <a:xfrm>
              <a:off x="2619374" y="2960284"/>
              <a:ext cx="6953250" cy="600075"/>
              <a:chOff x="2619375" y="5381625"/>
              <a:chExt cx="6953250" cy="60007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5491A02-45BD-4401-B8C5-CFFADC699C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9375" y="5681662"/>
                <a:ext cx="6953250" cy="142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8CE0746-BB67-4C0B-A78D-0AC334DBD385}"/>
                  </a:ext>
                </a:extLst>
              </p:cNvPr>
              <p:cNvSpPr/>
              <p:nvPr/>
            </p:nvSpPr>
            <p:spPr>
              <a:xfrm>
                <a:off x="4343400" y="5381625"/>
                <a:ext cx="3505200" cy="600075"/>
              </a:xfrm>
              <a:prstGeom prst="roundRect">
                <a:avLst>
                  <a:gd name="adj" fmla="val 29167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প্রয়োগের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নিয়মাবলি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45628E-4C71-48F0-AEA7-02CEB5F53AE0}"/>
              </a:ext>
            </a:extLst>
          </p:cNvPr>
          <p:cNvSpPr txBox="1"/>
          <p:nvPr/>
        </p:nvSpPr>
        <p:spPr>
          <a:xfrm>
            <a:off x="0" y="470535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চারার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৮-১০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১০-১২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২-৩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কিস্তিতে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উপরি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0EDDB1-20E9-4D57-BB68-BC91D2DBF110}"/>
              </a:ext>
            </a:extLst>
          </p:cNvPr>
          <p:cNvSpPr txBox="1"/>
          <p:nvPr/>
        </p:nvSpPr>
        <p:spPr>
          <a:xfrm>
            <a:off x="348344" y="4165602"/>
            <a:ext cx="11553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নিকটস্থ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শাকসবজি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পরিদর্শন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4D7AD-8958-4FB4-A9CA-3DB3BFA71B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687" y="218383"/>
            <a:ext cx="5544457" cy="41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16091-81DC-4FCB-97E3-E3834E6C00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12192000" cy="45886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B173FD-2058-45DF-BCE7-399362F83EFC}"/>
              </a:ext>
            </a:extLst>
          </p:cNvPr>
          <p:cNvGrpSpPr/>
          <p:nvPr/>
        </p:nvGrpSpPr>
        <p:grpSpPr>
          <a:xfrm>
            <a:off x="2505075" y="4479108"/>
            <a:ext cx="6953250" cy="600075"/>
            <a:chOff x="2619375" y="3846109"/>
            <a:chExt cx="6953250" cy="60007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20514B-0BAC-46D7-8439-401D1EF5E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9375" y="4146146"/>
              <a:ext cx="6953250" cy="142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B9B25B-682A-4033-BC97-FA56F13B07B2}"/>
                </a:ext>
              </a:extLst>
            </p:cNvPr>
            <p:cNvSpPr/>
            <p:nvPr/>
          </p:nvSpPr>
          <p:spPr>
            <a:xfrm>
              <a:off x="4343400" y="3846109"/>
              <a:ext cx="3505200" cy="600075"/>
            </a:xfrm>
            <a:prstGeom prst="roundRect">
              <a:avLst>
                <a:gd name="adj" fmla="val 291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পরিচর্যা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EC8562-3733-42A5-AADA-A61AEBFDDE2B}"/>
              </a:ext>
            </a:extLst>
          </p:cNvPr>
          <p:cNvSpPr txBox="1"/>
          <p:nvPr/>
        </p:nvSpPr>
        <p:spPr>
          <a:xfrm>
            <a:off x="0" y="53054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পনি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আগাছা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পরিস্কার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992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6E33F-C2CA-4ECA-B37A-0AA816C234F2}"/>
              </a:ext>
            </a:extLst>
          </p:cNvPr>
          <p:cNvGrpSpPr/>
          <p:nvPr/>
        </p:nvGrpSpPr>
        <p:grpSpPr>
          <a:xfrm>
            <a:off x="756993" y="1814831"/>
            <a:ext cx="10911330" cy="3968362"/>
            <a:chOff x="737944" y="1176656"/>
            <a:chExt cx="10911330" cy="3968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1EB382-3160-4DC2-B25F-C9CA9584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45" y="1176656"/>
              <a:ext cx="4948480" cy="3020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A9D49E-EC06-42EF-8B69-12EDA318B596}"/>
                </a:ext>
              </a:extLst>
            </p:cNvPr>
            <p:cNvSpPr txBox="1"/>
            <p:nvPr/>
          </p:nvSpPr>
          <p:spPr>
            <a:xfrm>
              <a:off x="737944" y="4190911"/>
              <a:ext cx="4948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১.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কলম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চারা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ব্যবহারে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উইল্টরোগ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যায়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।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A17FE9-E2D1-42A8-88E8-9C70DDB7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576" y="1176656"/>
              <a:ext cx="5143698" cy="30142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B7084-7875-4707-A2B6-47729CA1AEE1}"/>
                </a:ext>
              </a:extLst>
            </p:cNvPr>
            <p:cNvSpPr txBox="1"/>
            <p:nvPr/>
          </p:nvSpPr>
          <p:spPr>
            <a:xfrm>
              <a:off x="6505575" y="4190911"/>
              <a:ext cx="51436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২.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মুরগির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পচনকৃত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বিষ্ঠা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as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সরিষার খৈল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মাটি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বাহিত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পোকা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2A150F-2AD3-4951-B48A-282F372B4051}"/>
              </a:ext>
            </a:extLst>
          </p:cNvPr>
          <p:cNvSpPr txBox="1"/>
          <p:nvPr/>
        </p:nvSpPr>
        <p:spPr>
          <a:xfrm>
            <a:off x="0" y="860724"/>
            <a:ext cx="121919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বেগুনের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বালাই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E334A2-3A3C-4EA9-A1CF-E5C8A45AD62E}"/>
              </a:ext>
            </a:extLst>
          </p:cNvPr>
          <p:cNvGrpSpPr/>
          <p:nvPr/>
        </p:nvGrpSpPr>
        <p:grpSpPr>
          <a:xfrm>
            <a:off x="2137835" y="845220"/>
            <a:ext cx="7906805" cy="4443659"/>
            <a:chOff x="2137835" y="626145"/>
            <a:chExt cx="7906805" cy="4443659"/>
          </a:xfrm>
        </p:grpSpPr>
        <p:pic>
          <p:nvPicPr>
            <p:cNvPr id="4" name="Picture 4" descr="বেগুন গাছে ডাঁটা ও ফল ছিদ্রকারী পোকা দমন | ফেরোমন ট্র্যাপ ও লিউর ব্যবহারে  সমাধান!">
              <a:extLst>
                <a:ext uri="{FF2B5EF4-FFF2-40B4-BE49-F238E27FC236}">
                  <a16:creationId xmlns:a16="http://schemas.microsoft.com/office/drawing/2014/main" id="{49DF1D7D-6E76-49E9-BBD3-EF61BD223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360" y="626145"/>
              <a:ext cx="7897280" cy="4443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A7BE78-7B3C-4353-8B1F-7E34A317C50D}"/>
                </a:ext>
              </a:extLst>
            </p:cNvPr>
            <p:cNvSpPr txBox="1"/>
            <p:nvPr/>
          </p:nvSpPr>
          <p:spPr>
            <a:xfrm>
              <a:off x="2137835" y="4086225"/>
              <a:ext cx="7897280" cy="769441"/>
            </a:xfrm>
            <a:prstGeom prst="rect">
              <a:avLst/>
            </a:prstGeom>
            <a:solidFill>
              <a:srgbClr val="36541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৩.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ফেরোমন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ফাঁদ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-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ফল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ছিদ্রকারী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পোকা</a:t>
              </a:r>
              <a:r>
                <a:rPr lang="en-US" sz="4400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দমন</a:t>
              </a:r>
              <a:endParaRPr lang="en-US" sz="4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AF0DB-FD47-4F45-8D4D-5E7F5B1347D6}"/>
              </a:ext>
            </a:extLst>
          </p:cNvPr>
          <p:cNvSpPr/>
          <p:nvPr/>
        </p:nvSpPr>
        <p:spPr>
          <a:xfrm flipV="1">
            <a:off x="0" y="3449419"/>
            <a:ext cx="623887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3444-4E65-4B23-837A-B5355FF7E6D0}"/>
              </a:ext>
            </a:extLst>
          </p:cNvPr>
          <p:cNvSpPr txBox="1"/>
          <p:nvPr/>
        </p:nvSpPr>
        <p:spPr>
          <a:xfrm>
            <a:off x="142877" y="3592294"/>
            <a:ext cx="6096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নুরুল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জালদিয়া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রাজবাড়ী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01711-515476</a:t>
            </a:r>
          </a:p>
          <a:p>
            <a:pPr algn="ctr"/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26kesloy@gmail.com</a:t>
            </a:r>
            <a:b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C34A3-EC4F-4CCC-9F92-5322B5363DCA}"/>
              </a:ext>
            </a:extLst>
          </p:cNvPr>
          <p:cNvSpPr txBox="1"/>
          <p:nvPr/>
        </p:nvSpPr>
        <p:spPr>
          <a:xfrm>
            <a:off x="142876" y="2782669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8A26A-8BFD-41EC-93D0-2E448F8FC40B}"/>
              </a:ext>
            </a:extLst>
          </p:cNvPr>
          <p:cNvSpPr/>
          <p:nvPr/>
        </p:nvSpPr>
        <p:spPr>
          <a:xfrm>
            <a:off x="6096000" y="0"/>
            <a:ext cx="6096000" cy="64884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FFE4C0-AC85-496E-B856-9C447689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537" y="1307383"/>
            <a:ext cx="1589803" cy="1475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3CA74A-0FF1-4ABB-B55B-15CEA6B69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975" y="878816"/>
            <a:ext cx="3609975" cy="47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620AF1-4907-4F73-9279-2A94A87BCF29}"/>
              </a:ext>
            </a:extLst>
          </p:cNvPr>
          <p:cNvSpPr txBox="1"/>
          <p:nvPr/>
        </p:nvSpPr>
        <p:spPr>
          <a:xfrm>
            <a:off x="1809750" y="5184259"/>
            <a:ext cx="8572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বেগুনের আগাছা দমন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মালচিং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বহুগুন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বৃদ্ধিপায়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F6CA03-34FB-4983-8BD0-94C5C8C5B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49" y="545574"/>
            <a:ext cx="9309302" cy="42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েগুন সংগ্রহের ক্ষেত্রে কিছু বিষয় খেয়াল রাখলে ফলন এবং গুণমান ভালো থাকে:  ​সঠিক সময় নির্বাচন: বেগুন যখন পূর্ণ আকার ধারণ করে কিন্তু চামড়া ...">
            <a:extLst>
              <a:ext uri="{FF2B5EF4-FFF2-40B4-BE49-F238E27FC236}">
                <a16:creationId xmlns:a16="http://schemas.microsoft.com/office/drawing/2014/main" id="{CFC5338F-8D86-46DE-A963-58D3BF00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257" y="420922"/>
            <a:ext cx="8261485" cy="45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49A24-6DD3-4F53-B232-E0A216E329E7}"/>
              </a:ext>
            </a:extLst>
          </p:cNvPr>
          <p:cNvSpPr txBox="1"/>
          <p:nvPr/>
        </p:nvSpPr>
        <p:spPr>
          <a:xfrm>
            <a:off x="1590675" y="5114925"/>
            <a:ext cx="910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গাছের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৩০-৪০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ফুল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শতকে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৩৫০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 ২৫০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কেজি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ফলন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E72E96-919D-4E90-9D03-6F2F2136830E}"/>
              </a:ext>
            </a:extLst>
          </p:cNvPr>
          <p:cNvSpPr txBox="1"/>
          <p:nvPr/>
        </p:nvSpPr>
        <p:spPr>
          <a:xfrm>
            <a:off x="1138237" y="3703469"/>
            <a:ext cx="1105376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1" u="sng" dirty="0">
                <a:latin typeface="Nikosh" panose="02000000000000000000" pitchFamily="2" charset="0"/>
                <a:cs typeface="Nikosh" panose="02000000000000000000" pitchFamily="2" charset="0"/>
              </a:rPr>
              <a:t>পর্যবেক্ষণমূলক কাজ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2000" dirty="0">
                <a:latin typeface="Nikosh" panose="02000000000000000000" pitchFamily="2" charset="0"/>
                <a:cs typeface="Nikosh" panose="02000000000000000000" pitchFamily="2" charset="0"/>
              </a:rPr>
              <a:t>বাস্তব অভিজ্ঞতার মাধ্যমে শেখা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b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as-IN" sz="1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নিকটস্থ বেগুন ক্ষেত পরিদর্শন করে তথ্য সংগ্রহ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as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একজন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চাষির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সাক্ষাৎকার নেও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শ্রেণিকক্ষে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দাউ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  <a:endParaRPr lang="as-IN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D7146-8782-4CB0-B9B8-F8C610EDB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608" y="258930"/>
            <a:ext cx="5913633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FCEFF0-E8C5-4C33-855F-A1B18F126BCE}"/>
              </a:ext>
            </a:extLst>
          </p:cNvPr>
          <p:cNvSpPr/>
          <p:nvPr/>
        </p:nvSpPr>
        <p:spPr>
          <a:xfrm flipV="1">
            <a:off x="5953124" y="3781425"/>
            <a:ext cx="623887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0B805-037D-46AC-85ED-D2C07EA458F8}"/>
              </a:ext>
            </a:extLst>
          </p:cNvPr>
          <p:cNvSpPr/>
          <p:nvPr/>
        </p:nvSpPr>
        <p:spPr>
          <a:xfrm>
            <a:off x="0" y="0"/>
            <a:ext cx="6096000" cy="64884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BC1A2-082E-4EB4-9AD5-2FA260F3A8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23" y="673872"/>
            <a:ext cx="4092554" cy="5140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A2D7-9B38-4DB1-BA73-391B9AF95DB8}"/>
              </a:ext>
            </a:extLst>
          </p:cNvPr>
          <p:cNvSpPr txBox="1"/>
          <p:nvPr/>
        </p:nvSpPr>
        <p:spPr>
          <a:xfrm>
            <a:off x="6096001" y="39243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৯ম/ ১০ম </a:t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: ৪র্থ </a:t>
            </a:r>
          </a:p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800">
                <a:latin typeface="Nikosh" panose="02000000000000000000" pitchFamily="2" charset="0"/>
                <a:cs typeface="Nikosh" panose="02000000000000000000" pitchFamily="2" charset="0"/>
              </a:rPr>
              <a:t>: ২৯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 ২০২৬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711DB-0212-42FD-98ED-843A84D07623}"/>
              </a:ext>
            </a:extLst>
          </p:cNvPr>
          <p:cNvSpPr txBox="1"/>
          <p:nvPr/>
        </p:nvSpPr>
        <p:spPr>
          <a:xfrm>
            <a:off x="6096000" y="3114675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F96BF-7D4F-464D-8D94-F3DD3B1AD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301" y="1229661"/>
            <a:ext cx="1837924" cy="1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ACE21-60ED-4EB5-A9A4-EB37246A92D8}"/>
              </a:ext>
            </a:extLst>
          </p:cNvPr>
          <p:cNvGrpSpPr/>
          <p:nvPr/>
        </p:nvGrpSpPr>
        <p:grpSpPr>
          <a:xfrm>
            <a:off x="1202530" y="162316"/>
            <a:ext cx="6712745" cy="6129839"/>
            <a:chOff x="1202530" y="162316"/>
            <a:chExt cx="6712745" cy="61298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74BDBE-DE12-4EF6-B729-B5169B831244}"/>
                </a:ext>
              </a:extLst>
            </p:cNvPr>
            <p:cNvGrpSpPr/>
            <p:nvPr/>
          </p:nvGrpSpPr>
          <p:grpSpPr>
            <a:xfrm>
              <a:off x="1202531" y="3923646"/>
              <a:ext cx="6532558" cy="2368509"/>
              <a:chOff x="392906" y="2209146"/>
              <a:chExt cx="6532558" cy="236850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EA232-AC4C-411E-B891-6C08716EE448}"/>
                  </a:ext>
                </a:extLst>
              </p:cNvPr>
              <p:cNvSpPr txBox="1"/>
              <p:nvPr/>
            </p:nvSpPr>
            <p:spPr>
              <a:xfrm>
                <a:off x="392906" y="2209146"/>
                <a:ext cx="610076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পূর্বজ্ঞান</a:t>
                </a:r>
                <a:r>
                  <a:rPr lang="en-US" sz="3600" b="1" u="sng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u="sng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যাচাই</a:t>
                </a:r>
                <a:endParaRPr lang="en-US" sz="3600" b="1" u="sng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61739249-2F91-4B84-AFCC-7A07626E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06" y="2330886"/>
                <a:ext cx="6532558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 কোন ধরনের ফসল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—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সবজি নাকি ফল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আমাদের দেশে কোন মৌসুমে বেশি বেগুন চাষ করা হয়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বেগুনের কোন কোন জাতের নাম জানো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kumimoji="0" lang="bn-I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বেগুন চাষের জন্য কেমন মাটি উপযোগী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D17673-4631-4BF4-93D8-D2A6053F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531" y="162316"/>
              <a:ext cx="6712744" cy="377179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4D5E61-B0E6-40F1-B693-612BC0E38FB7}"/>
                </a:ext>
              </a:extLst>
            </p:cNvPr>
            <p:cNvSpPr txBox="1"/>
            <p:nvPr/>
          </p:nvSpPr>
          <p:spPr>
            <a:xfrm>
              <a:off x="1202530" y="401121"/>
              <a:ext cx="439816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পূর্বজ্ঞান</a:t>
              </a:r>
              <a:r>
                <a:rPr lang="en-US" sz="6000" b="1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000" b="1" dirty="0" err="1">
                  <a:latin typeface="Nikosh" panose="02000000000000000000" pitchFamily="2" charset="0"/>
                  <a:cs typeface="Nikosh" panose="02000000000000000000" pitchFamily="2" charset="0"/>
                </a:rPr>
                <a:t>যাচাই</a:t>
              </a:r>
              <a:endParaRPr lang="en-US" sz="60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2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D20A80-DFEA-49F8-953A-88F7DA2B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44" y="617490"/>
            <a:ext cx="11029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ক্লু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০১</a:t>
            </a:r>
            <a:b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গাছটি তার মাঝারি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পাতা ভরা কাঁটা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বেগুনি ফুল ফোটে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শক্ত তার ডাঁটা।</a:t>
            </a:r>
            <a:endParaRPr lang="en-US" alt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বারোমাসি সবজি সে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গোল কিংবা লম্বা হয়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পুষ্টিতে সে ভরপুর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গুণ তার কম নয়।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বলতো এটা কী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45F54-3609-4C43-9294-1666E384D5C8}"/>
              </a:ext>
            </a:extLst>
          </p:cNvPr>
          <p:cNvSpPr txBox="1"/>
          <p:nvPr/>
        </p:nvSpPr>
        <p:spPr>
          <a:xfrm>
            <a:off x="567244" y="3067050"/>
            <a:ext cx="9961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ক্লু </a:t>
            </a:r>
            <a:r>
              <a:rPr kumimoji="0" lang="en-US" altLang="en-US" sz="2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kumimoji="0" lang="en-US" altLang="en-US" sz="24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০২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এটি এমন এক সবজি যা ভিটামিন 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', '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'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এবং আয়রনে সমৃদ্ধ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alt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আমাদের দেশে আলু ও পেঁয়াজের মতোই অন্যতম প্রধান লাভজনক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alt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যা দিয়ে চপ বা চমৎকার ভাজিও তৈরি হয়</a:t>
            </a:r>
            <a:r>
              <a:rPr lang="en-US" alt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রবি ও খরিফ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kumimoji="0" lang="en-US" altLang="en-US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মৌসুমের</a:t>
            </a:r>
            <a:r>
              <a:rPr kumimoji="0" lang="bn-IN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ফসল।</a:t>
            </a:r>
            <a:endParaRPr kumimoji="0" lang="en-US" alt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5846F-9AB3-46E5-82A7-AD017439E4BB}"/>
              </a:ext>
            </a:extLst>
          </p:cNvPr>
          <p:cNvSpPr txBox="1"/>
          <p:nvPr/>
        </p:nvSpPr>
        <p:spPr>
          <a:xfrm>
            <a:off x="567243" y="5339921"/>
            <a:ext cx="11029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তো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মরা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সবজিটির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alt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kumimoji="0" lang="en-US" altLang="en-US" sz="3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7DE55-ACA5-440C-995A-EFB5A3450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15" y="0"/>
            <a:ext cx="4326384" cy="64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16B6F-C633-411E-AB16-62D4BCBF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80" y="707601"/>
            <a:ext cx="9804239" cy="5747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D534-5ABE-44C4-B1ED-CCE2A4A5605A}"/>
              </a:ext>
            </a:extLst>
          </p:cNvPr>
          <p:cNvSpPr txBox="1"/>
          <p:nvPr/>
        </p:nvSpPr>
        <p:spPr>
          <a:xfrm>
            <a:off x="0" y="49143"/>
            <a:ext cx="12191999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rgbClr val="5CC72A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0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CFEA0-85B2-485F-A184-7CCF24F309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52" b="28740"/>
          <a:stretch/>
        </p:blipFill>
        <p:spPr>
          <a:xfrm>
            <a:off x="3129906" y="5445264"/>
            <a:ext cx="538323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790BDE-ADA2-41DC-AD58-F5EEF8ACF7BC}"/>
              </a:ext>
            </a:extLst>
          </p:cNvPr>
          <p:cNvSpPr txBox="1"/>
          <p:nvPr/>
        </p:nvSpPr>
        <p:spPr>
          <a:xfrm>
            <a:off x="1295400" y="2714625"/>
            <a:ext cx="9848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সবজি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চাষাবাদ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বেগুনের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রোগবালাই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7776B-095F-47D1-9838-83A09F7ADA7D}"/>
              </a:ext>
            </a:extLst>
          </p:cNvPr>
          <p:cNvGrpSpPr/>
          <p:nvPr/>
        </p:nvGrpSpPr>
        <p:grpSpPr>
          <a:xfrm>
            <a:off x="1362075" y="1895475"/>
            <a:ext cx="4113145" cy="707886"/>
            <a:chOff x="1323975" y="1590675"/>
            <a:chExt cx="4113145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4B8845-7EC0-4EA3-BD63-871933919D3A}"/>
                </a:ext>
              </a:extLst>
            </p:cNvPr>
            <p:cNvSpPr txBox="1"/>
            <p:nvPr/>
          </p:nvSpPr>
          <p:spPr>
            <a:xfrm>
              <a:off x="1323975" y="1590675"/>
              <a:ext cx="16225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u="sng" dirty="0" err="1">
                  <a:latin typeface="Nikosh" panose="02000000000000000000" pitchFamily="2" charset="0"/>
                  <a:cs typeface="Nikosh" panose="02000000000000000000" pitchFamily="2" charset="0"/>
                </a:rPr>
                <a:t>শিখনফল</a:t>
              </a:r>
              <a:endParaRPr lang="en-US" sz="4000" b="1" u="sng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05B3F8-0E88-407D-8529-7C4AA2939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3975" y="2146161"/>
              <a:ext cx="4113145" cy="125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5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061A73-EA0B-453B-B073-62AFF5884CDC}"/>
              </a:ext>
            </a:extLst>
          </p:cNvPr>
          <p:cNvGrpSpPr/>
          <p:nvPr/>
        </p:nvGrpSpPr>
        <p:grpSpPr>
          <a:xfrm>
            <a:off x="1" y="1048985"/>
            <a:ext cx="12191999" cy="4760029"/>
            <a:chOff x="1" y="628650"/>
            <a:chExt cx="12191999" cy="47600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48EE3A-A23C-4A62-B761-1C44ABBA78C5}"/>
                </a:ext>
              </a:extLst>
            </p:cNvPr>
            <p:cNvSpPr txBox="1"/>
            <p:nvPr/>
          </p:nvSpPr>
          <p:spPr>
            <a:xfrm>
              <a:off x="1" y="4434572"/>
              <a:ext cx="1219199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i="0" dirty="0">
                  <a:effectLst/>
                  <a:latin typeface="Nikosh" panose="02000000000000000000" pitchFamily="2" charset="0"/>
                  <a:cs typeface="Nikosh" panose="02000000000000000000" pitchFamily="2" charset="0"/>
                </a:rPr>
                <a:t>শাকসবজি হল উদ্ভিদের ভোজ্য অংশ </a:t>
              </a:r>
              <a:endParaRPr lang="en-US" sz="2800" b="1" i="0" dirty="0">
                <a:effectLst/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r>
                <a:rPr lang="as-IN" sz="2800" b="1" i="0" dirty="0">
                  <a:effectLst/>
                  <a:latin typeface="Nikosh" panose="02000000000000000000" pitchFamily="2" charset="0"/>
                  <a:cs typeface="Nikosh" panose="02000000000000000000" pitchFamily="2" charset="0"/>
                </a:rPr>
                <a:t>যা মানুষ বা অন্যান্য প্রাণী খাদ্য হিসেবে গ্রহণ করে।</a:t>
              </a:r>
              <a:endParaRPr lang="en-US" sz="28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0F5776-ED97-4FA0-9652-B8980382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999" y="628650"/>
              <a:ext cx="4572000" cy="3429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1C0099-4570-4801-BDAC-55F186F309E1}"/>
                </a:ext>
              </a:extLst>
            </p:cNvPr>
            <p:cNvCxnSpPr/>
            <p:nvPr/>
          </p:nvCxnSpPr>
          <p:spPr>
            <a:xfrm>
              <a:off x="2085972" y="4067175"/>
              <a:ext cx="80200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9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1E3F9-A6F1-436F-9E85-263E3BB7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763" y="664625"/>
            <a:ext cx="5755123" cy="3640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C6A34-144A-40F2-A2BF-31A6C4969829}"/>
              </a:ext>
            </a:extLst>
          </p:cNvPr>
          <p:cNvSpPr txBox="1"/>
          <p:nvPr/>
        </p:nvSpPr>
        <p:spPr>
          <a:xfrm>
            <a:off x="2601943" y="4667250"/>
            <a:ext cx="685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শাক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সবজির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937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500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Nusrat Computer</dc:creator>
  <cp:lastModifiedBy>Nusrat Computer</cp:lastModifiedBy>
  <cp:revision>195</cp:revision>
  <dcterms:created xsi:type="dcterms:W3CDTF">2026-05-26T04:09:27Z</dcterms:created>
  <dcterms:modified xsi:type="dcterms:W3CDTF">2026-05-29T03:56:00Z</dcterms:modified>
</cp:coreProperties>
</file>