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7A15C-C4B5-49EF-8390-F2D397139D12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1A69-09AE-4674-9E59-959E850C6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1A69-09AE-4674-9E59-959E850C6A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5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338" y="2057400"/>
            <a:ext cx="90678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/>
              <a:t>স্বাগতম</a:t>
            </a:r>
            <a:r>
              <a:rPr lang="en-US" sz="11500" dirty="0" smtClean="0"/>
              <a:t>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3688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05075" y="792897"/>
            <a:ext cx="2941638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2438400"/>
            <a:ext cx="27527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2846"/>
            <a:ext cx="2779713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853898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err="1" smtClean="0"/>
              <a:t>বিদ্যু</a:t>
            </a:r>
            <a:r>
              <a:rPr lang="en-US" sz="2800" b="1" dirty="0" smtClean="0"/>
              <a:t>ৎ </a:t>
            </a:r>
            <a:r>
              <a:rPr lang="en-US" sz="2800" b="1" dirty="0" err="1" smtClean="0"/>
              <a:t>চমকানোর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সাথে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কোন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শক্তি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জড়িত</a:t>
            </a:r>
            <a:r>
              <a:rPr lang="en-US" sz="2800" b="1" dirty="0" smtClean="0"/>
              <a:t>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sz="3200" b="1" dirty="0" err="1" smtClean="0"/>
              <a:t>বৃষ্টি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হলে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তুমি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কোন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শক্তি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অনুভব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করো</a:t>
            </a:r>
            <a:r>
              <a:rPr lang="en-US" sz="3200" b="1" dirty="0" smtClean="0"/>
              <a:t>?</a:t>
            </a:r>
          </a:p>
          <a:p>
            <a:endParaRPr lang="en-US" sz="3600" dirty="0" smtClean="0"/>
          </a:p>
          <a:p>
            <a:pPr marL="342900" indent="-342900"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212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585" y="598809"/>
            <a:ext cx="3435927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/>
              <a:t>ধন্যবাদ</a:t>
            </a:r>
            <a:endParaRPr lang="en-US" sz="6000" b="1" dirty="0"/>
          </a:p>
        </p:txBody>
      </p:sp>
      <p:sp>
        <p:nvSpPr>
          <p:cNvPr id="3" name="Oval 2"/>
          <p:cNvSpPr/>
          <p:nvPr/>
        </p:nvSpPr>
        <p:spPr>
          <a:xfrm>
            <a:off x="2384713" y="155883"/>
            <a:ext cx="3733800" cy="19015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2209799"/>
            <a:ext cx="527685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287" y="228600"/>
            <a:ext cx="5667374" cy="6309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b="1" u="sng" dirty="0" err="1">
                <a:blipFill>
                  <a:blip r:embed="rId2"/>
                  <a:tile tx="0" ty="0" sx="100000" sy="100000" flip="none" algn="tl"/>
                </a:blipFill>
              </a:rPr>
              <a:t>শিক্ষক</a:t>
            </a:r>
            <a:r>
              <a:rPr lang="en-US" sz="2400" b="1" u="sng" dirty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2400" b="1" u="sng" dirty="0" err="1">
                <a:blipFill>
                  <a:blip r:embed="rId2"/>
                  <a:tile tx="0" ty="0" sx="100000" sy="100000" flip="none" algn="tl"/>
                </a:blipFill>
              </a:rPr>
              <a:t>পরিচিতি</a:t>
            </a:r>
            <a:endParaRPr lang="en-US" sz="2400" b="1" u="sng" dirty="0">
              <a:blipFill>
                <a:blip r:embed="rId2"/>
                <a:tile tx="0" ty="0" sx="100000" sy="100000" flip="none" algn="tl"/>
              </a:blipFill>
            </a:endParaRPr>
          </a:p>
          <a:p>
            <a:pPr algn="ctr"/>
            <a:r>
              <a:rPr lang="en-US" sz="3600" b="1" dirty="0" err="1">
                <a:blipFill>
                  <a:blip r:embed="rId2"/>
                  <a:tile tx="0" ty="0" sx="100000" sy="100000" flip="none" algn="tl"/>
                </a:blipFill>
              </a:rPr>
              <a:t>মোহাম্মদ</a:t>
            </a:r>
            <a:r>
              <a:rPr lang="en-US" sz="3600" b="1" dirty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3600" b="1" dirty="0" err="1">
                <a:blipFill>
                  <a:blip r:embed="rId2"/>
                  <a:tile tx="0" ty="0" sx="100000" sy="100000" flip="none" algn="tl"/>
                </a:blipFill>
              </a:rPr>
              <a:t>রকিব</a:t>
            </a:r>
            <a:r>
              <a:rPr lang="en-US" sz="3600" b="1" dirty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3600" b="1" dirty="0" err="1">
                <a:blipFill>
                  <a:blip r:embed="rId2"/>
                  <a:tile tx="0" ty="0" sx="100000" sy="100000" flip="none" algn="tl"/>
                </a:blipFill>
              </a:rPr>
              <a:t>উদ্দিন</a:t>
            </a:r>
            <a:endParaRPr lang="en-US" sz="3600" b="1" dirty="0">
              <a:blipFill>
                <a:blip r:embed="rId2"/>
                <a:tile tx="0" ty="0" sx="100000" sy="100000" flip="none" algn="tl"/>
              </a:blipFill>
            </a:endParaRPr>
          </a:p>
          <a:p>
            <a:pPr algn="ctr"/>
            <a:r>
              <a:rPr lang="en-US" sz="3200" b="1" dirty="0" err="1">
                <a:blipFill>
                  <a:blip r:embed="rId2"/>
                  <a:tile tx="0" ty="0" sx="100000" sy="100000" flip="none" algn="tl"/>
                </a:blipFill>
              </a:rPr>
              <a:t>রোল</a:t>
            </a:r>
            <a:r>
              <a:rPr lang="en-US" sz="3200" b="1" dirty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3200" b="1" dirty="0" err="1">
                <a:blipFill>
                  <a:blip r:embed="rId2"/>
                  <a:tile tx="0" ty="0" sx="100000" sy="100000" flip="none" algn="tl"/>
                </a:blipFill>
              </a:rPr>
              <a:t>নং</a:t>
            </a:r>
            <a:r>
              <a:rPr lang="en-US" sz="3200" b="1" dirty="0">
                <a:blipFill>
                  <a:blip r:embed="rId2"/>
                  <a:tile tx="0" ty="0" sx="100000" sy="100000" flip="none" algn="tl"/>
                </a:blipFill>
              </a:rPr>
              <a:t>- ২৫</a:t>
            </a:r>
          </a:p>
          <a:p>
            <a:pPr algn="ctr"/>
            <a:r>
              <a:rPr lang="en-US" sz="3200" b="1" dirty="0" err="1">
                <a:blipFill>
                  <a:blip r:embed="rId2"/>
                  <a:tile tx="0" ty="0" sx="100000" sy="100000" flip="none" algn="tl"/>
                </a:blipFill>
              </a:rPr>
              <a:t>শাখা</a:t>
            </a:r>
            <a:r>
              <a:rPr lang="en-US" sz="3200" b="1" dirty="0">
                <a:blipFill>
                  <a:blip r:embed="rId2"/>
                  <a:tile tx="0" ty="0" sx="100000" sy="100000" flip="none" algn="tl"/>
                </a:blipFill>
              </a:rPr>
              <a:t>- ক</a:t>
            </a:r>
          </a:p>
          <a:p>
            <a:pPr algn="ctr"/>
            <a:r>
              <a:rPr lang="en-US" sz="2400" b="1" dirty="0" err="1">
                <a:blipFill>
                  <a:blip r:embed="rId2"/>
                  <a:tile tx="0" ty="0" sx="100000" sy="100000" flip="none" algn="tl"/>
                </a:blipFill>
              </a:rPr>
              <a:t>সেশন</a:t>
            </a:r>
            <a:r>
              <a:rPr lang="en-US" sz="2400" b="1" dirty="0">
                <a:blipFill>
                  <a:blip r:embed="rId2"/>
                  <a:tile tx="0" ty="0" sx="100000" sy="100000" flip="none" algn="tl"/>
                </a:blipFill>
              </a:rPr>
              <a:t>- </a:t>
            </a:r>
            <a:r>
              <a:rPr lang="en-US" sz="2400" b="1" dirty="0" smtClean="0">
                <a:blipFill>
                  <a:blip r:embed="rId2"/>
                  <a:tile tx="0" ty="0" sx="100000" sy="100000" flip="none" algn="tl"/>
                </a:blipFill>
              </a:rPr>
              <a:t>(</a:t>
            </a:r>
            <a:r>
              <a:rPr lang="en-US" sz="2400" b="1" dirty="0" err="1" smtClean="0">
                <a:blipFill>
                  <a:blip r:embed="rId2"/>
                  <a:tile tx="0" ty="0" sx="100000" sy="100000" flip="none" algn="tl"/>
                </a:blipFill>
              </a:rPr>
              <a:t>জানুঃ</a:t>
            </a:r>
            <a:r>
              <a:rPr lang="en-US" sz="2400" b="1" dirty="0" smtClean="0">
                <a:blipFill>
                  <a:blip r:embed="rId2"/>
                  <a:tile tx="0" ty="0" sx="100000" sy="100000" flip="none" algn="tl"/>
                </a:blipFill>
              </a:rPr>
              <a:t>- </a:t>
            </a:r>
            <a:r>
              <a:rPr lang="en-US" sz="2400" b="1" dirty="0" err="1">
                <a:blipFill>
                  <a:blip r:embed="rId2"/>
                  <a:tile tx="0" ty="0" sx="100000" sy="100000" flip="none" algn="tl"/>
                </a:blipFill>
              </a:rPr>
              <a:t>অক্টোবর</a:t>
            </a:r>
            <a:r>
              <a:rPr lang="en-US" sz="2400" b="1" dirty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2400" b="1" dirty="0" smtClean="0">
                <a:blipFill>
                  <a:blip r:embed="rId2"/>
                  <a:tile tx="0" ty="0" sx="100000" sy="100000" flip="none" algn="tl"/>
                </a:blipFill>
              </a:rPr>
              <a:t>)২০২৬</a:t>
            </a:r>
            <a:endParaRPr lang="en-US" sz="2400" b="1" dirty="0">
              <a:blipFill>
                <a:blip r:embed="rId2"/>
                <a:tile tx="0" ty="0" sx="100000" sy="100000" flip="none" algn="tl"/>
              </a:blipFill>
            </a:endParaRPr>
          </a:p>
          <a:p>
            <a:pPr algn="ctr"/>
            <a:r>
              <a:rPr lang="en-US" sz="3600" b="1" dirty="0" err="1">
                <a:blipFill>
                  <a:blip r:embed="rId2"/>
                  <a:tile tx="0" ty="0" sx="100000" sy="100000" flip="none" algn="tl"/>
                </a:blipFill>
              </a:rPr>
              <a:t>কুমিল্লা</a:t>
            </a:r>
            <a:r>
              <a:rPr lang="en-US" sz="3600" b="1" dirty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sz="3600" b="1" dirty="0" err="1">
                <a:blipFill>
                  <a:blip r:embed="rId2"/>
                  <a:tile tx="0" ty="0" sx="100000" sy="100000" flip="none" algn="tl"/>
                </a:blipFill>
              </a:rPr>
              <a:t>পিটিআই</a:t>
            </a:r>
            <a:r>
              <a:rPr lang="en-US" sz="3600" b="1" dirty="0">
                <a:blipFill>
                  <a:blip r:embed="rId2"/>
                  <a:tile tx="0" ty="0" sx="100000" sy="100000" flip="none" algn="tl"/>
                </a:blipFill>
              </a:rPr>
              <a:t>।</a:t>
            </a:r>
          </a:p>
          <a:p>
            <a:endParaRPr lang="en-US" dirty="0">
              <a:blipFill>
                <a:blip r:embed="rId2"/>
                <a:tile tx="0" ty="0" sx="100000" sy="100000" flip="none" algn="tl"/>
              </a:blip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4" y="1143000"/>
            <a:ext cx="3376613" cy="374442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234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পাঠ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পরিচিতি</a:t>
            </a:r>
            <a:endParaRPr lang="en-US" sz="4000" b="1" dirty="0" smtClean="0"/>
          </a:p>
          <a:p>
            <a:pPr algn="ctr"/>
            <a:r>
              <a:rPr lang="en-US" sz="3200" b="1" dirty="0" err="1" smtClean="0"/>
              <a:t>শ্রেণিঃ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চতুর্থ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err="1" smtClean="0"/>
              <a:t>বিষয়ঃ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বিজ্ঞান</a:t>
            </a:r>
            <a:endParaRPr lang="en-US" sz="3200" b="1" dirty="0" smtClean="0"/>
          </a:p>
          <a:p>
            <a:pPr algn="ctr"/>
            <a:r>
              <a:rPr lang="en-US" sz="3200" b="1" dirty="0" err="1" smtClean="0"/>
              <a:t>পাঠের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শিরোনামঃ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শক্তির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বিভিন্ন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রুপ</a:t>
            </a:r>
            <a:endParaRPr lang="en-US" sz="3200" b="1" dirty="0" smtClean="0"/>
          </a:p>
          <a:p>
            <a:pPr algn="ctr"/>
            <a:r>
              <a:rPr lang="en-US" sz="2800" b="1" dirty="0" err="1" smtClean="0"/>
              <a:t>তারিখঃ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সময়ঃ</a:t>
            </a:r>
            <a:r>
              <a:rPr lang="en-US" sz="2800" b="1" dirty="0" smtClean="0"/>
              <a:t> ৪০ </a:t>
            </a:r>
            <a:r>
              <a:rPr lang="en-US" sz="2800" b="1" dirty="0" err="1" smtClean="0"/>
              <a:t>মিনিট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038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শিখনফলঃ</a:t>
            </a:r>
            <a:r>
              <a:rPr lang="en-US" sz="2800" b="1" dirty="0" smtClean="0"/>
              <a:t> </a:t>
            </a:r>
            <a:r>
              <a:rPr lang="en-US" b="1" dirty="0" smtClean="0"/>
              <a:t>৩.৪.১. </a:t>
            </a:r>
            <a:r>
              <a:rPr lang="en-US" sz="2800" b="1" dirty="0" err="1" smtClean="0"/>
              <a:t>শক্তির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ধারনা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ব্যাখ্যা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/>
              <a:t>।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724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উপকরনঃ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টর্চ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লাইট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বল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মোমবাতি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পাঠ্যবই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সূর্যের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ছবি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বৈদ্যুতিক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বাতি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7161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/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11430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279384"/>
              </p:ext>
            </p:extLst>
          </p:nvPr>
        </p:nvGraphicFramePr>
        <p:xfrm>
          <a:off x="760413" y="3321050"/>
          <a:ext cx="76247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Packager Shell Object" showAsIcon="1" r:id="rId3" imgW="7624440" imgH="488520" progId="Package">
                  <p:embed/>
                </p:oleObj>
              </mc:Choice>
              <mc:Fallback>
                <p:oleObj name="Packager Shell Object" showAsIcon="1" r:id="rId3" imgW="76244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0413" y="3321050"/>
                        <a:ext cx="762476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1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4" y="15875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4" y="285748"/>
            <a:ext cx="2297776" cy="1579219"/>
          </a:xfrm>
          <a:prstGeom prst="rect">
            <a:avLst/>
          </a:prstGeom>
        </p:spPr>
      </p:pic>
      <p:sp>
        <p:nvSpPr>
          <p:cNvPr id="3" name="AutoShape 2" descr="C:\Users\PC\AppData\Local\Temp\{7B8BDE7D-E832-4EED-B841-836A0199037B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18122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সুর্য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2287062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বাল্ব</a:t>
            </a:r>
            <a:endParaRPr lang="en-US" sz="3600" b="1" dirty="0"/>
          </a:p>
        </p:txBody>
      </p:sp>
      <p:pic>
        <p:nvPicPr>
          <p:cNvPr id="2050" name="Picture 2" descr="Ceiling Fan PNG Images (Transparent HD Photo Clipart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-50509"/>
            <a:ext cx="1828800" cy="251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400" y="228706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পাখা</a:t>
            </a:r>
            <a:endParaRPr lang="en-US" sz="3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521"/>
            <a:ext cx="1676400" cy="193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62800" y="2159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গাড়ী</a:t>
            </a:r>
            <a:endParaRPr lang="en-US" sz="3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71537" y="3276600"/>
            <a:ext cx="5562600" cy="17525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3429000"/>
            <a:ext cx="6019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800" b="1" dirty="0" err="1" smtClean="0"/>
              <a:t>পাখা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কেন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ঘোরে</a:t>
            </a:r>
            <a:r>
              <a:rPr lang="en-US" sz="2800" b="1" dirty="0" smtClean="0"/>
              <a:t>?</a:t>
            </a:r>
          </a:p>
          <a:p>
            <a:pPr marL="342900" indent="-342900" algn="ctr">
              <a:buAutoNum type="arabicPeriod"/>
            </a:pPr>
            <a:r>
              <a:rPr lang="en-US" sz="2800" b="1" dirty="0" err="1" smtClean="0"/>
              <a:t>গাড়ী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কীভাবে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চলে</a:t>
            </a:r>
            <a:r>
              <a:rPr lang="en-US" sz="2800" b="1" dirty="0" smtClean="0"/>
              <a:t>?</a:t>
            </a:r>
          </a:p>
          <a:p>
            <a:pPr marL="342900" indent="-342900" algn="ctr">
              <a:buAutoNum type="arabicPeriod"/>
            </a:pPr>
            <a:r>
              <a:rPr lang="en-US" sz="2800" b="1" dirty="0" err="1" smtClean="0"/>
              <a:t>রাতে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কীভাবে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বাতি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জ্বলে</a:t>
            </a:r>
            <a:r>
              <a:rPr lang="en-US" sz="2800" b="1" dirty="0" smtClean="0"/>
              <a:t>?</a:t>
            </a:r>
          </a:p>
          <a:p>
            <a:pPr marL="342900" indent="-342900" algn="ctr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539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15875"/>
            <a:ext cx="2039070" cy="1142136"/>
          </a:xfrm>
          <a:prstGeom prst="rect">
            <a:avLst/>
          </a:prstGeom>
        </p:spPr>
      </p:pic>
      <p:sp>
        <p:nvSpPr>
          <p:cNvPr id="3" name="AutoShape 2" descr="C:\Users\PC\AppData\Local\Temp\{335D9BA1-AD75-4D63-B7DA-A30C8B11443D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500" y="1295400"/>
            <a:ext cx="176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সুর্য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450399"/>
            <a:ext cx="2362200" cy="59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গাছ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19434" y="1752600"/>
            <a:ext cx="1643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গাড়ী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859217"/>
              </p:ext>
            </p:extLst>
          </p:nvPr>
        </p:nvGraphicFramePr>
        <p:xfrm>
          <a:off x="220662" y="3124200"/>
          <a:ext cx="8923338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446"/>
                <a:gridCol w="2974446"/>
                <a:gridCol w="2974446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বস্তু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কী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কাজ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</a:t>
                      </a:r>
                      <a:r>
                        <a:rPr lang="en-US" baseline="0" dirty="0" err="1" smtClean="0"/>
                        <a:t>রে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শক্তির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উৎস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ট</a:t>
                      </a:r>
                      <a:r>
                        <a:rPr lang="en-US" baseline="0" dirty="0" err="1" smtClean="0"/>
                        <a:t>র্চ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লাইট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আলো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দেয়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ব্যাট</a:t>
                      </a:r>
                      <a:r>
                        <a:rPr lang="en-US" baseline="0" dirty="0" err="1" smtClean="0"/>
                        <a:t>ারি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গাড়ী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চলে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ব্যাট</a:t>
                      </a:r>
                      <a:r>
                        <a:rPr lang="en-US" baseline="0" dirty="0" err="1" smtClean="0"/>
                        <a:t>ারি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মানুষ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কাজ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</a:t>
                      </a:r>
                      <a:r>
                        <a:rPr lang="en-US" baseline="0" dirty="0" err="1" smtClean="0"/>
                        <a:t>রে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খাবার</a:t>
                      </a:r>
                      <a:endParaRPr lang="en-US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গাছ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বৃদ্ধি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পায়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সূর্যালোক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644" y="-4382"/>
            <a:ext cx="1277356" cy="147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812" y="72162"/>
            <a:ext cx="1378237" cy="137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10590" y="1612611"/>
            <a:ext cx="2608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টর্চ</a:t>
            </a:r>
            <a:r>
              <a:rPr lang="en-US" sz="3600" b="1" dirty="0"/>
              <a:t> </a:t>
            </a:r>
            <a:r>
              <a:rPr lang="en-US" sz="3600" b="1" dirty="0" err="1"/>
              <a:t>লাইট</a:t>
            </a:r>
            <a:endParaRPr lang="en-US" sz="3600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8275"/>
            <a:ext cx="2247900" cy="118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858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শক্তি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কী</a:t>
            </a:r>
            <a:r>
              <a:rPr lang="en-US" sz="2800" b="1" dirty="0" smtClean="0"/>
              <a:t>?</a:t>
            </a:r>
          </a:p>
          <a:p>
            <a:pPr algn="ctr"/>
            <a:r>
              <a:rPr lang="en-US" sz="2800" b="1" dirty="0" err="1" smtClean="0"/>
              <a:t>উত্তরঃ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শক্তি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হলো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কাজ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সামর্থ</a:t>
            </a:r>
            <a:r>
              <a:rPr lang="en-US" sz="2800" b="1" dirty="0" smtClean="0"/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724" y="1371599"/>
            <a:ext cx="82962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শক্তির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বিভিন্ন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রুপ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হলো</a:t>
            </a:r>
            <a:r>
              <a:rPr lang="en-US" sz="2400" b="1" u="sng" dirty="0" smtClean="0"/>
              <a:t>।</a:t>
            </a:r>
          </a:p>
          <a:p>
            <a:pPr marL="457200" indent="-457200">
              <a:buAutoNum type="arabicPeriod"/>
            </a:pPr>
            <a:r>
              <a:rPr lang="en-US" sz="2400" b="1" dirty="0" err="1" smtClean="0"/>
              <a:t>আলোক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শক্তি</a:t>
            </a:r>
            <a:r>
              <a:rPr lang="en-US" sz="2400" b="1" dirty="0" smtClean="0"/>
              <a:t> </a:t>
            </a:r>
          </a:p>
          <a:p>
            <a:pPr marL="457200" indent="-457200">
              <a:buAutoNum type="arabicPeriod"/>
            </a:pP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২. </a:t>
            </a:r>
            <a:r>
              <a:rPr lang="en-US" sz="2400" b="1" dirty="0" err="1" smtClean="0"/>
              <a:t>তাপ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শক্তি</a:t>
            </a:r>
            <a:r>
              <a:rPr lang="en-US" sz="2400" b="1" dirty="0" smtClean="0"/>
              <a:t> 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৩. </a:t>
            </a:r>
            <a:r>
              <a:rPr lang="en-US" sz="2400" b="1" dirty="0" err="1" smtClean="0"/>
              <a:t>শব্দ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শক্তি</a:t>
            </a:r>
            <a:r>
              <a:rPr lang="en-US" sz="2400" b="1" dirty="0" smtClean="0"/>
              <a:t>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৪. </a:t>
            </a:r>
            <a:r>
              <a:rPr lang="en-US" sz="2400" b="1" dirty="0" err="1" smtClean="0"/>
              <a:t>বিদ্যু</a:t>
            </a:r>
            <a:r>
              <a:rPr lang="en-US" sz="2400" b="1" dirty="0" smtClean="0"/>
              <a:t>ৎ </a:t>
            </a:r>
            <a:r>
              <a:rPr lang="en-US" sz="2400" b="1" dirty="0" err="1" smtClean="0"/>
              <a:t>শক্তি</a:t>
            </a:r>
            <a:r>
              <a:rPr lang="en-US" sz="2400" b="1" dirty="0" smtClean="0"/>
              <a:t> </a:t>
            </a:r>
          </a:p>
          <a:p>
            <a:pPr marL="342900" indent="-342900">
              <a:buAutoNum type="arabicPeriod"/>
            </a:pP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2" y="1371599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81400" y="1752600"/>
            <a:ext cx="1752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429000" y="2667000"/>
            <a:ext cx="1905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2" y="2424112"/>
            <a:ext cx="1625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971800" y="4267200"/>
            <a:ext cx="2133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3636427"/>
            <a:ext cx="1819274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429000" y="5257798"/>
            <a:ext cx="1905000" cy="762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2" y="5160426"/>
            <a:ext cx="2057400" cy="12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0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বাস্তব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জীবনে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শক্তির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ব্যবহার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828800" y="762000"/>
            <a:ext cx="6019800" cy="813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2057400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১. </a:t>
            </a:r>
            <a:r>
              <a:rPr lang="en-US" dirty="0" err="1" smtClean="0"/>
              <a:t>রান্না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।</a:t>
            </a:r>
          </a:p>
          <a:p>
            <a:pPr algn="ctr"/>
            <a:r>
              <a:rPr lang="en-US" dirty="0" smtClean="0"/>
              <a:t>২. </a:t>
            </a:r>
            <a:r>
              <a:rPr lang="en-US" dirty="0" err="1" smtClean="0"/>
              <a:t>গাড়ি</a:t>
            </a:r>
            <a:r>
              <a:rPr lang="en-US" dirty="0" smtClean="0"/>
              <a:t>  </a:t>
            </a:r>
            <a:r>
              <a:rPr lang="en-US" dirty="0" err="1" smtClean="0"/>
              <a:t>চালানো</a:t>
            </a:r>
            <a:r>
              <a:rPr lang="en-US" dirty="0" smtClean="0"/>
              <a:t>।</a:t>
            </a:r>
          </a:p>
          <a:p>
            <a:pPr algn="ctr"/>
            <a:r>
              <a:rPr lang="en-US" dirty="0" smtClean="0"/>
              <a:t>৩. 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চার্জ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।</a:t>
            </a:r>
          </a:p>
          <a:p>
            <a:pPr algn="ctr"/>
            <a:r>
              <a:rPr lang="en-US" dirty="0" smtClean="0"/>
              <a:t>৪. </a:t>
            </a:r>
            <a:r>
              <a:rPr lang="en-US" dirty="0" err="1" smtClean="0"/>
              <a:t>টিভি</a:t>
            </a:r>
            <a:r>
              <a:rPr lang="en-US" dirty="0" smtClean="0"/>
              <a:t> </a:t>
            </a:r>
            <a:r>
              <a:rPr lang="en-US" dirty="0" err="1" smtClean="0"/>
              <a:t>দেখা</a:t>
            </a:r>
            <a:r>
              <a:rPr lang="en-US" dirty="0"/>
              <a:t>।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14450" y="3487103"/>
            <a:ext cx="5162550" cy="93249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শক্তি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সাশ্রয়ের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উপায়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800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</a:t>
            </a:r>
            <a:r>
              <a:rPr lang="en-US" sz="2400" b="1" dirty="0" err="1" smtClean="0"/>
              <a:t>অপ্রয়োজনে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বন্ধ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রাখা</a:t>
            </a:r>
            <a:r>
              <a:rPr lang="en-US" sz="2400" b="1" dirty="0" smtClean="0"/>
              <a:t>।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                                      </a:t>
            </a:r>
            <a:endParaRPr lang="en-US" sz="2800" b="1" dirty="0" smtClean="0"/>
          </a:p>
          <a:p>
            <a:r>
              <a:rPr lang="en-US" sz="2800" b="1" dirty="0" smtClean="0"/>
              <a:t> * </a:t>
            </a:r>
            <a:r>
              <a:rPr lang="en-US" sz="2800" b="1" dirty="0" err="1" smtClean="0"/>
              <a:t>বিদ্যু</a:t>
            </a:r>
            <a:r>
              <a:rPr lang="en-US" sz="2800" b="1" dirty="0" smtClean="0"/>
              <a:t>ৎ </a:t>
            </a:r>
            <a:r>
              <a:rPr lang="en-US" sz="2800" b="1" dirty="0" err="1" smtClean="0"/>
              <a:t>অপচয়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করা</a:t>
            </a:r>
            <a:r>
              <a:rPr lang="en-US" sz="2800" b="1" dirty="0" smtClean="0"/>
              <a:t>।    </a:t>
            </a:r>
            <a:r>
              <a:rPr lang="en-US" sz="2000" b="1" dirty="0" smtClean="0"/>
              <a:t>* </a:t>
            </a:r>
            <a:r>
              <a:rPr lang="en-US" sz="2000" b="1" dirty="0" err="1" smtClean="0"/>
              <a:t>দিনের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আলো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ব্যবহার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করা</a:t>
            </a:r>
            <a:r>
              <a:rPr lang="en-US" sz="2000" b="1" dirty="0" smtClean="0"/>
              <a:t>।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716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772400" cy="95410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শক্তির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বিভিন্ন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রুপ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চিহ্নিত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নিচের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ছকটি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পূরণ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করো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sp>
        <p:nvSpPr>
          <p:cNvPr id="3" name="Snip Single Corner Rectangle 2"/>
          <p:cNvSpPr/>
          <p:nvPr/>
        </p:nvSpPr>
        <p:spPr>
          <a:xfrm>
            <a:off x="838200" y="877907"/>
            <a:ext cx="7772400" cy="1143000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467082"/>
              </p:ext>
            </p:extLst>
          </p:nvPr>
        </p:nvGraphicFramePr>
        <p:xfrm>
          <a:off x="838200" y="2209799"/>
          <a:ext cx="7772400" cy="2245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9239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ঘটনা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স</a:t>
                      </a:r>
                      <a:r>
                        <a:rPr lang="en-US" baseline="0" dirty="0" err="1" smtClean="0"/>
                        <a:t>ংশ্লিষ্ট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শক্তি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6324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</a:t>
                      </a:r>
                      <a:r>
                        <a:rPr lang="en-US" baseline="0" dirty="0" err="1" smtClean="0"/>
                        <a:t>জ্রপাত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632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632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632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4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324</TotalTime>
  <Words>215</Words>
  <Application>Microsoft Office PowerPoint</Application>
  <PresentationFormat>On-screen Show (4:3)</PresentationFormat>
  <Paragraphs>88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Concourse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77</cp:revision>
  <dcterms:created xsi:type="dcterms:W3CDTF">2006-08-16T00:00:00Z</dcterms:created>
  <dcterms:modified xsi:type="dcterms:W3CDTF">2026-05-29T15:35:48Z</dcterms:modified>
</cp:coreProperties>
</file>