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309" r:id="rId4"/>
    <p:sldId id="313" r:id="rId5"/>
    <p:sldId id="262" r:id="rId6"/>
    <p:sldId id="263" r:id="rId7"/>
    <p:sldId id="264" r:id="rId8"/>
    <p:sldId id="279" r:id="rId9"/>
    <p:sldId id="284" r:id="rId10"/>
    <p:sldId id="302" r:id="rId11"/>
    <p:sldId id="307" r:id="rId12"/>
    <p:sldId id="280" r:id="rId13"/>
    <p:sldId id="310" r:id="rId14"/>
    <p:sldId id="298" r:id="rId15"/>
    <p:sldId id="312" r:id="rId16"/>
    <p:sldId id="282" r:id="rId17"/>
    <p:sldId id="314" r:id="rId18"/>
    <p:sldId id="315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99B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1221C-9FC9-41EB-BD4C-190BB7D82816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8933-D84E-4DE3-917B-AE57E568B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9FE9-7C3B-4C57-ADDE-592AD8445EE7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A2EB-F091-4BDB-991E-626CF9960C59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69E-EE3D-42AE-B8E0-B9D5B2398665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F74-4399-4008-8309-87089C4A4FAD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1FB8-CCCD-42D8-A3A7-06590E4ED391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DA6-1C96-4D8D-8EDE-705DEA7618E5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2168-85BF-4956-9CEF-CD60FA079204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7D7C-9C0A-415B-BFF5-CC3BC02FD1FC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846C-603E-4AC2-9E59-C1404BB33F9E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642-A9B5-4858-B39B-AA42BBE8F23A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78C1-4F10-47CD-A59D-1EB480ABDC55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E045-9CF8-4E1F-B436-B82907E16022}" type="datetime1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Mizan Sir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EED-2FF7-434B-B8BF-19243FBF8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পাঠে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4114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438400"/>
            <a:ext cx="3048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648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228600" y="1219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3333" r="33333"/>
          <a:stretch>
            <a:fillRect/>
          </a:stretch>
        </p:blipFill>
        <p:spPr bwMode="auto">
          <a:xfrm>
            <a:off x="3276600" y="2514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66667"/>
          <a:stretch>
            <a:fillRect/>
          </a:stretch>
        </p:blipFill>
        <p:spPr bwMode="auto">
          <a:xfrm>
            <a:off x="6248400" y="3886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জোড়ায়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কাজ</a:t>
            </a:r>
            <a:endParaRPr lang="en-US" sz="4800" b="1" dirty="0">
              <a:solidFill>
                <a:srgbClr val="2539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৫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4102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24000"/>
            <a:ext cx="358140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457200" y="1370012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8543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91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19400"/>
            <a:ext cx="899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দলীয়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কাজ</a:t>
            </a:r>
            <a:endParaRPr lang="en-US" sz="4800" b="1" dirty="0">
              <a:solidFill>
                <a:srgbClr val="2539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৮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4102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914400"/>
            <a:ext cx="3581401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3810000"/>
            <a:ext cx="8515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267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362200"/>
            <a:ext cx="556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3200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r="50811"/>
          <a:stretch>
            <a:fillRect/>
          </a:stretch>
        </p:blipFill>
        <p:spPr bwMode="auto">
          <a:xfrm>
            <a:off x="457200" y="1752600"/>
            <a:ext cx="495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51318"/>
          <a:stretch>
            <a:fillRect/>
          </a:stretch>
        </p:blipFill>
        <p:spPr bwMode="auto">
          <a:xfrm>
            <a:off x="3733800" y="3657600"/>
            <a:ext cx="495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171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705225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667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r="65833"/>
          <a:stretch>
            <a:fillRect/>
          </a:stretch>
        </p:blipFill>
        <p:spPr bwMode="auto">
          <a:xfrm>
            <a:off x="152400" y="1219200"/>
            <a:ext cx="3124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2821" r="33538"/>
          <a:stretch>
            <a:fillRect/>
          </a:stretch>
        </p:blipFill>
        <p:spPr bwMode="auto">
          <a:xfrm>
            <a:off x="3124200" y="2238375"/>
            <a:ext cx="3124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67282"/>
          <a:stretch>
            <a:fillRect/>
          </a:stretch>
        </p:blipFill>
        <p:spPr bwMode="auto">
          <a:xfrm>
            <a:off x="6019800" y="4191000"/>
            <a:ext cx="3038476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বাড়ির</a:t>
            </a:r>
            <a:r>
              <a:rPr lang="en-US" sz="4000" b="1" cap="all" dirty="0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rgbClr val="25399B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endParaRPr lang="en-US" sz="4000" b="1" cap="all" dirty="0">
              <a:ln/>
              <a:solidFill>
                <a:srgbClr val="25399B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 descr="cc4841874b7bb4d3ae49a887a22df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0"/>
            <a:ext cx="4419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457200" y="12954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769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পরিচিতি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r="6667"/>
          <a:stretch>
            <a:fillRect/>
          </a:stretch>
        </p:blipFill>
        <p:spPr>
          <a:xfrm>
            <a:off x="381000" y="1600200"/>
            <a:ext cx="3581400" cy="3352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38600" y="1905000"/>
            <a:ext cx="4800600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</a:rPr>
              <a:t>মোঃ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মিজানুর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রহমান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25399B"/>
                </a:solidFill>
              </a:rPr>
              <a:t>সহকারি</a:t>
            </a:r>
            <a:r>
              <a:rPr lang="en-US" sz="2800" b="1" dirty="0" smtClean="0">
                <a:solidFill>
                  <a:srgbClr val="25399B"/>
                </a:solidFill>
              </a:rPr>
              <a:t> </a:t>
            </a:r>
            <a:r>
              <a:rPr lang="en-US" sz="2800" b="1" dirty="0" err="1" smtClean="0">
                <a:solidFill>
                  <a:srgbClr val="25399B"/>
                </a:solidFill>
              </a:rPr>
              <a:t>শিক্ষক</a:t>
            </a:r>
            <a:endParaRPr lang="en-US" sz="2800" b="1" dirty="0" smtClean="0">
              <a:solidFill>
                <a:srgbClr val="25399B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25399B"/>
                </a:solidFill>
              </a:rPr>
              <a:t>ইমেইলঃ</a:t>
            </a:r>
            <a:r>
              <a:rPr lang="en-US" sz="2800" b="1" dirty="0" smtClean="0">
                <a:solidFill>
                  <a:srgbClr val="25399B"/>
                </a:solidFill>
              </a:rPr>
              <a:t> mejan1987@gmail.com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25399B"/>
                </a:solidFill>
              </a:rPr>
              <a:t>আর.আর</a:t>
            </a:r>
            <a:r>
              <a:rPr lang="en-US" sz="3600" b="1" dirty="0" smtClean="0">
                <a:solidFill>
                  <a:srgbClr val="25399B"/>
                </a:solidFill>
              </a:rPr>
              <a:t>. </a:t>
            </a:r>
            <a:r>
              <a:rPr lang="en-US" sz="3600" b="1" dirty="0" err="1" smtClean="0">
                <a:solidFill>
                  <a:srgbClr val="25399B"/>
                </a:solidFill>
              </a:rPr>
              <a:t>টেক্সটাইল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মিলস্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উচ্চ</a:t>
            </a:r>
            <a:r>
              <a:rPr lang="en-US" sz="3600" b="1" dirty="0" smtClean="0">
                <a:solidFill>
                  <a:srgbClr val="25399B"/>
                </a:solidFill>
              </a:rPr>
              <a:t> </a:t>
            </a:r>
            <a:r>
              <a:rPr lang="en-US" sz="3600" b="1" dirty="0" err="1" smtClean="0">
                <a:solidFill>
                  <a:srgbClr val="25399B"/>
                </a:solidFill>
              </a:rPr>
              <a:t>বিদ্যালয়</a:t>
            </a:r>
            <a:r>
              <a:rPr lang="en-US" sz="3600" b="1" dirty="0" smtClean="0">
                <a:solidFill>
                  <a:srgbClr val="25399B"/>
                </a:solidFill>
              </a:rPr>
              <a:t>।</a:t>
            </a:r>
            <a:endParaRPr lang="en-US" sz="3600" b="1" dirty="0">
              <a:solidFill>
                <a:srgbClr val="25399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9906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0070C0"/>
                </a:solidFill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</a:rPr>
              <a:t>সবাইকে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পরিচিতি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25399B"/>
                </a:solidFill>
              </a:rPr>
              <a:t>শ্রেণিঃ৯ম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অধ্যায়ঃ</a:t>
            </a:r>
            <a:r>
              <a:rPr lang="en-US" sz="3200" b="1" dirty="0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 ২য়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সময়ঃ</a:t>
            </a:r>
            <a:r>
              <a:rPr lang="en-US" sz="3200" b="1" dirty="0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 ৫০ </a:t>
            </a:r>
            <a:r>
              <a:rPr lang="en-US" sz="3200" b="1" dirty="0" err="1" smtClean="0">
                <a:solidFill>
                  <a:srgbClr val="25399B"/>
                </a:solidFill>
                <a:latin typeface="SutonnyMJ" pitchFamily="2" charset="0"/>
                <a:cs typeface="SutonnyMJ" pitchFamily="2" charset="0"/>
              </a:rPr>
              <a:t>মিনিট</a:t>
            </a:r>
            <a:endParaRPr lang="en-US" sz="3200" b="1" dirty="0" smtClean="0">
              <a:solidFill>
                <a:srgbClr val="25399B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25399B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990600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1752600"/>
            <a:ext cx="6365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তথ্য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যোগাযোগ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প্রযুক্তি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 descr="class 9 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1"/>
            <a:ext cx="2667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5399B"/>
                </a:solidFill>
              </a:rPr>
              <a:t>ছবিগুলো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লক্ষ্য</a:t>
            </a:r>
            <a:r>
              <a:rPr lang="en-US" sz="4800" b="1" dirty="0" smtClean="0">
                <a:solidFill>
                  <a:srgbClr val="25399B"/>
                </a:solidFill>
              </a:rPr>
              <a:t> </a:t>
            </a:r>
            <a:r>
              <a:rPr lang="en-US" sz="4800" b="1" dirty="0" err="1" smtClean="0">
                <a:solidFill>
                  <a:srgbClr val="25399B"/>
                </a:solidFill>
              </a:rPr>
              <a:t>করো</a:t>
            </a:r>
            <a:r>
              <a:rPr lang="en-US" sz="4800" b="1" dirty="0" smtClean="0">
                <a:solidFill>
                  <a:srgbClr val="25399B"/>
                </a:solidFill>
              </a:rPr>
              <a:t>                </a:t>
            </a:r>
            <a:endParaRPr lang="en-US" sz="4800" b="1" dirty="0">
              <a:solidFill>
                <a:srgbClr val="25399B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065212"/>
            <a:ext cx="792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3606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3733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267200"/>
            <a:ext cx="36576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286000"/>
            <a:ext cx="8305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2200"/>
            <a:ext cx="7924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838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25399B"/>
                </a:solidFill>
              </a:rPr>
              <a:t>আজকের</a:t>
            </a:r>
            <a:r>
              <a:rPr lang="en-US" sz="5400" b="1" dirty="0" smtClean="0">
                <a:solidFill>
                  <a:srgbClr val="25399B"/>
                </a:solidFill>
              </a:rPr>
              <a:t> </a:t>
            </a:r>
            <a:r>
              <a:rPr lang="en-US" sz="5400" b="1" dirty="0" err="1" smtClean="0">
                <a:solidFill>
                  <a:srgbClr val="25399B"/>
                </a:solidFill>
              </a:rPr>
              <a:t>পাঠ</a:t>
            </a:r>
            <a:endParaRPr lang="en-US" sz="5400" b="1" dirty="0">
              <a:solidFill>
                <a:srgbClr val="2539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390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66372"/>
          <a:stretch>
            <a:fillRect/>
          </a:stretch>
        </p:blipFill>
        <p:spPr bwMode="auto">
          <a:xfrm>
            <a:off x="0" y="1447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33628" r="33628"/>
          <a:stretch>
            <a:fillRect/>
          </a:stretch>
        </p:blipFill>
        <p:spPr bwMode="auto">
          <a:xfrm>
            <a:off x="2971800" y="2286000"/>
            <a:ext cx="2819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66372"/>
          <a:stretch>
            <a:fillRect/>
          </a:stretch>
        </p:blipFill>
        <p:spPr bwMode="auto">
          <a:xfrm>
            <a:off x="5791200" y="4191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4953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</a:rPr>
              <a:t>সময়</a:t>
            </a:r>
            <a:r>
              <a:rPr lang="en-US" sz="3200" b="1" dirty="0" smtClean="0">
                <a:solidFill>
                  <a:srgbClr val="006600"/>
                </a:solidFill>
              </a:rPr>
              <a:t> :  </a:t>
            </a:r>
            <a:r>
              <a:rPr lang="en-US" sz="7200" b="1" dirty="0" smtClean="0">
                <a:solidFill>
                  <a:srgbClr val="FF0000"/>
                </a:solidFill>
              </a:rPr>
              <a:t>৩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 err="1" smtClean="0">
                <a:solidFill>
                  <a:srgbClr val="006600"/>
                </a:solidFill>
              </a:rPr>
              <a:t>মিনিট</a:t>
            </a:r>
            <a:endParaRPr lang="en-US" sz="3200" b="1" dirty="0">
              <a:solidFill>
                <a:srgbClr val="006600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81600"/>
            <a:ext cx="135255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990600"/>
            <a:ext cx="3505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25399B"/>
                </a:solidFill>
              </a:rPr>
              <a:t>একক</a:t>
            </a:r>
            <a:r>
              <a:rPr lang="en-US" sz="4000" b="1" dirty="0" smtClean="0">
                <a:solidFill>
                  <a:srgbClr val="25399B"/>
                </a:solidFill>
              </a:rPr>
              <a:t> </a:t>
            </a:r>
            <a:r>
              <a:rPr lang="en-US" sz="4000" b="1" dirty="0" err="1" smtClean="0">
                <a:solidFill>
                  <a:srgbClr val="25399B"/>
                </a:solidFill>
              </a:rPr>
              <a:t>কাজ</a:t>
            </a:r>
            <a:endParaRPr lang="en-US" sz="4000" b="1" dirty="0">
              <a:solidFill>
                <a:srgbClr val="25399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8763000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5391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AutoShape 5" descr="Cyber Bullying Imp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AutoShape 7" descr="Cyber Bullying Imp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AutoShape 9" descr="Cyber Bullying Imp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590800"/>
            <a:ext cx="3606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834910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1162</TotalTime>
  <Words>60</Words>
  <Application>Microsoft Office PowerPoint</Application>
  <PresentationFormat>On-screen Show (4:3)</PresentationFormat>
  <Paragraphs>22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688</cp:revision>
  <dcterms:created xsi:type="dcterms:W3CDTF">2026-01-22T13:39:02Z</dcterms:created>
  <dcterms:modified xsi:type="dcterms:W3CDTF">2026-05-29T09:23:47Z</dcterms:modified>
</cp:coreProperties>
</file>