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y="5143500" cx="9144000"/>
  <p:notesSz cx="5143500" cy="9144000"/>
  <p:embeddedFontLst>
    <p:embeddedFont>
      <p:font typeface="Arial Black"/>
      <p:regular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ArialBlack-regular.fntdata"/><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 name="Google Shape;13;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1" name="Google Shape;191;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2" name="Google Shape;192;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4" name="Google Shape;204;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5" name="Google Shape;205;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5" name="Google Shape;235;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6" name="Google Shape;236;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1" name="Google Shape;261;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2" name="Google Shape;262;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4" name="Google Shape;274;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 name="Shape 26"/>
        <p:cNvGrpSpPr/>
        <p:nvPr/>
      </p:nvGrpSpPr>
      <p:grpSpPr>
        <a:xfrm>
          <a:off x="0" y="0"/>
          <a:ext cx="0" cy="0"/>
          <a:chOff x="0" y="0"/>
          <a:chExt cx="0" cy="0"/>
        </a:xfrm>
      </p:grpSpPr>
      <p:sp>
        <p:nvSpPr>
          <p:cNvPr id="27" name="Google Shape;27;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 name="Google Shape;28;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5" name="Google Shape;55;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6" name="Google Shape;56;p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0" name="Google Shape;60;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1" name="Google Shape;61;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6" name="Google Shape;7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7" name="Google Shape;77;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1" name="Google Shape;91;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2" name="Google Shape;92;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6" name="Google Shape;116;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7" name="Google Shape;117;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2" name="Google Shape;142;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3" name="Google Shape;143;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0" name="Google Shape;160;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1" name="Google Shape;161;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A0E27"/>
        </a:solidFill>
      </p:bgPr>
    </p:bg>
    <p:spTree>
      <p:nvGrpSpPr>
        <p:cNvPr id="14" name="Shape 14"/>
        <p:cNvGrpSpPr/>
        <p:nvPr/>
      </p:nvGrpSpPr>
      <p:grpSpPr>
        <a:xfrm>
          <a:off x="0" y="0"/>
          <a:ext cx="0" cy="0"/>
          <a:chOff x="0" y="0"/>
          <a:chExt cx="0" cy="0"/>
        </a:xfrm>
      </p:grpSpPr>
      <p:sp>
        <p:nvSpPr>
          <p:cNvPr id="15" name="Google Shape;15;p3"/>
          <p:cNvSpPr/>
          <p:nvPr/>
        </p:nvSpPr>
        <p:spPr>
          <a:xfrm>
            <a:off x="-914400" y="-914400"/>
            <a:ext cx="4572000" cy="4572000"/>
          </a:xfrm>
          <a:prstGeom prst="ellipse">
            <a:avLst/>
          </a:prstGeom>
          <a:solidFill>
            <a:srgbClr val="00C896">
              <a:alpha val="14901"/>
            </a:srgbClr>
          </a:solidFill>
          <a:ln cap="flat" cmpd="sng" w="12700">
            <a:solidFill>
              <a:srgbClr val="00C896">
                <a:alpha val="14901"/>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3"/>
          <p:cNvSpPr/>
          <p:nvPr/>
        </p:nvSpPr>
        <p:spPr>
          <a:xfrm>
            <a:off x="6858000" y="1828800"/>
            <a:ext cx="3657600" cy="3657600"/>
          </a:xfrm>
          <a:prstGeom prst="ellipse">
            <a:avLst/>
          </a:prstGeom>
          <a:solidFill>
            <a:srgbClr val="E94560">
              <a:alpha val="20000"/>
            </a:srgbClr>
          </a:solidFill>
          <a:ln cap="flat" cmpd="sng" w="12700">
            <a:solidFill>
              <a:srgbClr val="E94560">
                <a:alpha val="20000"/>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 name="Google Shape;17;p3"/>
          <p:cNvSpPr/>
          <p:nvPr/>
        </p:nvSpPr>
        <p:spPr>
          <a:xfrm>
            <a:off x="3657600" y="3200400"/>
            <a:ext cx="2743200" cy="2743200"/>
          </a:xfrm>
          <a:prstGeom prst="ellipse">
            <a:avLst/>
          </a:prstGeom>
          <a:solidFill>
            <a:srgbClr val="F5A623">
              <a:alpha val="12156"/>
            </a:srgbClr>
          </a:solidFill>
          <a:ln cap="flat" cmpd="sng" w="12700">
            <a:solidFill>
              <a:srgbClr val="F5A623">
                <a:alpha val="12156"/>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 name="Google Shape;18;p3"/>
          <p:cNvSpPr/>
          <p:nvPr/>
        </p:nvSpPr>
        <p:spPr>
          <a:xfrm>
            <a:off x="3200400" y="320040"/>
            <a:ext cx="2743200" cy="384048"/>
          </a:xfrm>
          <a:prstGeom prst="rect">
            <a:avLst/>
          </a:prstGeom>
          <a:solidFill>
            <a:srgbClr val="00C896"/>
          </a:solidFill>
          <a:ln cap="flat" cmpd="sng" w="127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 name="Google Shape;19;p3"/>
          <p:cNvSpPr/>
          <p:nvPr/>
        </p:nvSpPr>
        <p:spPr>
          <a:xfrm>
            <a:off x="3200400" y="320040"/>
            <a:ext cx="2743200" cy="384048"/>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A0E27"/>
              </a:buClr>
              <a:buSzPts val="1300"/>
              <a:buFont typeface="Calibri"/>
              <a:buNone/>
            </a:pPr>
            <a:r>
              <a:rPr b="1" i="0" lang="en-US" sz="1300" u="none" cap="none" strike="noStrike">
                <a:solidFill>
                  <a:srgbClr val="0A0E27"/>
                </a:solidFill>
                <a:latin typeface="Calibri"/>
                <a:ea typeface="Calibri"/>
                <a:cs typeface="Calibri"/>
                <a:sym typeface="Calibri"/>
              </a:rPr>
              <a:t>SSC English Class</a:t>
            </a:r>
            <a:endParaRPr b="0" i="0" sz="1300" u="none" cap="none" strike="noStrike">
              <a:solidFill>
                <a:schemeClr val="dk1"/>
              </a:solidFill>
              <a:latin typeface="Calibri"/>
              <a:ea typeface="Calibri"/>
              <a:cs typeface="Calibri"/>
              <a:sym typeface="Calibri"/>
            </a:endParaRPr>
          </a:p>
        </p:txBody>
      </p:sp>
      <p:sp>
        <p:nvSpPr>
          <p:cNvPr id="20" name="Google Shape;20;p3"/>
          <p:cNvSpPr/>
          <p:nvPr/>
        </p:nvSpPr>
        <p:spPr>
          <a:xfrm>
            <a:off x="457200" y="914400"/>
            <a:ext cx="8229600" cy="10972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D700"/>
              </a:buClr>
              <a:buSzPts val="7200"/>
              <a:buFont typeface="Arial Black"/>
              <a:buNone/>
            </a:pPr>
            <a:r>
              <a:rPr b="1" i="0" lang="en-US" sz="7200" u="none" cap="none" strike="noStrike">
                <a:solidFill>
                  <a:srgbClr val="FFD700"/>
                </a:solidFill>
                <a:latin typeface="Arial Black"/>
                <a:ea typeface="Arial Black"/>
                <a:cs typeface="Arial Black"/>
                <a:sym typeface="Arial Black"/>
              </a:rPr>
              <a:t>স্বাগতম!</a:t>
            </a:r>
            <a:endParaRPr b="0" i="0" sz="7200" u="none" cap="none" strike="noStrike">
              <a:solidFill>
                <a:schemeClr val="dk1"/>
              </a:solidFill>
              <a:latin typeface="Calibri"/>
              <a:ea typeface="Calibri"/>
              <a:cs typeface="Calibri"/>
              <a:sym typeface="Calibri"/>
            </a:endParaRPr>
          </a:p>
        </p:txBody>
      </p:sp>
      <p:sp>
        <p:nvSpPr>
          <p:cNvPr id="21" name="Google Shape;21;p3"/>
          <p:cNvSpPr/>
          <p:nvPr/>
        </p:nvSpPr>
        <p:spPr>
          <a:xfrm>
            <a:off x="457200" y="2011680"/>
            <a:ext cx="8229600" cy="7315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3200"/>
              <a:buFont typeface="Calibri"/>
              <a:buNone/>
            </a:pPr>
            <a:r>
              <a:rPr b="1" i="0" lang="en-US" sz="3200" u="none" cap="none" strike="noStrike">
                <a:solidFill>
                  <a:srgbClr val="FFFFFF"/>
                </a:solidFill>
                <a:latin typeface="Calibri"/>
                <a:ea typeface="Calibri"/>
                <a:cs typeface="Calibri"/>
                <a:sym typeface="Calibri"/>
              </a:rPr>
              <a:t>Welcome, Dear Students!</a:t>
            </a:r>
            <a:endParaRPr b="0" i="0" sz="3200" u="none" cap="none" strike="noStrike">
              <a:solidFill>
                <a:schemeClr val="dk1"/>
              </a:solidFill>
              <a:latin typeface="Calibri"/>
              <a:ea typeface="Calibri"/>
              <a:cs typeface="Calibri"/>
              <a:sym typeface="Calibri"/>
            </a:endParaRPr>
          </a:p>
        </p:txBody>
      </p:sp>
      <p:sp>
        <p:nvSpPr>
          <p:cNvPr id="22" name="Google Shape;22;p3"/>
          <p:cNvSpPr/>
          <p:nvPr/>
        </p:nvSpPr>
        <p:spPr>
          <a:xfrm>
            <a:off x="2743200" y="2880360"/>
            <a:ext cx="3657600" cy="54864"/>
          </a:xfrm>
          <a:prstGeom prst="rect">
            <a:avLst/>
          </a:prstGeom>
          <a:solidFill>
            <a:srgbClr val="E94560"/>
          </a:solidFill>
          <a:ln cap="flat" cmpd="sng" w="127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 name="Google Shape;23;p3"/>
          <p:cNvSpPr/>
          <p:nvPr/>
        </p:nvSpPr>
        <p:spPr>
          <a:xfrm>
            <a:off x="457200" y="3063240"/>
            <a:ext cx="8229600" cy="5029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C896"/>
              </a:buClr>
              <a:buSzPts val="2000"/>
              <a:buFont typeface="Calibri"/>
              <a:buNone/>
            </a:pPr>
            <a:r>
              <a:rPr b="0" i="1" lang="en-US" sz="2000" u="none" cap="none" strike="noStrike">
                <a:solidFill>
                  <a:srgbClr val="00C896"/>
                </a:solidFill>
                <a:latin typeface="Calibri"/>
                <a:ea typeface="Calibri"/>
                <a:cs typeface="Calibri"/>
                <a:sym typeface="Calibri"/>
              </a:rPr>
              <a:t>আজকের বিষয়: Load Shedding Paragraph</a:t>
            </a:r>
            <a:endParaRPr b="0" i="0" sz="2000" u="none" cap="none" strike="noStrike">
              <a:solidFill>
                <a:schemeClr val="dk1"/>
              </a:solidFill>
              <a:latin typeface="Calibri"/>
              <a:ea typeface="Calibri"/>
              <a:cs typeface="Calibri"/>
              <a:sym typeface="Calibri"/>
            </a:endParaRPr>
          </a:p>
        </p:txBody>
      </p:sp>
      <p:sp>
        <p:nvSpPr>
          <p:cNvPr id="24" name="Google Shape;24;p3"/>
          <p:cNvSpPr/>
          <p:nvPr/>
        </p:nvSpPr>
        <p:spPr>
          <a:xfrm>
            <a:off x="457200" y="3566160"/>
            <a:ext cx="8229600" cy="4114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4FC3F7"/>
              </a:buClr>
              <a:buSzPts val="1600"/>
              <a:buFont typeface="Calibri"/>
              <a:buNone/>
            </a:pPr>
            <a:r>
              <a:rPr b="0" i="0" lang="en-US" sz="1600" u="none" cap="none" strike="noStrike">
                <a:solidFill>
                  <a:srgbClr val="4FC3F7"/>
                </a:solidFill>
                <a:latin typeface="Calibri"/>
                <a:ea typeface="Calibri"/>
                <a:cs typeface="Calibri"/>
                <a:sym typeface="Calibri"/>
              </a:rPr>
              <a:t>Today's Topic: Load Shedding</a:t>
            </a:r>
            <a:endParaRPr b="0" i="0" sz="1600" u="none" cap="none" strike="noStrike">
              <a:solidFill>
                <a:schemeClr val="dk1"/>
              </a:solidFill>
              <a:latin typeface="Calibri"/>
              <a:ea typeface="Calibri"/>
              <a:cs typeface="Calibri"/>
              <a:sym typeface="Calibri"/>
            </a:endParaRPr>
          </a:p>
        </p:txBody>
      </p:sp>
      <p:sp>
        <p:nvSpPr>
          <p:cNvPr id="25" name="Google Shape;25;p3"/>
          <p:cNvSpPr/>
          <p:nvPr/>
        </p:nvSpPr>
        <p:spPr>
          <a:xfrm>
            <a:off x="457200" y="4114800"/>
            <a:ext cx="8229600" cy="6400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3000"/>
              <a:buFont typeface="Calibri"/>
              <a:buNone/>
            </a:pPr>
            <a:r>
              <a:rPr b="0" i="0" lang="en-US" sz="3000" u="none" cap="none" strike="noStrike">
                <a:solidFill>
                  <a:srgbClr val="000000"/>
                </a:solidFill>
                <a:latin typeface="Calibri"/>
                <a:ea typeface="Calibri"/>
                <a:cs typeface="Calibri"/>
                <a:sym typeface="Calibri"/>
              </a:rPr>
              <a:t>📚  ✏️  🎯  ⭐  📝</a:t>
            </a:r>
            <a:endParaRPr b="0" i="0" sz="30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0A0A"/>
        </a:solidFill>
      </p:bgPr>
    </p:bg>
    <p:spTree>
      <p:nvGrpSpPr>
        <p:cNvPr id="193" name="Shape 193"/>
        <p:cNvGrpSpPr/>
        <p:nvPr/>
      </p:nvGrpSpPr>
      <p:grpSpPr>
        <a:xfrm>
          <a:off x="0" y="0"/>
          <a:ext cx="0" cy="0"/>
          <a:chOff x="0" y="0"/>
          <a:chExt cx="0" cy="0"/>
        </a:xfrm>
      </p:grpSpPr>
      <p:sp>
        <p:nvSpPr>
          <p:cNvPr id="194" name="Google Shape;194;p12"/>
          <p:cNvSpPr/>
          <p:nvPr/>
        </p:nvSpPr>
        <p:spPr>
          <a:xfrm>
            <a:off x="0" y="0"/>
            <a:ext cx="9144000" cy="914400"/>
          </a:xfrm>
          <a:prstGeom prst="rect">
            <a:avLst/>
          </a:prstGeom>
          <a:solidFill>
            <a:srgbClr val="E94560"/>
          </a:solidFill>
          <a:ln cap="flat" cmpd="sng" w="127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5" name="Google Shape;195;p12"/>
          <p:cNvSpPr/>
          <p:nvPr/>
        </p:nvSpPr>
        <p:spPr>
          <a:xfrm>
            <a:off x="274320" y="0"/>
            <a:ext cx="8595360" cy="914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2800"/>
              <a:buFont typeface="Calibri"/>
              <a:buNone/>
            </a:pPr>
            <a:r>
              <a:rPr b="1" i="0" lang="en-US" sz="2800" u="none" cap="none" strike="noStrike">
                <a:solidFill>
                  <a:srgbClr val="FFFFFF"/>
                </a:solidFill>
                <a:latin typeface="Calibri"/>
                <a:ea typeface="Calibri"/>
                <a:cs typeface="Calibri"/>
                <a:sym typeface="Calibri"/>
              </a:rPr>
              <a:t>🏥 Health &amp; Hospital Impact</a:t>
            </a:r>
            <a:endParaRPr b="0" i="0" sz="2800" u="none" cap="none" strike="noStrike">
              <a:solidFill>
                <a:schemeClr val="dk1"/>
              </a:solidFill>
              <a:latin typeface="Calibri"/>
              <a:ea typeface="Calibri"/>
              <a:cs typeface="Calibri"/>
              <a:sym typeface="Calibri"/>
            </a:endParaRPr>
          </a:p>
        </p:txBody>
      </p:sp>
      <p:sp>
        <p:nvSpPr>
          <p:cNvPr id="196" name="Google Shape;196;p12"/>
          <p:cNvSpPr/>
          <p:nvPr/>
        </p:nvSpPr>
        <p:spPr>
          <a:xfrm>
            <a:off x="457200" y="1188720"/>
            <a:ext cx="3200400" cy="3200400"/>
          </a:xfrm>
          <a:prstGeom prst="ellipse">
            <a:avLst/>
          </a:prstGeom>
          <a:solidFill>
            <a:srgbClr val="3A0000">
              <a:alpha val="80000"/>
            </a:srgbClr>
          </a:solidFill>
          <a:ln cap="flat" cmpd="sng" w="381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 name="Google Shape;197;p12"/>
          <p:cNvSpPr/>
          <p:nvPr/>
        </p:nvSpPr>
        <p:spPr>
          <a:xfrm>
            <a:off x="457200" y="1280160"/>
            <a:ext cx="3200400" cy="30175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4200"/>
              <a:buFont typeface="Calibri"/>
              <a:buNone/>
            </a:pPr>
            <a:r>
              <a:rPr b="0" i="0" lang="en-US" sz="4200" u="none" cap="none" strike="noStrike">
                <a:solidFill>
                  <a:srgbClr val="000000"/>
                </a:solidFill>
                <a:latin typeface="Calibri"/>
                <a:ea typeface="Calibri"/>
                <a:cs typeface="Calibri"/>
                <a:sym typeface="Calibri"/>
              </a:rPr>
              <a:t>🏥</a:t>
            </a:r>
            <a:endParaRPr b="0" i="0" sz="42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4200"/>
              <a:buFont typeface="Calibri"/>
              <a:buNone/>
            </a:pPr>
            <a:r>
              <a:rPr b="0" i="0" lang="en-US" sz="4200" u="none" cap="none" strike="noStrike">
                <a:solidFill>
                  <a:srgbClr val="000000"/>
                </a:solidFill>
                <a:latin typeface="Calibri"/>
                <a:ea typeface="Calibri"/>
                <a:cs typeface="Calibri"/>
                <a:sym typeface="Calibri"/>
              </a:rPr>
              <a:t>⚠️</a:t>
            </a:r>
            <a:endParaRPr b="0" i="0" sz="4200" u="none" cap="none" strike="noStrike">
              <a:solidFill>
                <a:schemeClr val="dk1"/>
              </a:solidFill>
              <a:latin typeface="Calibri"/>
              <a:ea typeface="Calibri"/>
              <a:cs typeface="Calibri"/>
              <a:sym typeface="Calibri"/>
            </a:endParaRPr>
          </a:p>
        </p:txBody>
      </p:sp>
      <p:sp>
        <p:nvSpPr>
          <p:cNvPr id="198" name="Google Shape;198;p12"/>
          <p:cNvSpPr/>
          <p:nvPr/>
        </p:nvSpPr>
        <p:spPr>
          <a:xfrm>
            <a:off x="4023360" y="1188720"/>
            <a:ext cx="4754880" cy="3200400"/>
          </a:xfrm>
          <a:prstGeom prst="rect">
            <a:avLst/>
          </a:prstGeom>
          <a:solidFill>
            <a:srgbClr val="2A0808"/>
          </a:solidFill>
          <a:ln cap="flat" cmpd="sng" w="254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9" name="Google Shape;199;p12"/>
          <p:cNvSpPr/>
          <p:nvPr/>
        </p:nvSpPr>
        <p:spPr>
          <a:xfrm>
            <a:off x="4206240" y="1280160"/>
            <a:ext cx="4389120" cy="292608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FD700"/>
              </a:buClr>
              <a:buSzPts val="1700"/>
              <a:buFont typeface="Calibri"/>
              <a:buNone/>
            </a:pPr>
            <a:r>
              <a:rPr b="1" i="0" lang="en-US" sz="1700" u="none" cap="none" strike="noStrike">
                <a:solidFill>
                  <a:srgbClr val="FFD700"/>
                </a:solidFill>
                <a:latin typeface="Calibri"/>
                <a:ea typeface="Calibri"/>
                <a:cs typeface="Calibri"/>
                <a:sym typeface="Calibri"/>
              </a:rPr>
              <a:t>Critical Situations:</a:t>
            </a:r>
            <a:br>
              <a:rPr b="1" i="0" lang="en-US" sz="1700" u="none" cap="none" strike="noStrike">
                <a:solidFill>
                  <a:srgbClr val="FFD700"/>
                </a:solidFill>
                <a:latin typeface="Calibri"/>
                <a:ea typeface="Calibri"/>
                <a:cs typeface="Calibri"/>
                <a:sym typeface="Calibri"/>
              </a:rPr>
            </a:br>
            <a:br>
              <a:rPr b="1" i="0" lang="en-US" sz="1700" u="none" cap="none" strike="noStrike">
                <a:solidFill>
                  <a:srgbClr val="FFD700"/>
                </a:solidFill>
                <a:latin typeface="Calibri"/>
                <a:ea typeface="Calibri"/>
                <a:cs typeface="Calibri"/>
                <a:sym typeface="Calibri"/>
              </a:rPr>
            </a:br>
            <a:endParaRPr b="0" i="0" sz="1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 Patients in hospitals face </a:t>
            </a:r>
            <a:endParaRPr b="0" i="0" sz="1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E94560"/>
              </a:buClr>
              <a:buSzPts val="1300"/>
              <a:buFont typeface="Calibri"/>
              <a:buNone/>
            </a:pPr>
            <a:r>
              <a:rPr b="1" i="0" lang="en-US" sz="1300" u="none" cap="none" strike="noStrike">
                <a:solidFill>
                  <a:srgbClr val="E94560"/>
                </a:solidFill>
                <a:latin typeface="Calibri"/>
                <a:ea typeface="Calibri"/>
                <a:cs typeface="Calibri"/>
                <a:sym typeface="Calibri"/>
              </a:rPr>
              <a:t>  life-threatening situations</a:t>
            </a:r>
            <a:br>
              <a:rPr b="1" i="0" lang="en-US" sz="1300" u="none" cap="none" strike="noStrike">
                <a:solidFill>
                  <a:srgbClr val="E94560"/>
                </a:solidFill>
                <a:latin typeface="Calibri"/>
                <a:ea typeface="Calibri"/>
                <a:cs typeface="Calibri"/>
                <a:sym typeface="Calibri"/>
              </a:rPr>
            </a:br>
            <a:endParaRPr b="0" i="0" sz="1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 Operation theatres lose power</a:t>
            </a:r>
            <a:br>
              <a:rPr b="0" i="0" lang="en-US" sz="1300" u="none" cap="none" strike="noStrike">
                <a:solidFill>
                  <a:srgbClr val="FFFFFF"/>
                </a:solidFill>
                <a:latin typeface="Calibri"/>
                <a:ea typeface="Calibri"/>
                <a:cs typeface="Calibri"/>
                <a:sym typeface="Calibri"/>
              </a:rPr>
            </a:br>
            <a:endParaRPr b="0" i="0" sz="1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 ICU equipment may fail</a:t>
            </a:r>
            <a:br>
              <a:rPr b="0" i="0" lang="en-US" sz="1300" u="none" cap="none" strike="noStrike">
                <a:solidFill>
                  <a:srgbClr val="FFFFFF"/>
                </a:solidFill>
                <a:latin typeface="Calibri"/>
                <a:ea typeface="Calibri"/>
                <a:cs typeface="Calibri"/>
                <a:sym typeface="Calibri"/>
              </a:rPr>
            </a:br>
            <a:endParaRPr b="0" i="0" sz="1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 Medicine storage at risk</a:t>
            </a:r>
            <a:br>
              <a:rPr b="0" i="0" lang="en-US" sz="1300" u="none" cap="none" strike="noStrike">
                <a:solidFill>
                  <a:srgbClr val="FFFFFF"/>
                </a:solidFill>
                <a:latin typeface="Calibri"/>
                <a:ea typeface="Calibri"/>
                <a:cs typeface="Calibri"/>
                <a:sym typeface="Calibri"/>
              </a:rPr>
            </a:br>
            <a:endParaRPr b="0" i="0" sz="1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5A623"/>
              </a:buClr>
              <a:buSzPts val="1300"/>
              <a:buFont typeface="Calibri"/>
              <a:buNone/>
            </a:pPr>
            <a:r>
              <a:rPr b="0" i="0" lang="en-US" sz="1300" u="none" cap="none" strike="noStrike">
                <a:solidFill>
                  <a:srgbClr val="F5A623"/>
                </a:solidFill>
                <a:latin typeface="Calibri"/>
                <a:ea typeface="Calibri"/>
                <a:cs typeface="Calibri"/>
                <a:sym typeface="Calibri"/>
              </a:rPr>
              <a:t>• Emergency services disrupted</a:t>
            </a:r>
            <a:endParaRPr b="0" i="0" sz="1700" u="none" cap="none" strike="noStrike">
              <a:solidFill>
                <a:schemeClr val="dk1"/>
              </a:solidFill>
              <a:latin typeface="Calibri"/>
              <a:ea typeface="Calibri"/>
              <a:cs typeface="Calibri"/>
              <a:sym typeface="Calibri"/>
            </a:endParaRPr>
          </a:p>
        </p:txBody>
      </p:sp>
      <p:sp>
        <p:nvSpPr>
          <p:cNvPr id="200" name="Google Shape;200;p12"/>
          <p:cNvSpPr/>
          <p:nvPr/>
        </p:nvSpPr>
        <p:spPr>
          <a:xfrm>
            <a:off x="365760" y="4572000"/>
            <a:ext cx="8412480" cy="411480"/>
          </a:xfrm>
          <a:prstGeom prst="rect">
            <a:avLst/>
          </a:prstGeom>
          <a:solidFill>
            <a:srgbClr val="E94560">
              <a:alpha val="20000"/>
            </a:srgbClr>
          </a:solidFill>
          <a:ln cap="flat" cmpd="sng" w="127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 name="Google Shape;201;p12"/>
          <p:cNvSpPr/>
          <p:nvPr/>
        </p:nvSpPr>
        <p:spPr>
          <a:xfrm>
            <a:off x="457200" y="4590288"/>
            <a:ext cx="8229600" cy="3657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D700"/>
              </a:buClr>
              <a:buSzPts val="1300"/>
              <a:buFont typeface="Calibri"/>
              <a:buNone/>
            </a:pPr>
            <a:r>
              <a:rPr b="1" i="0" lang="en-US" sz="1300" u="none" cap="none" strike="noStrike">
                <a:solidFill>
                  <a:srgbClr val="FFD700"/>
                </a:solidFill>
                <a:latin typeface="Calibri"/>
                <a:ea typeface="Calibri"/>
                <a:cs typeface="Calibri"/>
                <a:sym typeface="Calibri"/>
              </a:rPr>
              <a:t>Load shedding is literally a matter of life and death in hospitals!</a:t>
            </a:r>
            <a:endParaRPr b="0" i="0" sz="130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1A10"/>
        </a:solidFill>
      </p:bgPr>
    </p:bg>
    <p:spTree>
      <p:nvGrpSpPr>
        <p:cNvPr id="206" name="Shape 206"/>
        <p:cNvGrpSpPr/>
        <p:nvPr/>
      </p:nvGrpSpPr>
      <p:grpSpPr>
        <a:xfrm>
          <a:off x="0" y="0"/>
          <a:ext cx="0" cy="0"/>
          <a:chOff x="0" y="0"/>
          <a:chExt cx="0" cy="0"/>
        </a:xfrm>
      </p:grpSpPr>
      <p:sp>
        <p:nvSpPr>
          <p:cNvPr id="207" name="Google Shape;207;p13"/>
          <p:cNvSpPr/>
          <p:nvPr/>
        </p:nvSpPr>
        <p:spPr>
          <a:xfrm>
            <a:off x="0" y="0"/>
            <a:ext cx="9144000" cy="914400"/>
          </a:xfrm>
          <a:prstGeom prst="rect">
            <a:avLst/>
          </a:prstGeom>
          <a:solidFill>
            <a:srgbClr val="00C896"/>
          </a:solidFill>
          <a:ln cap="flat" cmpd="sng" w="127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 name="Google Shape;208;p13"/>
          <p:cNvSpPr/>
          <p:nvPr/>
        </p:nvSpPr>
        <p:spPr>
          <a:xfrm>
            <a:off x="274320" y="0"/>
            <a:ext cx="8595360" cy="914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A1A2E"/>
              </a:buClr>
              <a:buSzPts val="2800"/>
              <a:buFont typeface="Calibri"/>
              <a:buNone/>
            </a:pPr>
            <a:r>
              <a:rPr b="1" i="0" lang="en-US" sz="2800" u="none" cap="none" strike="noStrike">
                <a:solidFill>
                  <a:srgbClr val="1A1A2E"/>
                </a:solidFill>
                <a:latin typeface="Calibri"/>
                <a:ea typeface="Calibri"/>
                <a:cs typeface="Calibri"/>
                <a:sym typeface="Calibri"/>
              </a:rPr>
              <a:t>🏛️ Government Solutions</a:t>
            </a:r>
            <a:endParaRPr b="0" i="0" sz="2800" u="none" cap="none" strike="noStrike">
              <a:solidFill>
                <a:schemeClr val="dk1"/>
              </a:solidFill>
              <a:latin typeface="Calibri"/>
              <a:ea typeface="Calibri"/>
              <a:cs typeface="Calibri"/>
              <a:sym typeface="Calibri"/>
            </a:endParaRPr>
          </a:p>
        </p:txBody>
      </p:sp>
      <p:sp>
        <p:nvSpPr>
          <p:cNvPr id="209" name="Google Shape;209;p13"/>
          <p:cNvSpPr/>
          <p:nvPr/>
        </p:nvSpPr>
        <p:spPr>
          <a:xfrm>
            <a:off x="320040" y="1097280"/>
            <a:ext cx="4114800" cy="1554480"/>
          </a:xfrm>
          <a:prstGeom prst="rect">
            <a:avLst/>
          </a:prstGeom>
          <a:solidFill>
            <a:srgbClr val="001F10"/>
          </a:solidFill>
          <a:ln cap="flat" cmpd="sng" w="254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0" name="Google Shape;210;p13"/>
          <p:cNvSpPr/>
          <p:nvPr/>
        </p:nvSpPr>
        <p:spPr>
          <a:xfrm>
            <a:off x="320040" y="1097280"/>
            <a:ext cx="548640" cy="1554480"/>
          </a:xfrm>
          <a:prstGeom prst="rect">
            <a:avLst/>
          </a:prstGeom>
          <a:solidFill>
            <a:srgbClr val="00C896"/>
          </a:solidFill>
          <a:ln cap="flat" cmpd="sng" w="127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1" name="Google Shape;211;p13"/>
          <p:cNvSpPr/>
          <p:nvPr/>
        </p:nvSpPr>
        <p:spPr>
          <a:xfrm>
            <a:off x="320040" y="1097280"/>
            <a:ext cx="5486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A1A2E"/>
              </a:buClr>
              <a:buSzPts val="1300"/>
              <a:buFont typeface="Calibri"/>
              <a:buNone/>
            </a:pPr>
            <a:r>
              <a:rPr b="1" i="0" lang="en-US" sz="1300" u="none" cap="none" strike="noStrike">
                <a:solidFill>
                  <a:srgbClr val="1A1A2E"/>
                </a:solidFill>
                <a:latin typeface="Calibri"/>
                <a:ea typeface="Calibri"/>
                <a:cs typeface="Calibri"/>
                <a:sym typeface="Calibri"/>
              </a:rPr>
              <a:t>01</a:t>
            </a:r>
            <a:endParaRPr b="0" i="0" sz="1300" u="none" cap="none" strike="noStrike">
              <a:solidFill>
                <a:schemeClr val="dk1"/>
              </a:solidFill>
              <a:latin typeface="Calibri"/>
              <a:ea typeface="Calibri"/>
              <a:cs typeface="Calibri"/>
              <a:sym typeface="Calibri"/>
            </a:endParaRPr>
          </a:p>
        </p:txBody>
      </p:sp>
      <p:sp>
        <p:nvSpPr>
          <p:cNvPr id="212" name="Google Shape;212;p13"/>
          <p:cNvSpPr/>
          <p:nvPr/>
        </p:nvSpPr>
        <p:spPr>
          <a:xfrm>
            <a:off x="320040" y="1691640"/>
            <a:ext cx="548640" cy="6400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a:t>
            </a:r>
            <a:endParaRPr b="0" i="0" sz="1800" u="none" cap="none" strike="noStrike">
              <a:solidFill>
                <a:schemeClr val="dk1"/>
              </a:solidFill>
              <a:latin typeface="Calibri"/>
              <a:ea typeface="Calibri"/>
              <a:cs typeface="Calibri"/>
              <a:sym typeface="Calibri"/>
            </a:endParaRPr>
          </a:p>
        </p:txBody>
      </p:sp>
      <p:sp>
        <p:nvSpPr>
          <p:cNvPr id="213" name="Google Shape;213;p13"/>
          <p:cNvSpPr/>
          <p:nvPr/>
        </p:nvSpPr>
        <p:spPr>
          <a:xfrm>
            <a:off x="960120" y="1188720"/>
            <a:ext cx="333756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C896"/>
              </a:buClr>
              <a:buSzPts val="1500"/>
              <a:buFont typeface="Calibri"/>
              <a:buNone/>
            </a:pPr>
            <a:r>
              <a:rPr b="1" i="0" lang="en-US" sz="1500" u="none" cap="none" strike="noStrike">
                <a:solidFill>
                  <a:srgbClr val="00C896"/>
                </a:solidFill>
                <a:latin typeface="Calibri"/>
                <a:ea typeface="Calibri"/>
                <a:cs typeface="Calibri"/>
                <a:sym typeface="Calibri"/>
              </a:rPr>
              <a:t>New Power Plants</a:t>
            </a:r>
            <a:endParaRPr b="0" i="0" sz="1500" u="none" cap="none" strike="noStrike">
              <a:solidFill>
                <a:schemeClr val="dk1"/>
              </a:solidFill>
              <a:latin typeface="Calibri"/>
              <a:ea typeface="Calibri"/>
              <a:cs typeface="Calibri"/>
              <a:sym typeface="Calibri"/>
            </a:endParaRPr>
          </a:p>
        </p:txBody>
      </p:sp>
      <p:sp>
        <p:nvSpPr>
          <p:cNvPr id="214" name="Google Shape;214;p13"/>
          <p:cNvSpPr/>
          <p:nvPr/>
        </p:nvSpPr>
        <p:spPr>
          <a:xfrm>
            <a:off x="960120" y="1691640"/>
            <a:ext cx="3337560" cy="8229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00"/>
              <a:buFont typeface="Calibri"/>
              <a:buNone/>
            </a:pPr>
            <a:r>
              <a:rPr b="0" i="0" lang="en-US" sz="1200" u="none" cap="none" strike="noStrike">
                <a:solidFill>
                  <a:srgbClr val="FFFFFF"/>
                </a:solidFill>
                <a:latin typeface="Calibri"/>
                <a:ea typeface="Calibri"/>
                <a:cs typeface="Calibri"/>
                <a:sym typeface="Calibri"/>
              </a:rPr>
              <a:t>Setting up modern power generation facilities across Bangladesh</a:t>
            </a:r>
            <a:endParaRPr b="0" i="0" sz="1200" u="none" cap="none" strike="noStrike">
              <a:solidFill>
                <a:schemeClr val="dk1"/>
              </a:solidFill>
              <a:latin typeface="Calibri"/>
              <a:ea typeface="Calibri"/>
              <a:cs typeface="Calibri"/>
              <a:sym typeface="Calibri"/>
            </a:endParaRPr>
          </a:p>
        </p:txBody>
      </p:sp>
      <p:sp>
        <p:nvSpPr>
          <p:cNvPr id="215" name="Google Shape;215;p13"/>
          <p:cNvSpPr/>
          <p:nvPr/>
        </p:nvSpPr>
        <p:spPr>
          <a:xfrm>
            <a:off x="4754880" y="1097280"/>
            <a:ext cx="4114800" cy="1554480"/>
          </a:xfrm>
          <a:prstGeom prst="rect">
            <a:avLst/>
          </a:prstGeom>
          <a:solidFill>
            <a:srgbClr val="001F10"/>
          </a:solidFill>
          <a:ln cap="flat" cmpd="sng" w="254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6" name="Google Shape;216;p13"/>
          <p:cNvSpPr/>
          <p:nvPr/>
        </p:nvSpPr>
        <p:spPr>
          <a:xfrm>
            <a:off x="4754880" y="1097280"/>
            <a:ext cx="548640" cy="1554480"/>
          </a:xfrm>
          <a:prstGeom prst="rect">
            <a:avLst/>
          </a:prstGeom>
          <a:solidFill>
            <a:srgbClr val="4FC3F7"/>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7" name="Google Shape;217;p13"/>
          <p:cNvSpPr/>
          <p:nvPr/>
        </p:nvSpPr>
        <p:spPr>
          <a:xfrm>
            <a:off x="4754880" y="1097280"/>
            <a:ext cx="5486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A1A2E"/>
              </a:buClr>
              <a:buSzPts val="1300"/>
              <a:buFont typeface="Calibri"/>
              <a:buNone/>
            </a:pPr>
            <a:r>
              <a:rPr b="1" i="0" lang="en-US" sz="1300" u="none" cap="none" strike="noStrike">
                <a:solidFill>
                  <a:srgbClr val="1A1A2E"/>
                </a:solidFill>
                <a:latin typeface="Calibri"/>
                <a:ea typeface="Calibri"/>
                <a:cs typeface="Calibri"/>
                <a:sym typeface="Calibri"/>
              </a:rPr>
              <a:t>02</a:t>
            </a:r>
            <a:endParaRPr b="0" i="0" sz="1300" u="none" cap="none" strike="noStrike">
              <a:solidFill>
                <a:schemeClr val="dk1"/>
              </a:solidFill>
              <a:latin typeface="Calibri"/>
              <a:ea typeface="Calibri"/>
              <a:cs typeface="Calibri"/>
              <a:sym typeface="Calibri"/>
            </a:endParaRPr>
          </a:p>
        </p:txBody>
      </p:sp>
      <p:sp>
        <p:nvSpPr>
          <p:cNvPr id="218" name="Google Shape;218;p13"/>
          <p:cNvSpPr/>
          <p:nvPr/>
        </p:nvSpPr>
        <p:spPr>
          <a:xfrm>
            <a:off x="4754880" y="1691640"/>
            <a:ext cx="548640" cy="6400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a:t>
            </a:r>
            <a:endParaRPr b="0" i="0" sz="1800" u="none" cap="none" strike="noStrike">
              <a:solidFill>
                <a:schemeClr val="dk1"/>
              </a:solidFill>
              <a:latin typeface="Calibri"/>
              <a:ea typeface="Calibri"/>
              <a:cs typeface="Calibri"/>
              <a:sym typeface="Calibri"/>
            </a:endParaRPr>
          </a:p>
        </p:txBody>
      </p:sp>
      <p:sp>
        <p:nvSpPr>
          <p:cNvPr id="219" name="Google Shape;219;p13"/>
          <p:cNvSpPr/>
          <p:nvPr/>
        </p:nvSpPr>
        <p:spPr>
          <a:xfrm>
            <a:off x="5394960" y="1188720"/>
            <a:ext cx="333756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FC3F7"/>
              </a:buClr>
              <a:buSzPts val="1500"/>
              <a:buFont typeface="Calibri"/>
              <a:buNone/>
            </a:pPr>
            <a:r>
              <a:rPr b="1" i="0" lang="en-US" sz="1500" u="none" cap="none" strike="noStrike">
                <a:solidFill>
                  <a:srgbClr val="4FC3F7"/>
                </a:solidFill>
                <a:latin typeface="Calibri"/>
                <a:ea typeface="Calibri"/>
                <a:cs typeface="Calibri"/>
                <a:sym typeface="Calibri"/>
              </a:rPr>
              <a:t>Import Electricity</a:t>
            </a:r>
            <a:endParaRPr b="0" i="0" sz="1500" u="none" cap="none" strike="noStrike">
              <a:solidFill>
                <a:schemeClr val="dk1"/>
              </a:solidFill>
              <a:latin typeface="Calibri"/>
              <a:ea typeface="Calibri"/>
              <a:cs typeface="Calibri"/>
              <a:sym typeface="Calibri"/>
            </a:endParaRPr>
          </a:p>
        </p:txBody>
      </p:sp>
      <p:sp>
        <p:nvSpPr>
          <p:cNvPr id="220" name="Google Shape;220;p13"/>
          <p:cNvSpPr/>
          <p:nvPr/>
        </p:nvSpPr>
        <p:spPr>
          <a:xfrm>
            <a:off x="5394960" y="1691640"/>
            <a:ext cx="3337560" cy="8229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00"/>
              <a:buFont typeface="Calibri"/>
              <a:buNone/>
            </a:pPr>
            <a:r>
              <a:rPr b="0" i="0" lang="en-US" sz="1200" u="none" cap="none" strike="noStrike">
                <a:solidFill>
                  <a:srgbClr val="FFFFFF"/>
                </a:solidFill>
                <a:latin typeface="Calibri"/>
                <a:ea typeface="Calibri"/>
                <a:cs typeface="Calibri"/>
                <a:sym typeface="Calibri"/>
              </a:rPr>
              <a:t>Importing electricity from neighboring countries like India</a:t>
            </a:r>
            <a:endParaRPr b="0" i="0" sz="1200" u="none" cap="none" strike="noStrike">
              <a:solidFill>
                <a:schemeClr val="dk1"/>
              </a:solidFill>
              <a:latin typeface="Calibri"/>
              <a:ea typeface="Calibri"/>
              <a:cs typeface="Calibri"/>
              <a:sym typeface="Calibri"/>
            </a:endParaRPr>
          </a:p>
        </p:txBody>
      </p:sp>
      <p:sp>
        <p:nvSpPr>
          <p:cNvPr id="221" name="Google Shape;221;p13"/>
          <p:cNvSpPr/>
          <p:nvPr/>
        </p:nvSpPr>
        <p:spPr>
          <a:xfrm>
            <a:off x="320040" y="2926080"/>
            <a:ext cx="4114800" cy="1554480"/>
          </a:xfrm>
          <a:prstGeom prst="rect">
            <a:avLst/>
          </a:prstGeom>
          <a:solidFill>
            <a:srgbClr val="001F10"/>
          </a:solidFill>
          <a:ln cap="flat" cmpd="sng" w="25400">
            <a:solidFill>
              <a:srgbClr val="F5A62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2" name="Google Shape;222;p13"/>
          <p:cNvSpPr/>
          <p:nvPr/>
        </p:nvSpPr>
        <p:spPr>
          <a:xfrm>
            <a:off x="320040" y="2926080"/>
            <a:ext cx="548640" cy="1554480"/>
          </a:xfrm>
          <a:prstGeom prst="rect">
            <a:avLst/>
          </a:prstGeom>
          <a:solidFill>
            <a:srgbClr val="F5A623"/>
          </a:solidFill>
          <a:ln cap="flat" cmpd="sng" w="12700">
            <a:solidFill>
              <a:srgbClr val="F5A62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3" name="Google Shape;223;p13"/>
          <p:cNvSpPr/>
          <p:nvPr/>
        </p:nvSpPr>
        <p:spPr>
          <a:xfrm>
            <a:off x="320040" y="2926080"/>
            <a:ext cx="5486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A1A2E"/>
              </a:buClr>
              <a:buSzPts val="1300"/>
              <a:buFont typeface="Calibri"/>
              <a:buNone/>
            </a:pPr>
            <a:r>
              <a:rPr b="1" i="0" lang="en-US" sz="1300" u="none" cap="none" strike="noStrike">
                <a:solidFill>
                  <a:srgbClr val="1A1A2E"/>
                </a:solidFill>
                <a:latin typeface="Calibri"/>
                <a:ea typeface="Calibri"/>
                <a:cs typeface="Calibri"/>
                <a:sym typeface="Calibri"/>
              </a:rPr>
              <a:t>03</a:t>
            </a:r>
            <a:endParaRPr b="0" i="0" sz="1300" u="none" cap="none" strike="noStrike">
              <a:solidFill>
                <a:schemeClr val="dk1"/>
              </a:solidFill>
              <a:latin typeface="Calibri"/>
              <a:ea typeface="Calibri"/>
              <a:cs typeface="Calibri"/>
              <a:sym typeface="Calibri"/>
            </a:endParaRPr>
          </a:p>
        </p:txBody>
      </p:sp>
      <p:sp>
        <p:nvSpPr>
          <p:cNvPr id="224" name="Google Shape;224;p13"/>
          <p:cNvSpPr/>
          <p:nvPr/>
        </p:nvSpPr>
        <p:spPr>
          <a:xfrm>
            <a:off x="320040" y="3520440"/>
            <a:ext cx="548640" cy="6400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a:t>
            </a:r>
            <a:endParaRPr b="0" i="0" sz="1800" u="none" cap="none" strike="noStrike">
              <a:solidFill>
                <a:schemeClr val="dk1"/>
              </a:solidFill>
              <a:latin typeface="Calibri"/>
              <a:ea typeface="Calibri"/>
              <a:cs typeface="Calibri"/>
              <a:sym typeface="Calibri"/>
            </a:endParaRPr>
          </a:p>
        </p:txBody>
      </p:sp>
      <p:sp>
        <p:nvSpPr>
          <p:cNvPr id="225" name="Google Shape;225;p13"/>
          <p:cNvSpPr/>
          <p:nvPr/>
        </p:nvSpPr>
        <p:spPr>
          <a:xfrm>
            <a:off x="960120" y="3017520"/>
            <a:ext cx="333756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5A623"/>
              </a:buClr>
              <a:buSzPts val="1500"/>
              <a:buFont typeface="Calibri"/>
              <a:buNone/>
            </a:pPr>
            <a:r>
              <a:rPr b="1" i="0" lang="en-US" sz="1500" u="none" cap="none" strike="noStrike">
                <a:solidFill>
                  <a:srgbClr val="F5A623"/>
                </a:solidFill>
                <a:latin typeface="Calibri"/>
                <a:ea typeface="Calibri"/>
                <a:cs typeface="Calibri"/>
                <a:sym typeface="Calibri"/>
              </a:rPr>
              <a:t>Renewable Energy</a:t>
            </a:r>
            <a:endParaRPr b="0" i="0" sz="1500" u="none" cap="none" strike="noStrike">
              <a:solidFill>
                <a:schemeClr val="dk1"/>
              </a:solidFill>
              <a:latin typeface="Calibri"/>
              <a:ea typeface="Calibri"/>
              <a:cs typeface="Calibri"/>
              <a:sym typeface="Calibri"/>
            </a:endParaRPr>
          </a:p>
        </p:txBody>
      </p:sp>
      <p:sp>
        <p:nvSpPr>
          <p:cNvPr id="226" name="Google Shape;226;p13"/>
          <p:cNvSpPr/>
          <p:nvPr/>
        </p:nvSpPr>
        <p:spPr>
          <a:xfrm>
            <a:off x="960120" y="3520440"/>
            <a:ext cx="3337560" cy="8229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00"/>
              <a:buFont typeface="Calibri"/>
              <a:buNone/>
            </a:pPr>
            <a:r>
              <a:rPr b="0" i="0" lang="en-US" sz="1200" u="none" cap="none" strike="noStrike">
                <a:solidFill>
                  <a:srgbClr val="FFFFFF"/>
                </a:solidFill>
                <a:latin typeface="Calibri"/>
                <a:ea typeface="Calibri"/>
                <a:cs typeface="Calibri"/>
                <a:sym typeface="Calibri"/>
              </a:rPr>
              <a:t>Investing in solar, wind and hydroelectric power projects</a:t>
            </a:r>
            <a:endParaRPr b="0" i="0" sz="1200" u="none" cap="none" strike="noStrike">
              <a:solidFill>
                <a:schemeClr val="dk1"/>
              </a:solidFill>
              <a:latin typeface="Calibri"/>
              <a:ea typeface="Calibri"/>
              <a:cs typeface="Calibri"/>
              <a:sym typeface="Calibri"/>
            </a:endParaRPr>
          </a:p>
        </p:txBody>
      </p:sp>
      <p:sp>
        <p:nvSpPr>
          <p:cNvPr id="227" name="Google Shape;227;p13"/>
          <p:cNvSpPr/>
          <p:nvPr/>
        </p:nvSpPr>
        <p:spPr>
          <a:xfrm>
            <a:off x="4754880" y="2926080"/>
            <a:ext cx="4114800" cy="1554480"/>
          </a:xfrm>
          <a:prstGeom prst="rect">
            <a:avLst/>
          </a:prstGeom>
          <a:solidFill>
            <a:srgbClr val="001F10"/>
          </a:solidFill>
          <a:ln cap="flat" cmpd="sng" w="25400">
            <a:solidFill>
              <a:srgbClr val="CE93D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 name="Google Shape;228;p13"/>
          <p:cNvSpPr/>
          <p:nvPr/>
        </p:nvSpPr>
        <p:spPr>
          <a:xfrm>
            <a:off x="4754880" y="2926080"/>
            <a:ext cx="548640" cy="1554480"/>
          </a:xfrm>
          <a:prstGeom prst="rect">
            <a:avLst/>
          </a:prstGeom>
          <a:solidFill>
            <a:srgbClr val="CE93D8"/>
          </a:solidFill>
          <a:ln cap="flat" cmpd="sng" w="12700">
            <a:solidFill>
              <a:srgbClr val="CE93D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 name="Google Shape;229;p13"/>
          <p:cNvSpPr/>
          <p:nvPr/>
        </p:nvSpPr>
        <p:spPr>
          <a:xfrm>
            <a:off x="4754880" y="2926080"/>
            <a:ext cx="5486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1A1A2E"/>
              </a:buClr>
              <a:buSzPts val="1300"/>
              <a:buFont typeface="Calibri"/>
              <a:buNone/>
            </a:pPr>
            <a:r>
              <a:rPr b="1" i="0" lang="en-US" sz="1300" u="none" cap="none" strike="noStrike">
                <a:solidFill>
                  <a:srgbClr val="1A1A2E"/>
                </a:solidFill>
                <a:latin typeface="Calibri"/>
                <a:ea typeface="Calibri"/>
                <a:cs typeface="Calibri"/>
                <a:sym typeface="Calibri"/>
              </a:rPr>
              <a:t>04</a:t>
            </a:r>
            <a:endParaRPr b="0" i="0" sz="1300" u="none" cap="none" strike="noStrike">
              <a:solidFill>
                <a:schemeClr val="dk1"/>
              </a:solidFill>
              <a:latin typeface="Calibri"/>
              <a:ea typeface="Calibri"/>
              <a:cs typeface="Calibri"/>
              <a:sym typeface="Calibri"/>
            </a:endParaRPr>
          </a:p>
        </p:txBody>
      </p:sp>
      <p:sp>
        <p:nvSpPr>
          <p:cNvPr id="230" name="Google Shape;230;p13"/>
          <p:cNvSpPr/>
          <p:nvPr/>
        </p:nvSpPr>
        <p:spPr>
          <a:xfrm>
            <a:off x="4754880" y="3520440"/>
            <a:ext cx="548640" cy="6400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a:t>
            </a:r>
            <a:endParaRPr b="0" i="0" sz="1800" u="none" cap="none" strike="noStrike">
              <a:solidFill>
                <a:schemeClr val="dk1"/>
              </a:solidFill>
              <a:latin typeface="Calibri"/>
              <a:ea typeface="Calibri"/>
              <a:cs typeface="Calibri"/>
              <a:sym typeface="Calibri"/>
            </a:endParaRPr>
          </a:p>
        </p:txBody>
      </p:sp>
      <p:sp>
        <p:nvSpPr>
          <p:cNvPr id="231" name="Google Shape;231;p13"/>
          <p:cNvSpPr/>
          <p:nvPr/>
        </p:nvSpPr>
        <p:spPr>
          <a:xfrm>
            <a:off x="5394960" y="3017520"/>
            <a:ext cx="333756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E93D8"/>
              </a:buClr>
              <a:buSzPts val="1500"/>
              <a:buFont typeface="Calibri"/>
              <a:buNone/>
            </a:pPr>
            <a:r>
              <a:rPr b="1" i="0" lang="en-US" sz="1500" u="none" cap="none" strike="noStrike">
                <a:solidFill>
                  <a:srgbClr val="CE93D8"/>
                </a:solidFill>
                <a:latin typeface="Calibri"/>
                <a:ea typeface="Calibri"/>
                <a:cs typeface="Calibri"/>
                <a:sym typeface="Calibri"/>
              </a:rPr>
              <a:t>Infrastructure</a:t>
            </a:r>
            <a:endParaRPr b="0" i="0" sz="1500" u="none" cap="none" strike="noStrike">
              <a:solidFill>
                <a:schemeClr val="dk1"/>
              </a:solidFill>
              <a:latin typeface="Calibri"/>
              <a:ea typeface="Calibri"/>
              <a:cs typeface="Calibri"/>
              <a:sym typeface="Calibri"/>
            </a:endParaRPr>
          </a:p>
        </p:txBody>
      </p:sp>
      <p:sp>
        <p:nvSpPr>
          <p:cNvPr id="232" name="Google Shape;232;p13"/>
          <p:cNvSpPr/>
          <p:nvPr/>
        </p:nvSpPr>
        <p:spPr>
          <a:xfrm>
            <a:off x="5394960" y="3520440"/>
            <a:ext cx="3337560" cy="8229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00"/>
              <a:buFont typeface="Calibri"/>
              <a:buNone/>
            </a:pPr>
            <a:r>
              <a:rPr b="0" i="0" lang="en-US" sz="1200" u="none" cap="none" strike="noStrike">
                <a:solidFill>
                  <a:srgbClr val="FFFFFF"/>
                </a:solidFill>
                <a:latin typeface="Calibri"/>
                <a:ea typeface="Calibri"/>
                <a:cs typeface="Calibri"/>
                <a:sym typeface="Calibri"/>
              </a:rPr>
              <a:t>Upgrading old transmission lines and distribution systems</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A0A2E"/>
        </a:solidFill>
      </p:bgPr>
    </p:bg>
    <p:spTree>
      <p:nvGrpSpPr>
        <p:cNvPr id="237" name="Shape 237"/>
        <p:cNvGrpSpPr/>
        <p:nvPr/>
      </p:nvGrpSpPr>
      <p:grpSpPr>
        <a:xfrm>
          <a:off x="0" y="0"/>
          <a:ext cx="0" cy="0"/>
          <a:chOff x="0" y="0"/>
          <a:chExt cx="0" cy="0"/>
        </a:xfrm>
      </p:grpSpPr>
      <p:sp>
        <p:nvSpPr>
          <p:cNvPr id="238" name="Google Shape;238;p14"/>
          <p:cNvSpPr/>
          <p:nvPr/>
        </p:nvSpPr>
        <p:spPr>
          <a:xfrm>
            <a:off x="0" y="0"/>
            <a:ext cx="9144000" cy="914400"/>
          </a:xfrm>
          <a:prstGeom prst="rect">
            <a:avLst/>
          </a:prstGeom>
          <a:solidFill>
            <a:srgbClr val="4FC3F7"/>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9" name="Google Shape;239;p14"/>
          <p:cNvSpPr/>
          <p:nvPr/>
        </p:nvSpPr>
        <p:spPr>
          <a:xfrm>
            <a:off x="274320" y="0"/>
            <a:ext cx="8595360" cy="914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A1A2E"/>
              </a:buClr>
              <a:buSzPts val="2800"/>
              <a:buFont typeface="Calibri"/>
              <a:buNone/>
            </a:pPr>
            <a:r>
              <a:rPr b="1" i="0" lang="en-US" sz="2800" u="none" cap="none" strike="noStrike">
                <a:solidFill>
                  <a:srgbClr val="1A1A2E"/>
                </a:solidFill>
                <a:latin typeface="Calibri"/>
                <a:ea typeface="Calibri"/>
                <a:cs typeface="Calibri"/>
                <a:sym typeface="Calibri"/>
              </a:rPr>
              <a:t>💡 What People Should Do</a:t>
            </a:r>
            <a:endParaRPr b="0" i="0" sz="2800" u="none" cap="none" strike="noStrike">
              <a:solidFill>
                <a:schemeClr val="dk1"/>
              </a:solidFill>
              <a:latin typeface="Calibri"/>
              <a:ea typeface="Calibri"/>
              <a:cs typeface="Calibri"/>
              <a:sym typeface="Calibri"/>
            </a:endParaRPr>
          </a:p>
        </p:txBody>
      </p:sp>
      <p:sp>
        <p:nvSpPr>
          <p:cNvPr id="240" name="Google Shape;240;p14"/>
          <p:cNvSpPr/>
          <p:nvPr/>
        </p:nvSpPr>
        <p:spPr>
          <a:xfrm>
            <a:off x="457200" y="1051560"/>
            <a:ext cx="8229600" cy="5029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D700"/>
              </a:buClr>
              <a:buSzPts val="1700"/>
              <a:buFont typeface="Calibri"/>
              <a:buNone/>
            </a:pPr>
            <a:r>
              <a:rPr b="1" i="0" lang="en-US" sz="1700" u="none" cap="none" strike="noStrike">
                <a:solidFill>
                  <a:srgbClr val="FFD700"/>
                </a:solidFill>
                <a:latin typeface="Calibri"/>
                <a:ea typeface="Calibri"/>
                <a:cs typeface="Calibri"/>
                <a:sym typeface="Calibri"/>
              </a:rPr>
              <a:t>People should use electricity carefully to reduce wastage</a:t>
            </a:r>
            <a:endParaRPr b="0" i="0" sz="1700" u="none" cap="none" strike="noStrike">
              <a:solidFill>
                <a:schemeClr val="dk1"/>
              </a:solidFill>
              <a:latin typeface="Calibri"/>
              <a:ea typeface="Calibri"/>
              <a:cs typeface="Calibri"/>
              <a:sym typeface="Calibri"/>
            </a:endParaRPr>
          </a:p>
        </p:txBody>
      </p:sp>
      <p:sp>
        <p:nvSpPr>
          <p:cNvPr id="241" name="Google Shape;241;p14"/>
          <p:cNvSpPr/>
          <p:nvPr/>
        </p:nvSpPr>
        <p:spPr>
          <a:xfrm>
            <a:off x="365760" y="1737360"/>
            <a:ext cx="4114800" cy="822960"/>
          </a:xfrm>
          <a:prstGeom prst="rect">
            <a:avLst/>
          </a:prstGeom>
          <a:solidFill>
            <a:srgbClr val="0D1440"/>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 name="Google Shape;242;p14"/>
          <p:cNvSpPr/>
          <p:nvPr/>
        </p:nvSpPr>
        <p:spPr>
          <a:xfrm>
            <a:off x="457200" y="1737360"/>
            <a:ext cx="640080" cy="8229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200"/>
              <a:buFont typeface="Calibri"/>
              <a:buNone/>
            </a:pPr>
            <a:r>
              <a:rPr b="0" i="0" lang="en-US" sz="2200" u="none" cap="none" strike="noStrike">
                <a:solidFill>
                  <a:srgbClr val="000000"/>
                </a:solidFill>
                <a:latin typeface="Calibri"/>
                <a:ea typeface="Calibri"/>
                <a:cs typeface="Calibri"/>
                <a:sym typeface="Calibri"/>
              </a:rPr>
              <a:t>💡</a:t>
            </a:r>
            <a:endParaRPr b="0" i="0" sz="2200" u="none" cap="none" strike="noStrike">
              <a:solidFill>
                <a:schemeClr val="dk1"/>
              </a:solidFill>
              <a:latin typeface="Calibri"/>
              <a:ea typeface="Calibri"/>
              <a:cs typeface="Calibri"/>
              <a:sym typeface="Calibri"/>
            </a:endParaRPr>
          </a:p>
        </p:txBody>
      </p:sp>
      <p:sp>
        <p:nvSpPr>
          <p:cNvPr id="243" name="Google Shape;243;p14"/>
          <p:cNvSpPr/>
          <p:nvPr/>
        </p:nvSpPr>
        <p:spPr>
          <a:xfrm>
            <a:off x="1143000" y="1737360"/>
            <a:ext cx="3200400" cy="8229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50"/>
              <a:buFont typeface="Calibri"/>
              <a:buNone/>
            </a:pPr>
            <a:r>
              <a:rPr b="0" i="0" lang="en-US" sz="1250" u="none" cap="none" strike="noStrike">
                <a:solidFill>
                  <a:srgbClr val="FFFFFF"/>
                </a:solidFill>
                <a:latin typeface="Calibri"/>
                <a:ea typeface="Calibri"/>
                <a:cs typeface="Calibri"/>
                <a:sym typeface="Calibri"/>
              </a:rPr>
              <a:t>Use energy-saving LED bulbs instead of regular ones</a:t>
            </a:r>
            <a:endParaRPr b="0" i="0" sz="1250" u="none" cap="none" strike="noStrike">
              <a:solidFill>
                <a:schemeClr val="dk1"/>
              </a:solidFill>
              <a:latin typeface="Calibri"/>
              <a:ea typeface="Calibri"/>
              <a:cs typeface="Calibri"/>
              <a:sym typeface="Calibri"/>
            </a:endParaRPr>
          </a:p>
        </p:txBody>
      </p:sp>
      <p:sp>
        <p:nvSpPr>
          <p:cNvPr id="244" name="Google Shape;244;p14"/>
          <p:cNvSpPr/>
          <p:nvPr/>
        </p:nvSpPr>
        <p:spPr>
          <a:xfrm>
            <a:off x="4800600" y="1737360"/>
            <a:ext cx="4114800" cy="822960"/>
          </a:xfrm>
          <a:prstGeom prst="rect">
            <a:avLst/>
          </a:prstGeom>
          <a:solidFill>
            <a:srgbClr val="0D1440"/>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 name="Google Shape;245;p14"/>
          <p:cNvSpPr/>
          <p:nvPr/>
        </p:nvSpPr>
        <p:spPr>
          <a:xfrm>
            <a:off x="4892040" y="1737360"/>
            <a:ext cx="640080" cy="8229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200"/>
              <a:buFont typeface="Calibri"/>
              <a:buNone/>
            </a:pPr>
            <a:r>
              <a:rPr b="0" i="0" lang="en-US" sz="2200" u="none" cap="none" strike="noStrike">
                <a:solidFill>
                  <a:srgbClr val="000000"/>
                </a:solidFill>
                <a:latin typeface="Calibri"/>
                <a:ea typeface="Calibri"/>
                <a:cs typeface="Calibri"/>
                <a:sym typeface="Calibri"/>
              </a:rPr>
              <a:t>🔌</a:t>
            </a:r>
            <a:endParaRPr b="0" i="0" sz="2200" u="none" cap="none" strike="noStrike">
              <a:solidFill>
                <a:schemeClr val="dk1"/>
              </a:solidFill>
              <a:latin typeface="Calibri"/>
              <a:ea typeface="Calibri"/>
              <a:cs typeface="Calibri"/>
              <a:sym typeface="Calibri"/>
            </a:endParaRPr>
          </a:p>
        </p:txBody>
      </p:sp>
      <p:sp>
        <p:nvSpPr>
          <p:cNvPr id="246" name="Google Shape;246;p14"/>
          <p:cNvSpPr/>
          <p:nvPr/>
        </p:nvSpPr>
        <p:spPr>
          <a:xfrm>
            <a:off x="5577840" y="1737360"/>
            <a:ext cx="3200400" cy="8229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50"/>
              <a:buFont typeface="Calibri"/>
              <a:buNone/>
            </a:pPr>
            <a:r>
              <a:rPr b="0" i="0" lang="en-US" sz="1250" u="none" cap="none" strike="noStrike">
                <a:solidFill>
                  <a:srgbClr val="FFFFFF"/>
                </a:solidFill>
                <a:latin typeface="Calibri"/>
                <a:ea typeface="Calibri"/>
                <a:cs typeface="Calibri"/>
                <a:sym typeface="Calibri"/>
              </a:rPr>
              <a:t>Switch off lights and fans when leaving a room</a:t>
            </a:r>
            <a:endParaRPr b="0" i="0" sz="1250" u="none" cap="none" strike="noStrike">
              <a:solidFill>
                <a:schemeClr val="dk1"/>
              </a:solidFill>
              <a:latin typeface="Calibri"/>
              <a:ea typeface="Calibri"/>
              <a:cs typeface="Calibri"/>
              <a:sym typeface="Calibri"/>
            </a:endParaRPr>
          </a:p>
        </p:txBody>
      </p:sp>
      <p:sp>
        <p:nvSpPr>
          <p:cNvPr id="247" name="Google Shape;247;p14"/>
          <p:cNvSpPr/>
          <p:nvPr/>
        </p:nvSpPr>
        <p:spPr>
          <a:xfrm>
            <a:off x="365760" y="2788920"/>
            <a:ext cx="4114800" cy="822960"/>
          </a:xfrm>
          <a:prstGeom prst="rect">
            <a:avLst/>
          </a:prstGeom>
          <a:solidFill>
            <a:srgbClr val="0D1440"/>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 name="Google Shape;248;p14"/>
          <p:cNvSpPr/>
          <p:nvPr/>
        </p:nvSpPr>
        <p:spPr>
          <a:xfrm>
            <a:off x="457200" y="2788920"/>
            <a:ext cx="640080" cy="8229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200"/>
              <a:buFont typeface="Calibri"/>
              <a:buNone/>
            </a:pPr>
            <a:r>
              <a:rPr b="0" i="0" lang="en-US" sz="2200" u="none" cap="none" strike="noStrike">
                <a:solidFill>
                  <a:srgbClr val="000000"/>
                </a:solidFill>
                <a:latin typeface="Calibri"/>
                <a:ea typeface="Calibri"/>
                <a:cs typeface="Calibri"/>
                <a:sym typeface="Calibri"/>
              </a:rPr>
              <a:t>❄️</a:t>
            </a:r>
            <a:endParaRPr b="0" i="0" sz="2200" u="none" cap="none" strike="noStrike">
              <a:solidFill>
                <a:schemeClr val="dk1"/>
              </a:solidFill>
              <a:latin typeface="Calibri"/>
              <a:ea typeface="Calibri"/>
              <a:cs typeface="Calibri"/>
              <a:sym typeface="Calibri"/>
            </a:endParaRPr>
          </a:p>
        </p:txBody>
      </p:sp>
      <p:sp>
        <p:nvSpPr>
          <p:cNvPr id="249" name="Google Shape;249;p14"/>
          <p:cNvSpPr/>
          <p:nvPr/>
        </p:nvSpPr>
        <p:spPr>
          <a:xfrm>
            <a:off x="1143000" y="2788920"/>
            <a:ext cx="3200400" cy="8229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50"/>
              <a:buFont typeface="Calibri"/>
              <a:buNone/>
            </a:pPr>
            <a:r>
              <a:rPr b="0" i="0" lang="en-US" sz="1250" u="none" cap="none" strike="noStrike">
                <a:solidFill>
                  <a:srgbClr val="FFFFFF"/>
                </a:solidFill>
                <a:latin typeface="Calibri"/>
                <a:ea typeface="Calibri"/>
                <a:cs typeface="Calibri"/>
                <a:sym typeface="Calibri"/>
              </a:rPr>
              <a:t>Use air conditioner at moderate temperature (24-26°C)</a:t>
            </a:r>
            <a:endParaRPr b="0" i="0" sz="1250" u="none" cap="none" strike="noStrike">
              <a:solidFill>
                <a:schemeClr val="dk1"/>
              </a:solidFill>
              <a:latin typeface="Calibri"/>
              <a:ea typeface="Calibri"/>
              <a:cs typeface="Calibri"/>
              <a:sym typeface="Calibri"/>
            </a:endParaRPr>
          </a:p>
        </p:txBody>
      </p:sp>
      <p:sp>
        <p:nvSpPr>
          <p:cNvPr id="250" name="Google Shape;250;p14"/>
          <p:cNvSpPr/>
          <p:nvPr/>
        </p:nvSpPr>
        <p:spPr>
          <a:xfrm>
            <a:off x="4800600" y="2788920"/>
            <a:ext cx="4114800" cy="822960"/>
          </a:xfrm>
          <a:prstGeom prst="rect">
            <a:avLst/>
          </a:prstGeom>
          <a:solidFill>
            <a:srgbClr val="0D1440"/>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 name="Google Shape;251;p14"/>
          <p:cNvSpPr/>
          <p:nvPr/>
        </p:nvSpPr>
        <p:spPr>
          <a:xfrm>
            <a:off x="4892040" y="2788920"/>
            <a:ext cx="640080" cy="8229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200"/>
              <a:buFont typeface="Calibri"/>
              <a:buNone/>
            </a:pPr>
            <a:r>
              <a:rPr b="0" i="0" lang="en-US" sz="2200" u="none" cap="none" strike="noStrike">
                <a:solidFill>
                  <a:srgbClr val="000000"/>
                </a:solidFill>
                <a:latin typeface="Calibri"/>
                <a:ea typeface="Calibri"/>
                <a:cs typeface="Calibri"/>
                <a:sym typeface="Calibri"/>
              </a:rPr>
              <a:t>☀️</a:t>
            </a:r>
            <a:endParaRPr b="0" i="0" sz="2200" u="none" cap="none" strike="noStrike">
              <a:solidFill>
                <a:schemeClr val="dk1"/>
              </a:solidFill>
              <a:latin typeface="Calibri"/>
              <a:ea typeface="Calibri"/>
              <a:cs typeface="Calibri"/>
              <a:sym typeface="Calibri"/>
            </a:endParaRPr>
          </a:p>
        </p:txBody>
      </p:sp>
      <p:sp>
        <p:nvSpPr>
          <p:cNvPr id="252" name="Google Shape;252;p14"/>
          <p:cNvSpPr/>
          <p:nvPr/>
        </p:nvSpPr>
        <p:spPr>
          <a:xfrm>
            <a:off x="5577840" y="2788920"/>
            <a:ext cx="3200400" cy="8229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50"/>
              <a:buFont typeface="Calibri"/>
              <a:buNone/>
            </a:pPr>
            <a:r>
              <a:rPr b="0" i="0" lang="en-US" sz="1250" u="none" cap="none" strike="noStrike">
                <a:solidFill>
                  <a:srgbClr val="FFFFFF"/>
                </a:solidFill>
                <a:latin typeface="Calibri"/>
                <a:ea typeface="Calibri"/>
                <a:cs typeface="Calibri"/>
                <a:sym typeface="Calibri"/>
              </a:rPr>
              <a:t>Use solar panels for home electricity needs</a:t>
            </a:r>
            <a:endParaRPr b="0" i="0" sz="1250" u="none" cap="none" strike="noStrike">
              <a:solidFill>
                <a:schemeClr val="dk1"/>
              </a:solidFill>
              <a:latin typeface="Calibri"/>
              <a:ea typeface="Calibri"/>
              <a:cs typeface="Calibri"/>
              <a:sym typeface="Calibri"/>
            </a:endParaRPr>
          </a:p>
        </p:txBody>
      </p:sp>
      <p:sp>
        <p:nvSpPr>
          <p:cNvPr id="253" name="Google Shape;253;p14"/>
          <p:cNvSpPr/>
          <p:nvPr/>
        </p:nvSpPr>
        <p:spPr>
          <a:xfrm>
            <a:off x="365760" y="3840480"/>
            <a:ext cx="4114800" cy="822960"/>
          </a:xfrm>
          <a:prstGeom prst="rect">
            <a:avLst/>
          </a:prstGeom>
          <a:solidFill>
            <a:srgbClr val="0D1440"/>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4" name="Google Shape;254;p14"/>
          <p:cNvSpPr/>
          <p:nvPr/>
        </p:nvSpPr>
        <p:spPr>
          <a:xfrm>
            <a:off x="457200" y="3840480"/>
            <a:ext cx="640080" cy="8229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200"/>
              <a:buFont typeface="Calibri"/>
              <a:buNone/>
            </a:pPr>
            <a:r>
              <a:rPr b="0" i="0" lang="en-US" sz="2200" u="none" cap="none" strike="noStrike">
                <a:solidFill>
                  <a:srgbClr val="000000"/>
                </a:solidFill>
                <a:latin typeface="Calibri"/>
                <a:ea typeface="Calibri"/>
                <a:cs typeface="Calibri"/>
                <a:sym typeface="Calibri"/>
              </a:rPr>
              <a:t>📱</a:t>
            </a:r>
            <a:endParaRPr b="0" i="0" sz="2200" u="none" cap="none" strike="noStrike">
              <a:solidFill>
                <a:schemeClr val="dk1"/>
              </a:solidFill>
              <a:latin typeface="Calibri"/>
              <a:ea typeface="Calibri"/>
              <a:cs typeface="Calibri"/>
              <a:sym typeface="Calibri"/>
            </a:endParaRPr>
          </a:p>
        </p:txBody>
      </p:sp>
      <p:sp>
        <p:nvSpPr>
          <p:cNvPr id="255" name="Google Shape;255;p14"/>
          <p:cNvSpPr/>
          <p:nvPr/>
        </p:nvSpPr>
        <p:spPr>
          <a:xfrm>
            <a:off x="1143000" y="3840480"/>
            <a:ext cx="3200400" cy="8229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50"/>
              <a:buFont typeface="Calibri"/>
              <a:buNone/>
            </a:pPr>
            <a:r>
              <a:rPr b="0" i="0" lang="en-US" sz="1250" u="none" cap="none" strike="noStrike">
                <a:solidFill>
                  <a:srgbClr val="FFFFFF"/>
                </a:solidFill>
                <a:latin typeface="Calibri"/>
                <a:ea typeface="Calibri"/>
                <a:cs typeface="Calibri"/>
                <a:sym typeface="Calibri"/>
              </a:rPr>
              <a:t>Charge devices during non-peak hours to save grid load</a:t>
            </a:r>
            <a:endParaRPr b="0" i="0" sz="1250" u="none" cap="none" strike="noStrike">
              <a:solidFill>
                <a:schemeClr val="dk1"/>
              </a:solidFill>
              <a:latin typeface="Calibri"/>
              <a:ea typeface="Calibri"/>
              <a:cs typeface="Calibri"/>
              <a:sym typeface="Calibri"/>
            </a:endParaRPr>
          </a:p>
        </p:txBody>
      </p:sp>
      <p:sp>
        <p:nvSpPr>
          <p:cNvPr id="256" name="Google Shape;256;p14"/>
          <p:cNvSpPr/>
          <p:nvPr/>
        </p:nvSpPr>
        <p:spPr>
          <a:xfrm>
            <a:off x="4800600" y="3840480"/>
            <a:ext cx="4114800" cy="822960"/>
          </a:xfrm>
          <a:prstGeom prst="rect">
            <a:avLst/>
          </a:prstGeom>
          <a:solidFill>
            <a:srgbClr val="0D1440"/>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7" name="Google Shape;257;p14"/>
          <p:cNvSpPr/>
          <p:nvPr/>
        </p:nvSpPr>
        <p:spPr>
          <a:xfrm>
            <a:off x="4892040" y="3840480"/>
            <a:ext cx="640080" cy="8229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200"/>
              <a:buFont typeface="Calibri"/>
              <a:buNone/>
            </a:pPr>
            <a:r>
              <a:rPr b="0" i="0" lang="en-US" sz="2200" u="none" cap="none" strike="noStrike">
                <a:solidFill>
                  <a:srgbClr val="000000"/>
                </a:solidFill>
                <a:latin typeface="Calibri"/>
                <a:ea typeface="Calibri"/>
                <a:cs typeface="Calibri"/>
                <a:sym typeface="Calibri"/>
              </a:rPr>
              <a:t>🌿</a:t>
            </a:r>
            <a:endParaRPr b="0" i="0" sz="2200" u="none" cap="none" strike="noStrike">
              <a:solidFill>
                <a:schemeClr val="dk1"/>
              </a:solidFill>
              <a:latin typeface="Calibri"/>
              <a:ea typeface="Calibri"/>
              <a:cs typeface="Calibri"/>
              <a:sym typeface="Calibri"/>
            </a:endParaRPr>
          </a:p>
        </p:txBody>
      </p:sp>
      <p:sp>
        <p:nvSpPr>
          <p:cNvPr id="258" name="Google Shape;258;p14"/>
          <p:cNvSpPr/>
          <p:nvPr/>
        </p:nvSpPr>
        <p:spPr>
          <a:xfrm>
            <a:off x="5577840" y="3840480"/>
            <a:ext cx="3200400" cy="8229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50"/>
              <a:buFont typeface="Calibri"/>
              <a:buNone/>
            </a:pPr>
            <a:r>
              <a:rPr b="0" i="0" lang="en-US" sz="1250" u="none" cap="none" strike="noStrike">
                <a:solidFill>
                  <a:srgbClr val="FFFFFF"/>
                </a:solidFill>
                <a:latin typeface="Calibri"/>
                <a:ea typeface="Calibri"/>
                <a:cs typeface="Calibri"/>
                <a:sym typeface="Calibri"/>
              </a:rPr>
              <a:t>Spread awareness about saving electricity in community</a:t>
            </a:r>
            <a:endParaRPr b="0" i="0" sz="125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A2E"/>
        </a:solidFill>
      </p:bgPr>
    </p:bg>
    <p:spTree>
      <p:nvGrpSpPr>
        <p:cNvPr id="263" name="Shape 263"/>
        <p:cNvGrpSpPr/>
        <p:nvPr/>
      </p:nvGrpSpPr>
      <p:grpSpPr>
        <a:xfrm>
          <a:off x="0" y="0"/>
          <a:ext cx="0" cy="0"/>
          <a:chOff x="0" y="0"/>
          <a:chExt cx="0" cy="0"/>
        </a:xfrm>
      </p:grpSpPr>
      <p:sp>
        <p:nvSpPr>
          <p:cNvPr id="264" name="Google Shape;264;p15"/>
          <p:cNvSpPr/>
          <p:nvPr/>
        </p:nvSpPr>
        <p:spPr>
          <a:xfrm>
            <a:off x="6858000" y="-914400"/>
            <a:ext cx="4572000" cy="4572000"/>
          </a:xfrm>
          <a:prstGeom prst="ellipse">
            <a:avLst/>
          </a:prstGeom>
          <a:solidFill>
            <a:srgbClr val="F5A623">
              <a:alpha val="14901"/>
            </a:srgbClr>
          </a:solidFill>
          <a:ln cap="flat" cmpd="sng" w="12700">
            <a:solidFill>
              <a:srgbClr val="F5A623">
                <a:alpha val="14901"/>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 name="Google Shape;265;p15"/>
          <p:cNvSpPr/>
          <p:nvPr/>
        </p:nvSpPr>
        <p:spPr>
          <a:xfrm>
            <a:off x="-914400" y="2743200"/>
            <a:ext cx="3200400" cy="3200400"/>
          </a:xfrm>
          <a:prstGeom prst="ellipse">
            <a:avLst/>
          </a:prstGeom>
          <a:solidFill>
            <a:srgbClr val="E94560">
              <a:alpha val="14901"/>
            </a:srgbClr>
          </a:solidFill>
          <a:ln cap="flat" cmpd="sng" w="12700">
            <a:solidFill>
              <a:srgbClr val="E94560">
                <a:alpha val="14901"/>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 name="Google Shape;266;p15"/>
          <p:cNvSpPr/>
          <p:nvPr/>
        </p:nvSpPr>
        <p:spPr>
          <a:xfrm>
            <a:off x="0" y="0"/>
            <a:ext cx="9144000" cy="822960"/>
          </a:xfrm>
          <a:prstGeom prst="rect">
            <a:avLst/>
          </a:prstGeom>
          <a:solidFill>
            <a:srgbClr val="F5A623"/>
          </a:solidFill>
          <a:ln cap="flat" cmpd="sng" w="12700">
            <a:solidFill>
              <a:srgbClr val="F5A62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 name="Google Shape;267;p15"/>
          <p:cNvSpPr/>
          <p:nvPr/>
        </p:nvSpPr>
        <p:spPr>
          <a:xfrm>
            <a:off x="274320" y="0"/>
            <a:ext cx="8595360" cy="8229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A1A2E"/>
              </a:buClr>
              <a:buSzPts val="2400"/>
              <a:buFont typeface="Calibri"/>
              <a:buNone/>
            </a:pPr>
            <a:r>
              <a:rPr b="1" i="0" lang="en-US" sz="2400" u="none" cap="none" strike="noStrike">
                <a:solidFill>
                  <a:srgbClr val="1A1A2E"/>
                </a:solidFill>
                <a:latin typeface="Calibri"/>
                <a:ea typeface="Calibri"/>
                <a:cs typeface="Calibri"/>
                <a:sym typeface="Calibri"/>
              </a:rPr>
              <a:t>🎯 Full Paragraph &amp; Conclusion</a:t>
            </a:r>
            <a:endParaRPr b="0" i="0" sz="2400" u="none" cap="none" strike="noStrike">
              <a:solidFill>
                <a:schemeClr val="dk1"/>
              </a:solidFill>
              <a:latin typeface="Calibri"/>
              <a:ea typeface="Calibri"/>
              <a:cs typeface="Calibri"/>
              <a:sym typeface="Calibri"/>
            </a:endParaRPr>
          </a:p>
        </p:txBody>
      </p:sp>
      <p:sp>
        <p:nvSpPr>
          <p:cNvPr id="268" name="Google Shape;268;p15"/>
          <p:cNvSpPr/>
          <p:nvPr/>
        </p:nvSpPr>
        <p:spPr>
          <a:xfrm>
            <a:off x="365760" y="960120"/>
            <a:ext cx="8412480" cy="3200400"/>
          </a:xfrm>
          <a:prstGeom prst="rect">
            <a:avLst/>
          </a:prstGeom>
          <a:solidFill>
            <a:srgbClr val="1E1E3A"/>
          </a:solidFill>
          <a:ln cap="flat" cmpd="sng" w="25400">
            <a:solidFill>
              <a:srgbClr val="F5A62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 name="Google Shape;269;p15"/>
          <p:cNvSpPr/>
          <p:nvPr/>
        </p:nvSpPr>
        <p:spPr>
          <a:xfrm>
            <a:off x="548640" y="1051560"/>
            <a:ext cx="8046720" cy="3017520"/>
          </a:xfrm>
          <a:prstGeom prst="rect">
            <a:avLst/>
          </a:prstGeom>
          <a:noFill/>
          <a:ln>
            <a:noFill/>
          </a:ln>
        </p:spPr>
        <p:txBody>
          <a:bodyPr anchorCtr="0" anchor="t" bIns="0" lIns="0" spcFirstLastPara="1" rIns="0" wrap="square" tIns="0">
            <a:noAutofit/>
          </a:bodyPr>
          <a:lstStyle/>
          <a:p>
            <a:pPr indent="0" lvl="0" marL="0" marR="0" rtl="0" algn="just">
              <a:lnSpc>
                <a:spcPct val="100000"/>
              </a:lnSpc>
              <a:spcBef>
                <a:spcPts val="0"/>
              </a:spcBef>
              <a:spcAft>
                <a:spcPts val="0"/>
              </a:spcAft>
              <a:buClr>
                <a:srgbClr val="FFFFFF"/>
              </a:buClr>
              <a:buSzPts val="1150"/>
              <a:buFont typeface="Calibri"/>
              <a:buNone/>
            </a:pPr>
            <a:r>
              <a:rPr b="0" i="0" lang="en-US" sz="1150" u="none" cap="none" strike="noStrike">
                <a:solidFill>
                  <a:srgbClr val="FFFFFF"/>
                </a:solidFill>
                <a:latin typeface="Calibri"/>
                <a:ea typeface="Calibri"/>
                <a:cs typeface="Calibri"/>
                <a:sym typeface="Calibri"/>
              </a:rPr>
              <a:t>Load shedding is the temporary interruption of electricity supply in a particular area. It has become a common problem in Bangladesh. The main causes of load shedding are the lack of adequate power generation, increasing demand for electricity, outdated transmission systems, and insufficient fuel supply. Load shedding affects our daily life in many ways. Students cannot study properly at night. Factories stop their production which hampers the economy. Food gets spoiled in refrigerators. Patients in hospitals face life-threatening situations. Besides, small businesses and shops suffer huge financial losses. During summer, load shedding becomes unbearable as people cannot use fans or air conditioners. The government is trying to solve this problem by setting up new power plants and importing electricity from neighboring countries. People should also use electricity carefully to reduce wastage. We hope that one day Bangladesh will be free from the curse of load shedding.</a:t>
            </a:r>
            <a:endParaRPr b="0" i="0" sz="1150" u="none" cap="none" strike="noStrike">
              <a:solidFill>
                <a:schemeClr val="dk1"/>
              </a:solidFill>
              <a:latin typeface="Calibri"/>
              <a:ea typeface="Calibri"/>
              <a:cs typeface="Calibri"/>
              <a:sym typeface="Calibri"/>
            </a:endParaRPr>
          </a:p>
        </p:txBody>
      </p:sp>
      <p:sp>
        <p:nvSpPr>
          <p:cNvPr id="270" name="Google Shape;270;p15"/>
          <p:cNvSpPr/>
          <p:nvPr/>
        </p:nvSpPr>
        <p:spPr>
          <a:xfrm>
            <a:off x="365760" y="4343400"/>
            <a:ext cx="8412480" cy="594360"/>
          </a:xfrm>
          <a:prstGeom prst="rect">
            <a:avLst/>
          </a:prstGeom>
          <a:solidFill>
            <a:srgbClr val="F5A623">
              <a:alpha val="80000"/>
            </a:srgbClr>
          </a:solidFill>
          <a:ln cap="flat" cmpd="sng" w="12700">
            <a:solidFill>
              <a:srgbClr val="F5A62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 name="Google Shape;271;p15"/>
          <p:cNvSpPr/>
          <p:nvPr/>
        </p:nvSpPr>
        <p:spPr>
          <a:xfrm>
            <a:off x="457200" y="4361688"/>
            <a:ext cx="822960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D700"/>
              </a:buClr>
              <a:buSzPts val="1300"/>
              <a:buFont typeface="Calibri"/>
              <a:buNone/>
            </a:pPr>
            <a:r>
              <a:rPr b="1" i="0" lang="en-US" sz="1300" u="none" cap="none" strike="noStrike">
                <a:solidFill>
                  <a:srgbClr val="FFD700"/>
                </a:solidFill>
                <a:latin typeface="Calibri"/>
                <a:ea typeface="Calibri"/>
                <a:cs typeface="Calibri"/>
                <a:sym typeface="Calibri"/>
              </a:rPr>
              <a:t>🌟  We hope that one day Bangladesh will be free from the curse of load shedding!</a:t>
            </a:r>
            <a:endParaRPr b="0" i="0" sz="13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00020"/>
        </a:solidFill>
      </p:bgPr>
    </p:bg>
    <p:spTree>
      <p:nvGrpSpPr>
        <p:cNvPr id="275" name="Shape 275"/>
        <p:cNvGrpSpPr/>
        <p:nvPr/>
      </p:nvGrpSpPr>
      <p:grpSpPr>
        <a:xfrm>
          <a:off x="0" y="0"/>
          <a:ext cx="0" cy="0"/>
          <a:chOff x="0" y="0"/>
          <a:chExt cx="0" cy="0"/>
        </a:xfrm>
      </p:grpSpPr>
      <p:sp>
        <p:nvSpPr>
          <p:cNvPr id="276" name="Google Shape;276;p16"/>
          <p:cNvSpPr/>
          <p:nvPr/>
        </p:nvSpPr>
        <p:spPr>
          <a:xfrm>
            <a:off x="-1371600" y="-914400"/>
            <a:ext cx="5029200" cy="5029200"/>
          </a:xfrm>
          <a:prstGeom prst="ellipse">
            <a:avLst/>
          </a:prstGeom>
          <a:solidFill>
            <a:srgbClr val="E94560">
              <a:alpha val="18039"/>
            </a:srgbClr>
          </a:solidFill>
          <a:ln cap="flat" cmpd="sng" w="12700">
            <a:solidFill>
              <a:srgbClr val="E94560">
                <a:alpha val="18039"/>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7" name="Google Shape;277;p16"/>
          <p:cNvSpPr/>
          <p:nvPr/>
        </p:nvSpPr>
        <p:spPr>
          <a:xfrm>
            <a:off x="6400800" y="1371600"/>
            <a:ext cx="4572000" cy="4572000"/>
          </a:xfrm>
          <a:prstGeom prst="ellipse">
            <a:avLst/>
          </a:prstGeom>
          <a:solidFill>
            <a:srgbClr val="F5A623">
              <a:alpha val="18039"/>
            </a:srgbClr>
          </a:solidFill>
          <a:ln cap="flat" cmpd="sng" w="12700">
            <a:solidFill>
              <a:srgbClr val="F5A623">
                <a:alpha val="18039"/>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 name="Google Shape;278;p16"/>
          <p:cNvSpPr/>
          <p:nvPr/>
        </p:nvSpPr>
        <p:spPr>
          <a:xfrm>
            <a:off x="3200400" y="2743200"/>
            <a:ext cx="3200400" cy="3200400"/>
          </a:xfrm>
          <a:prstGeom prst="ellipse">
            <a:avLst/>
          </a:prstGeom>
          <a:solidFill>
            <a:srgbClr val="CE93D8">
              <a:alpha val="12156"/>
            </a:srgbClr>
          </a:solidFill>
          <a:ln cap="flat" cmpd="sng" w="12700">
            <a:solidFill>
              <a:srgbClr val="CE93D8">
                <a:alpha val="12156"/>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 name="Google Shape;279;p16"/>
          <p:cNvSpPr/>
          <p:nvPr/>
        </p:nvSpPr>
        <p:spPr>
          <a:xfrm>
            <a:off x="457200" y="365760"/>
            <a:ext cx="45720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D700"/>
              </a:buClr>
              <a:buSzPts val="1800"/>
              <a:buFont typeface="Calibri"/>
              <a:buNone/>
            </a:pPr>
            <a:r>
              <a:rPr b="0" i="0" lang="en-US" sz="1800" u="none" cap="none" strike="noStrike">
                <a:solidFill>
                  <a:srgbClr val="FFD700"/>
                </a:solidFill>
                <a:latin typeface="Calibri"/>
                <a:ea typeface="Calibri"/>
                <a:cs typeface="Calibri"/>
                <a:sym typeface="Calibri"/>
              </a:rPr>
              <a:t>✦</a:t>
            </a:r>
            <a:endParaRPr b="0" i="0" sz="1800" u="none" cap="none" strike="noStrike">
              <a:solidFill>
                <a:schemeClr val="dk1"/>
              </a:solidFill>
              <a:latin typeface="Calibri"/>
              <a:ea typeface="Calibri"/>
              <a:cs typeface="Calibri"/>
              <a:sym typeface="Calibri"/>
            </a:endParaRPr>
          </a:p>
        </p:txBody>
      </p:sp>
      <p:sp>
        <p:nvSpPr>
          <p:cNvPr id="280" name="Google Shape;280;p16"/>
          <p:cNvSpPr/>
          <p:nvPr/>
        </p:nvSpPr>
        <p:spPr>
          <a:xfrm>
            <a:off x="8229600" y="457200"/>
            <a:ext cx="45720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D700"/>
              </a:buClr>
              <a:buSzPts val="2200"/>
              <a:buFont typeface="Calibri"/>
              <a:buNone/>
            </a:pPr>
            <a:r>
              <a:rPr b="0" i="0" lang="en-US" sz="2200" u="none" cap="none" strike="noStrike">
                <a:solidFill>
                  <a:srgbClr val="FFD700"/>
                </a:solidFill>
                <a:latin typeface="Calibri"/>
                <a:ea typeface="Calibri"/>
                <a:cs typeface="Calibri"/>
                <a:sym typeface="Calibri"/>
              </a:rPr>
              <a:t>✦</a:t>
            </a:r>
            <a:endParaRPr b="0" i="0" sz="2200" u="none" cap="none" strike="noStrike">
              <a:solidFill>
                <a:schemeClr val="dk1"/>
              </a:solidFill>
              <a:latin typeface="Calibri"/>
              <a:ea typeface="Calibri"/>
              <a:cs typeface="Calibri"/>
              <a:sym typeface="Calibri"/>
            </a:endParaRPr>
          </a:p>
        </p:txBody>
      </p:sp>
      <p:sp>
        <p:nvSpPr>
          <p:cNvPr id="281" name="Google Shape;281;p16"/>
          <p:cNvSpPr/>
          <p:nvPr/>
        </p:nvSpPr>
        <p:spPr>
          <a:xfrm>
            <a:off x="7772400" y="4114800"/>
            <a:ext cx="45720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D700"/>
              </a:buClr>
              <a:buSzPts val="2000"/>
              <a:buFont typeface="Calibri"/>
              <a:buNone/>
            </a:pPr>
            <a:r>
              <a:rPr b="0" i="0" lang="en-US" sz="2000" u="none" cap="none" strike="noStrike">
                <a:solidFill>
                  <a:srgbClr val="FFD700"/>
                </a:solidFill>
                <a:latin typeface="Calibri"/>
                <a:ea typeface="Calibri"/>
                <a:cs typeface="Calibri"/>
                <a:sym typeface="Calibri"/>
              </a:rPr>
              <a:t>✦</a:t>
            </a:r>
            <a:endParaRPr b="0" i="0" sz="2000" u="none" cap="none" strike="noStrike">
              <a:solidFill>
                <a:schemeClr val="dk1"/>
              </a:solidFill>
              <a:latin typeface="Calibri"/>
              <a:ea typeface="Calibri"/>
              <a:cs typeface="Calibri"/>
              <a:sym typeface="Calibri"/>
            </a:endParaRPr>
          </a:p>
        </p:txBody>
      </p:sp>
      <p:sp>
        <p:nvSpPr>
          <p:cNvPr id="282" name="Google Shape;282;p16"/>
          <p:cNvSpPr/>
          <p:nvPr/>
        </p:nvSpPr>
        <p:spPr>
          <a:xfrm>
            <a:off x="457200" y="548640"/>
            <a:ext cx="8229600" cy="11887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D700"/>
              </a:buClr>
              <a:buSzPts val="7600"/>
              <a:buFont typeface="Arial Black"/>
              <a:buNone/>
            </a:pPr>
            <a:r>
              <a:rPr b="1" i="0" lang="en-US" sz="7600" u="none" cap="none" strike="noStrike">
                <a:solidFill>
                  <a:srgbClr val="FFD700"/>
                </a:solidFill>
                <a:latin typeface="Arial Black"/>
                <a:ea typeface="Arial Black"/>
                <a:cs typeface="Arial Black"/>
                <a:sym typeface="Arial Black"/>
              </a:rPr>
              <a:t>ধন্যবাদ!</a:t>
            </a:r>
            <a:endParaRPr b="0" i="0" sz="7600" u="none" cap="none" strike="noStrike">
              <a:solidFill>
                <a:schemeClr val="dk1"/>
              </a:solidFill>
              <a:latin typeface="Calibri"/>
              <a:ea typeface="Calibri"/>
              <a:cs typeface="Calibri"/>
              <a:sym typeface="Calibri"/>
            </a:endParaRPr>
          </a:p>
        </p:txBody>
      </p:sp>
      <p:sp>
        <p:nvSpPr>
          <p:cNvPr id="283" name="Google Shape;283;p16"/>
          <p:cNvSpPr/>
          <p:nvPr/>
        </p:nvSpPr>
        <p:spPr>
          <a:xfrm>
            <a:off x="457200" y="1737360"/>
            <a:ext cx="8229600" cy="8229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4000"/>
              <a:buFont typeface="Calibri"/>
              <a:buNone/>
            </a:pPr>
            <a:r>
              <a:rPr b="1" i="0" lang="en-US" sz="4000" u="none" cap="none" strike="noStrike">
                <a:solidFill>
                  <a:srgbClr val="FFFFFF"/>
                </a:solidFill>
                <a:latin typeface="Calibri"/>
                <a:ea typeface="Calibri"/>
                <a:cs typeface="Calibri"/>
                <a:sym typeface="Calibri"/>
              </a:rPr>
              <a:t>Thank You!</a:t>
            </a:r>
            <a:endParaRPr b="0" i="0" sz="4000" u="none" cap="none" strike="noStrike">
              <a:solidFill>
                <a:schemeClr val="dk1"/>
              </a:solidFill>
              <a:latin typeface="Calibri"/>
              <a:ea typeface="Calibri"/>
              <a:cs typeface="Calibri"/>
              <a:sym typeface="Calibri"/>
            </a:endParaRPr>
          </a:p>
        </p:txBody>
      </p:sp>
      <p:sp>
        <p:nvSpPr>
          <p:cNvPr id="284" name="Google Shape;284;p16"/>
          <p:cNvSpPr/>
          <p:nvPr/>
        </p:nvSpPr>
        <p:spPr>
          <a:xfrm>
            <a:off x="2743200" y="2651760"/>
            <a:ext cx="3657600" cy="73152"/>
          </a:xfrm>
          <a:prstGeom prst="ellipse">
            <a:avLst/>
          </a:prstGeom>
          <a:solidFill>
            <a:srgbClr val="E94560"/>
          </a:solidFill>
          <a:ln cap="flat" cmpd="sng" w="127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 name="Google Shape;285;p16"/>
          <p:cNvSpPr/>
          <p:nvPr/>
        </p:nvSpPr>
        <p:spPr>
          <a:xfrm>
            <a:off x="457200" y="2880360"/>
            <a:ext cx="8229600" cy="5029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C896"/>
              </a:buClr>
              <a:buSzPts val="2200"/>
              <a:buFont typeface="Calibri"/>
              <a:buNone/>
            </a:pPr>
            <a:r>
              <a:rPr b="1" i="0" lang="en-US" sz="2200" u="none" cap="none" strike="noStrike">
                <a:solidFill>
                  <a:srgbClr val="00C896"/>
                </a:solidFill>
                <a:latin typeface="Calibri"/>
                <a:ea typeface="Calibri"/>
                <a:cs typeface="Calibri"/>
                <a:sym typeface="Calibri"/>
              </a:rPr>
              <a:t>পরীক্ষায় সাফল্য কামনা করি  ★</a:t>
            </a:r>
            <a:endParaRPr b="0" i="0" sz="2200" u="none" cap="none" strike="noStrike">
              <a:solidFill>
                <a:schemeClr val="dk1"/>
              </a:solidFill>
              <a:latin typeface="Calibri"/>
              <a:ea typeface="Calibri"/>
              <a:cs typeface="Calibri"/>
              <a:sym typeface="Calibri"/>
            </a:endParaRPr>
          </a:p>
        </p:txBody>
      </p:sp>
      <p:sp>
        <p:nvSpPr>
          <p:cNvPr id="286" name="Google Shape;286;p16"/>
          <p:cNvSpPr/>
          <p:nvPr/>
        </p:nvSpPr>
        <p:spPr>
          <a:xfrm>
            <a:off x="457200" y="3401568"/>
            <a:ext cx="8229600" cy="4114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4FC3F7"/>
              </a:buClr>
              <a:buSzPts val="1600"/>
              <a:buFont typeface="Calibri"/>
              <a:buNone/>
            </a:pPr>
            <a:r>
              <a:rPr b="0" i="1" lang="en-US" sz="1600" u="none" cap="none" strike="noStrike">
                <a:solidFill>
                  <a:srgbClr val="4FC3F7"/>
                </a:solidFill>
                <a:latin typeface="Calibri"/>
                <a:ea typeface="Calibri"/>
                <a:cs typeface="Calibri"/>
                <a:sym typeface="Calibri"/>
              </a:rPr>
              <a:t>Best wishes for your SSC Examination!</a:t>
            </a:r>
            <a:endParaRPr b="0" i="0" sz="1600" u="none" cap="none" strike="noStrike">
              <a:solidFill>
                <a:schemeClr val="dk1"/>
              </a:solidFill>
              <a:latin typeface="Calibri"/>
              <a:ea typeface="Calibri"/>
              <a:cs typeface="Calibri"/>
              <a:sym typeface="Calibri"/>
            </a:endParaRPr>
          </a:p>
        </p:txBody>
      </p:sp>
      <p:sp>
        <p:nvSpPr>
          <p:cNvPr id="287" name="Google Shape;287;p16"/>
          <p:cNvSpPr/>
          <p:nvPr/>
        </p:nvSpPr>
        <p:spPr>
          <a:xfrm>
            <a:off x="365760" y="4023360"/>
            <a:ext cx="1920240" cy="685800"/>
          </a:xfrm>
          <a:prstGeom prst="rect">
            <a:avLst/>
          </a:prstGeom>
          <a:solidFill>
            <a:srgbClr val="200030"/>
          </a:solidFill>
          <a:ln cap="flat" cmpd="sng" w="254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8" name="Google Shape;288;p16"/>
          <p:cNvSpPr/>
          <p:nvPr/>
        </p:nvSpPr>
        <p:spPr>
          <a:xfrm>
            <a:off x="365760" y="4023360"/>
            <a:ext cx="1920240" cy="685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E94560"/>
              </a:buClr>
              <a:buSzPts val="1500"/>
              <a:buFont typeface="Calibri"/>
              <a:buNone/>
            </a:pPr>
            <a:r>
              <a:rPr b="1" i="0" lang="en-US" sz="1500" u="none" cap="none" strike="noStrike">
                <a:solidFill>
                  <a:srgbClr val="E94560"/>
                </a:solidFill>
                <a:latin typeface="Calibri"/>
                <a:ea typeface="Calibri"/>
                <a:cs typeface="Calibri"/>
                <a:sym typeface="Calibri"/>
              </a:rPr>
              <a:t>মনোযোগী</a:t>
            </a:r>
            <a:endParaRPr b="0" i="0" sz="1500" u="none" cap="none" strike="noStrike">
              <a:solidFill>
                <a:schemeClr val="dk1"/>
              </a:solidFill>
              <a:latin typeface="Calibri"/>
              <a:ea typeface="Calibri"/>
              <a:cs typeface="Calibri"/>
              <a:sym typeface="Calibri"/>
            </a:endParaRPr>
          </a:p>
        </p:txBody>
      </p:sp>
      <p:sp>
        <p:nvSpPr>
          <p:cNvPr id="289" name="Google Shape;289;p16"/>
          <p:cNvSpPr/>
          <p:nvPr/>
        </p:nvSpPr>
        <p:spPr>
          <a:xfrm>
            <a:off x="2468880" y="4023360"/>
            <a:ext cx="1920240" cy="685800"/>
          </a:xfrm>
          <a:prstGeom prst="rect">
            <a:avLst/>
          </a:prstGeom>
          <a:solidFill>
            <a:srgbClr val="200030"/>
          </a:solidFill>
          <a:ln cap="flat" cmpd="sng" w="254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0" name="Google Shape;290;p16"/>
          <p:cNvSpPr/>
          <p:nvPr/>
        </p:nvSpPr>
        <p:spPr>
          <a:xfrm>
            <a:off x="2468880" y="4023360"/>
            <a:ext cx="1920240" cy="685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C896"/>
              </a:buClr>
              <a:buSzPts val="1500"/>
              <a:buFont typeface="Calibri"/>
              <a:buNone/>
            </a:pPr>
            <a:r>
              <a:rPr b="1" i="0" lang="en-US" sz="1500" u="none" cap="none" strike="noStrike">
                <a:solidFill>
                  <a:srgbClr val="00C896"/>
                </a:solidFill>
                <a:latin typeface="Calibri"/>
                <a:ea typeface="Calibri"/>
                <a:cs typeface="Calibri"/>
                <a:sym typeface="Calibri"/>
              </a:rPr>
              <a:t>পরিশ্রমী</a:t>
            </a:r>
            <a:endParaRPr b="0" i="0" sz="1500" u="none" cap="none" strike="noStrike">
              <a:solidFill>
                <a:schemeClr val="dk1"/>
              </a:solidFill>
              <a:latin typeface="Calibri"/>
              <a:ea typeface="Calibri"/>
              <a:cs typeface="Calibri"/>
              <a:sym typeface="Calibri"/>
            </a:endParaRPr>
          </a:p>
        </p:txBody>
      </p:sp>
      <p:sp>
        <p:nvSpPr>
          <p:cNvPr id="291" name="Google Shape;291;p16"/>
          <p:cNvSpPr/>
          <p:nvPr/>
        </p:nvSpPr>
        <p:spPr>
          <a:xfrm>
            <a:off x="4572000" y="4023360"/>
            <a:ext cx="1920240" cy="685800"/>
          </a:xfrm>
          <a:prstGeom prst="rect">
            <a:avLst/>
          </a:prstGeom>
          <a:solidFill>
            <a:srgbClr val="200030"/>
          </a:solidFill>
          <a:ln cap="flat" cmpd="sng" w="25400">
            <a:solidFill>
              <a:srgbClr val="FFD7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2" name="Google Shape;292;p16"/>
          <p:cNvSpPr/>
          <p:nvPr/>
        </p:nvSpPr>
        <p:spPr>
          <a:xfrm>
            <a:off x="4572000" y="4023360"/>
            <a:ext cx="1920240" cy="685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D700"/>
              </a:buClr>
              <a:buSzPts val="1500"/>
              <a:buFont typeface="Calibri"/>
              <a:buNone/>
            </a:pPr>
            <a:r>
              <a:rPr b="1" i="0" lang="en-US" sz="1500" u="none" cap="none" strike="noStrike">
                <a:solidFill>
                  <a:srgbClr val="FFD700"/>
                </a:solidFill>
                <a:latin typeface="Calibri"/>
                <a:ea typeface="Calibri"/>
                <a:cs typeface="Calibri"/>
                <a:sym typeface="Calibri"/>
              </a:rPr>
              <a:t>আত্মবিশ্বাসী</a:t>
            </a:r>
            <a:endParaRPr b="0" i="0" sz="1500" u="none" cap="none" strike="noStrike">
              <a:solidFill>
                <a:schemeClr val="dk1"/>
              </a:solidFill>
              <a:latin typeface="Calibri"/>
              <a:ea typeface="Calibri"/>
              <a:cs typeface="Calibri"/>
              <a:sym typeface="Calibri"/>
            </a:endParaRPr>
          </a:p>
        </p:txBody>
      </p:sp>
      <p:sp>
        <p:nvSpPr>
          <p:cNvPr id="293" name="Google Shape;293;p16"/>
          <p:cNvSpPr/>
          <p:nvPr/>
        </p:nvSpPr>
        <p:spPr>
          <a:xfrm>
            <a:off x="6675120" y="4023360"/>
            <a:ext cx="1920240" cy="685800"/>
          </a:xfrm>
          <a:prstGeom prst="rect">
            <a:avLst/>
          </a:prstGeom>
          <a:solidFill>
            <a:srgbClr val="200030"/>
          </a:solidFill>
          <a:ln cap="flat" cmpd="sng" w="25400">
            <a:solidFill>
              <a:srgbClr val="CE93D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 name="Google Shape;294;p16"/>
          <p:cNvSpPr/>
          <p:nvPr/>
        </p:nvSpPr>
        <p:spPr>
          <a:xfrm>
            <a:off x="6675120" y="4023360"/>
            <a:ext cx="1920240" cy="6858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CE93D8"/>
              </a:buClr>
              <a:buSzPts val="1500"/>
              <a:buFont typeface="Calibri"/>
              <a:buNone/>
            </a:pPr>
            <a:r>
              <a:rPr b="1" i="0" lang="en-US" sz="1500" u="none" cap="none" strike="noStrike">
                <a:solidFill>
                  <a:srgbClr val="CE93D8"/>
                </a:solidFill>
                <a:latin typeface="Calibri"/>
                <a:ea typeface="Calibri"/>
                <a:cs typeface="Calibri"/>
                <a:sym typeface="Calibri"/>
              </a:rPr>
              <a:t>সফল হও</a:t>
            </a:r>
            <a:endParaRPr b="0" i="0" sz="15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B35"/>
        </a:solidFill>
      </p:bgPr>
    </p:bg>
    <p:spTree>
      <p:nvGrpSpPr>
        <p:cNvPr id="29" name="Shape 29"/>
        <p:cNvGrpSpPr/>
        <p:nvPr/>
      </p:nvGrpSpPr>
      <p:grpSpPr>
        <a:xfrm>
          <a:off x="0" y="0"/>
          <a:ext cx="0" cy="0"/>
          <a:chOff x="0" y="0"/>
          <a:chExt cx="0" cy="0"/>
        </a:xfrm>
      </p:grpSpPr>
      <p:sp>
        <p:nvSpPr>
          <p:cNvPr id="30" name="Google Shape;30;p4"/>
          <p:cNvSpPr/>
          <p:nvPr/>
        </p:nvSpPr>
        <p:spPr>
          <a:xfrm>
            <a:off x="0" y="0"/>
            <a:ext cx="9144000" cy="960000"/>
          </a:xfrm>
          <a:prstGeom prst="rect">
            <a:avLst/>
          </a:prstGeom>
          <a:solidFill>
            <a:srgbClr val="4FC3F7"/>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31" name="Google Shape;31;p4"/>
          <p:cNvSpPr/>
          <p:nvPr/>
        </p:nvSpPr>
        <p:spPr>
          <a:xfrm>
            <a:off x="274320" y="0"/>
            <a:ext cx="8595300" cy="9600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F1B35"/>
              </a:buClr>
              <a:buSzPts val="2600"/>
              <a:buFont typeface="Calibri"/>
              <a:buNone/>
            </a:pPr>
            <a:r>
              <a:rPr b="1" i="0" lang="en-US" sz="2600" u="none" cap="none" strike="noStrike">
                <a:solidFill>
                  <a:srgbClr val="0F1B35"/>
                </a:solidFill>
                <a:latin typeface="Calibri"/>
                <a:ea typeface="Calibri"/>
                <a:cs typeface="Calibri"/>
                <a:sym typeface="Calibri"/>
              </a:rPr>
              <a:t>শিক্ষকের পরিচয়  |  Teacher Introduction</a:t>
            </a:r>
            <a:endParaRPr b="0" i="0" sz="2600" u="none" cap="none" strike="noStrike">
              <a:solidFill>
                <a:schemeClr val="dk1"/>
              </a:solidFill>
              <a:latin typeface="Calibri"/>
              <a:ea typeface="Calibri"/>
              <a:cs typeface="Calibri"/>
              <a:sym typeface="Calibri"/>
            </a:endParaRPr>
          </a:p>
        </p:txBody>
      </p:sp>
      <p:sp>
        <p:nvSpPr>
          <p:cNvPr id="32" name="Google Shape;32;p4"/>
          <p:cNvSpPr/>
          <p:nvPr/>
        </p:nvSpPr>
        <p:spPr>
          <a:xfrm>
            <a:off x="457200" y="1188720"/>
            <a:ext cx="2926200" cy="2926200"/>
          </a:xfrm>
          <a:prstGeom prst="ellipse">
            <a:avLst/>
          </a:prstGeom>
          <a:solidFill>
            <a:srgbClr val="1A3060"/>
          </a:solidFill>
          <a:ln cap="flat" cmpd="sng" w="508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33" name="Google Shape;33;p4"/>
          <p:cNvSpPr/>
          <p:nvPr/>
        </p:nvSpPr>
        <p:spPr>
          <a:xfrm>
            <a:off x="457200" y="1280160"/>
            <a:ext cx="2926200" cy="2743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7200"/>
              <a:buFont typeface="Calibri"/>
              <a:buNone/>
            </a:pPr>
            <a:r>
              <a:rPr b="0" i="0" lang="en-US" sz="7200" u="none" cap="none" strike="noStrike">
                <a:solidFill>
                  <a:srgbClr val="000000"/>
                </a:solidFill>
                <a:latin typeface="Calibri"/>
                <a:ea typeface="Calibri"/>
                <a:cs typeface="Calibri"/>
                <a:sym typeface="Calibri"/>
              </a:rPr>
              <a:t>👨‍🏫</a:t>
            </a:r>
            <a:endParaRPr b="0" i="0" sz="7200" u="none" cap="none" strike="noStrike">
              <a:solidFill>
                <a:schemeClr val="dk1"/>
              </a:solidFill>
              <a:latin typeface="Calibri"/>
              <a:ea typeface="Calibri"/>
              <a:cs typeface="Calibri"/>
              <a:sym typeface="Calibri"/>
            </a:endParaRPr>
          </a:p>
        </p:txBody>
      </p:sp>
      <p:sp>
        <p:nvSpPr>
          <p:cNvPr id="34" name="Google Shape;34;p4"/>
          <p:cNvSpPr/>
          <p:nvPr/>
        </p:nvSpPr>
        <p:spPr>
          <a:xfrm>
            <a:off x="3749040" y="1143000"/>
            <a:ext cx="5029200" cy="749700"/>
          </a:xfrm>
          <a:prstGeom prst="rect">
            <a:avLst/>
          </a:prstGeom>
          <a:solidFill>
            <a:srgbClr val="162040"/>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35" name="Google Shape;35;p4"/>
          <p:cNvSpPr/>
          <p:nvPr/>
        </p:nvSpPr>
        <p:spPr>
          <a:xfrm>
            <a:off x="3749040" y="1143000"/>
            <a:ext cx="73200" cy="749700"/>
          </a:xfrm>
          <a:prstGeom prst="rect">
            <a:avLst/>
          </a:prstGeom>
          <a:solidFill>
            <a:srgbClr val="4FC3F7"/>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36" name="Google Shape;36;p4"/>
          <p:cNvSpPr/>
          <p:nvPr/>
        </p:nvSpPr>
        <p:spPr>
          <a:xfrm>
            <a:off x="3931920" y="1179576"/>
            <a:ext cx="4663500" cy="292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FC3F7"/>
              </a:buClr>
              <a:buSzPts val="1100"/>
              <a:buFont typeface="Calibri"/>
              <a:buNone/>
            </a:pPr>
            <a:r>
              <a:rPr b="1" i="0" lang="en-US" sz="1100" u="none" cap="none" strike="noStrike">
                <a:solidFill>
                  <a:srgbClr val="4FC3F7"/>
                </a:solidFill>
                <a:latin typeface="Calibri"/>
                <a:ea typeface="Calibri"/>
                <a:cs typeface="Calibri"/>
                <a:sym typeface="Calibri"/>
              </a:rPr>
              <a:t>নাম / Name</a:t>
            </a:r>
            <a:endParaRPr b="0" i="0" sz="1100" u="none" cap="none" strike="noStrike">
              <a:solidFill>
                <a:schemeClr val="dk1"/>
              </a:solidFill>
              <a:latin typeface="Calibri"/>
              <a:ea typeface="Calibri"/>
              <a:cs typeface="Calibri"/>
              <a:sym typeface="Calibri"/>
            </a:endParaRPr>
          </a:p>
        </p:txBody>
      </p:sp>
      <p:sp>
        <p:nvSpPr>
          <p:cNvPr id="37" name="Google Shape;37;p4"/>
          <p:cNvSpPr/>
          <p:nvPr/>
        </p:nvSpPr>
        <p:spPr>
          <a:xfrm>
            <a:off x="3931920" y="1490472"/>
            <a:ext cx="46635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500"/>
              <a:buFont typeface="Calibri"/>
              <a:buNone/>
            </a:pPr>
            <a:r>
              <a:rPr b="1" i="0" lang="en-US" sz="1500" u="none" cap="none" strike="noStrike">
                <a:solidFill>
                  <a:srgbClr val="FFFFFF"/>
                </a:solidFill>
                <a:latin typeface="Calibri"/>
                <a:ea typeface="Calibri"/>
                <a:cs typeface="Calibri"/>
                <a:sym typeface="Calibri"/>
              </a:rPr>
              <a:t>Abdus Samad </a:t>
            </a:r>
            <a:endParaRPr b="0" i="0" sz="1500" u="none" cap="none" strike="noStrike">
              <a:solidFill>
                <a:schemeClr val="dk1"/>
              </a:solidFill>
              <a:latin typeface="Calibri"/>
              <a:ea typeface="Calibri"/>
              <a:cs typeface="Calibri"/>
              <a:sym typeface="Calibri"/>
            </a:endParaRPr>
          </a:p>
        </p:txBody>
      </p:sp>
      <p:sp>
        <p:nvSpPr>
          <p:cNvPr id="38" name="Google Shape;38;p4"/>
          <p:cNvSpPr/>
          <p:nvPr/>
        </p:nvSpPr>
        <p:spPr>
          <a:xfrm>
            <a:off x="3749040" y="2057400"/>
            <a:ext cx="5029200" cy="749700"/>
          </a:xfrm>
          <a:prstGeom prst="rect">
            <a:avLst/>
          </a:prstGeom>
          <a:solidFill>
            <a:srgbClr val="162040"/>
          </a:solidFill>
          <a:ln cap="flat" cmpd="sng" w="127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39" name="Google Shape;39;p4"/>
          <p:cNvSpPr/>
          <p:nvPr/>
        </p:nvSpPr>
        <p:spPr>
          <a:xfrm>
            <a:off x="3749040" y="2057400"/>
            <a:ext cx="73200" cy="749700"/>
          </a:xfrm>
          <a:prstGeom prst="rect">
            <a:avLst/>
          </a:prstGeom>
          <a:solidFill>
            <a:srgbClr val="00C896"/>
          </a:solidFill>
          <a:ln cap="flat" cmpd="sng" w="127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40" name="Google Shape;40;p4"/>
          <p:cNvSpPr/>
          <p:nvPr/>
        </p:nvSpPr>
        <p:spPr>
          <a:xfrm>
            <a:off x="3931920" y="2093976"/>
            <a:ext cx="4663500" cy="292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C896"/>
              </a:buClr>
              <a:buSzPts val="1100"/>
              <a:buFont typeface="Calibri"/>
              <a:buNone/>
            </a:pPr>
            <a:r>
              <a:rPr b="1" i="0" lang="en-US" sz="1100" u="none" cap="none" strike="noStrike">
                <a:solidFill>
                  <a:srgbClr val="00C896"/>
                </a:solidFill>
                <a:latin typeface="Calibri"/>
                <a:ea typeface="Calibri"/>
                <a:cs typeface="Calibri"/>
                <a:sym typeface="Calibri"/>
              </a:rPr>
              <a:t>পদবী / Designation</a:t>
            </a:r>
            <a:endParaRPr b="0" i="0" sz="1100" u="none" cap="none" strike="noStrike">
              <a:solidFill>
                <a:schemeClr val="dk1"/>
              </a:solidFill>
              <a:latin typeface="Calibri"/>
              <a:ea typeface="Calibri"/>
              <a:cs typeface="Calibri"/>
              <a:sym typeface="Calibri"/>
            </a:endParaRPr>
          </a:p>
        </p:txBody>
      </p:sp>
      <p:sp>
        <p:nvSpPr>
          <p:cNvPr id="41" name="Google Shape;41;p4"/>
          <p:cNvSpPr/>
          <p:nvPr/>
        </p:nvSpPr>
        <p:spPr>
          <a:xfrm>
            <a:off x="3931920" y="2404872"/>
            <a:ext cx="46635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500"/>
              <a:buFont typeface="Calibri"/>
              <a:buNone/>
            </a:pPr>
            <a:r>
              <a:rPr b="1" i="0" lang="en-US" sz="1500" u="none" cap="none" strike="noStrike">
                <a:solidFill>
                  <a:srgbClr val="FFFFFF"/>
                </a:solidFill>
                <a:latin typeface="Calibri"/>
                <a:ea typeface="Calibri"/>
                <a:cs typeface="Calibri"/>
                <a:sym typeface="Calibri"/>
              </a:rPr>
              <a:t>Assistant Teacher</a:t>
            </a:r>
            <a:endParaRPr b="0" i="0" sz="1500" u="none" cap="none" strike="noStrike">
              <a:solidFill>
                <a:schemeClr val="dk1"/>
              </a:solidFill>
              <a:latin typeface="Calibri"/>
              <a:ea typeface="Calibri"/>
              <a:cs typeface="Calibri"/>
              <a:sym typeface="Calibri"/>
            </a:endParaRPr>
          </a:p>
        </p:txBody>
      </p:sp>
      <p:sp>
        <p:nvSpPr>
          <p:cNvPr id="42" name="Google Shape;42;p4"/>
          <p:cNvSpPr/>
          <p:nvPr/>
        </p:nvSpPr>
        <p:spPr>
          <a:xfrm>
            <a:off x="3749040" y="2971800"/>
            <a:ext cx="5029200" cy="749700"/>
          </a:xfrm>
          <a:prstGeom prst="rect">
            <a:avLst/>
          </a:prstGeom>
          <a:solidFill>
            <a:srgbClr val="162040"/>
          </a:solidFill>
          <a:ln cap="flat" cmpd="sng" w="12700">
            <a:solidFill>
              <a:srgbClr val="FFD7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43" name="Google Shape;43;p4"/>
          <p:cNvSpPr/>
          <p:nvPr/>
        </p:nvSpPr>
        <p:spPr>
          <a:xfrm>
            <a:off x="3749040" y="2971800"/>
            <a:ext cx="73200" cy="749700"/>
          </a:xfrm>
          <a:prstGeom prst="rect">
            <a:avLst/>
          </a:prstGeom>
          <a:solidFill>
            <a:srgbClr val="FFD700"/>
          </a:solidFill>
          <a:ln cap="flat" cmpd="sng" w="12700">
            <a:solidFill>
              <a:srgbClr val="FFD7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44" name="Google Shape;44;p4"/>
          <p:cNvSpPr/>
          <p:nvPr/>
        </p:nvSpPr>
        <p:spPr>
          <a:xfrm>
            <a:off x="3931920" y="3008376"/>
            <a:ext cx="4663500" cy="292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D700"/>
              </a:buClr>
              <a:buSzPts val="1100"/>
              <a:buFont typeface="Calibri"/>
              <a:buNone/>
            </a:pPr>
            <a:r>
              <a:rPr b="1" i="0" lang="en-US" sz="1100" u="none" cap="none" strike="noStrike">
                <a:solidFill>
                  <a:srgbClr val="FFD700"/>
                </a:solidFill>
                <a:latin typeface="Calibri"/>
                <a:ea typeface="Calibri"/>
                <a:cs typeface="Calibri"/>
                <a:sym typeface="Calibri"/>
              </a:rPr>
              <a:t>বিষয় / Subject</a:t>
            </a:r>
            <a:endParaRPr b="0" i="0" sz="1100" u="none" cap="none" strike="noStrike">
              <a:solidFill>
                <a:schemeClr val="dk1"/>
              </a:solidFill>
              <a:latin typeface="Calibri"/>
              <a:ea typeface="Calibri"/>
              <a:cs typeface="Calibri"/>
              <a:sym typeface="Calibri"/>
            </a:endParaRPr>
          </a:p>
        </p:txBody>
      </p:sp>
      <p:sp>
        <p:nvSpPr>
          <p:cNvPr id="45" name="Google Shape;45;p4"/>
          <p:cNvSpPr/>
          <p:nvPr/>
        </p:nvSpPr>
        <p:spPr>
          <a:xfrm>
            <a:off x="3931920" y="3319272"/>
            <a:ext cx="46635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500"/>
              <a:buFont typeface="Calibri"/>
              <a:buNone/>
            </a:pPr>
            <a:r>
              <a:rPr b="1" i="0" lang="en-US" sz="1500" u="none" cap="none" strike="noStrike">
                <a:solidFill>
                  <a:srgbClr val="FFFFFF"/>
                </a:solidFill>
                <a:latin typeface="Calibri"/>
                <a:ea typeface="Calibri"/>
                <a:cs typeface="Calibri"/>
                <a:sym typeface="Calibri"/>
              </a:rPr>
              <a:t>English (SSC)</a:t>
            </a:r>
            <a:endParaRPr b="0" i="0" sz="1500" u="none" cap="none" strike="noStrike">
              <a:solidFill>
                <a:schemeClr val="dk1"/>
              </a:solidFill>
              <a:latin typeface="Calibri"/>
              <a:ea typeface="Calibri"/>
              <a:cs typeface="Calibri"/>
              <a:sym typeface="Calibri"/>
            </a:endParaRPr>
          </a:p>
        </p:txBody>
      </p:sp>
      <p:sp>
        <p:nvSpPr>
          <p:cNvPr id="46" name="Google Shape;46;p4"/>
          <p:cNvSpPr/>
          <p:nvPr/>
        </p:nvSpPr>
        <p:spPr>
          <a:xfrm>
            <a:off x="3749040" y="3886200"/>
            <a:ext cx="5029200" cy="749700"/>
          </a:xfrm>
          <a:prstGeom prst="rect">
            <a:avLst/>
          </a:prstGeom>
          <a:solidFill>
            <a:srgbClr val="162040"/>
          </a:solidFill>
          <a:ln cap="flat" cmpd="sng" w="127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47" name="Google Shape;47;p4"/>
          <p:cNvSpPr/>
          <p:nvPr/>
        </p:nvSpPr>
        <p:spPr>
          <a:xfrm>
            <a:off x="3749040" y="3886200"/>
            <a:ext cx="73200" cy="749700"/>
          </a:xfrm>
          <a:prstGeom prst="rect">
            <a:avLst/>
          </a:prstGeom>
          <a:solidFill>
            <a:srgbClr val="E94560"/>
          </a:solidFill>
          <a:ln cap="flat" cmpd="sng" w="127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48" name="Google Shape;48;p4"/>
          <p:cNvSpPr/>
          <p:nvPr/>
        </p:nvSpPr>
        <p:spPr>
          <a:xfrm>
            <a:off x="3931920" y="3922776"/>
            <a:ext cx="4663500" cy="2925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E94560"/>
              </a:buClr>
              <a:buSzPts val="1100"/>
              <a:buFont typeface="Calibri"/>
              <a:buNone/>
            </a:pPr>
            <a:r>
              <a:rPr b="1" i="0" lang="en-US" sz="1100" u="none" cap="none" strike="noStrike">
                <a:solidFill>
                  <a:srgbClr val="E94560"/>
                </a:solidFill>
                <a:latin typeface="Calibri"/>
                <a:ea typeface="Calibri"/>
                <a:cs typeface="Calibri"/>
                <a:sym typeface="Calibri"/>
              </a:rPr>
              <a:t>প্রতিষ্ঠান / School</a:t>
            </a:r>
            <a:endParaRPr b="0" i="0" sz="1100" u="none" cap="none" strike="noStrike">
              <a:solidFill>
                <a:schemeClr val="dk1"/>
              </a:solidFill>
              <a:latin typeface="Calibri"/>
              <a:ea typeface="Calibri"/>
              <a:cs typeface="Calibri"/>
              <a:sym typeface="Calibri"/>
            </a:endParaRPr>
          </a:p>
        </p:txBody>
      </p:sp>
      <p:sp>
        <p:nvSpPr>
          <p:cNvPr id="49" name="Google Shape;49;p4"/>
          <p:cNvSpPr/>
          <p:nvPr/>
        </p:nvSpPr>
        <p:spPr>
          <a:xfrm>
            <a:off x="3931920" y="4233672"/>
            <a:ext cx="4663500" cy="347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500"/>
              <a:buFont typeface="Calibri"/>
              <a:buNone/>
            </a:pPr>
            <a:r>
              <a:rPr b="1" i="0" lang="en-US" sz="1500" u="none" cap="none" strike="noStrike">
                <a:solidFill>
                  <a:srgbClr val="FFFFFF"/>
                </a:solidFill>
                <a:latin typeface="Calibri"/>
                <a:ea typeface="Calibri"/>
                <a:cs typeface="Calibri"/>
                <a:sym typeface="Calibri"/>
              </a:rPr>
              <a:t>Bhatera High School, Bhatara, Kulaura, Moulvibazar.</a:t>
            </a:r>
            <a:endParaRPr b="0" i="0" sz="1500" u="none" cap="none" strike="noStrike">
              <a:solidFill>
                <a:schemeClr val="dk1"/>
              </a:solidFill>
              <a:latin typeface="Calibri"/>
              <a:ea typeface="Calibri"/>
              <a:cs typeface="Calibri"/>
              <a:sym typeface="Calibri"/>
            </a:endParaRPr>
          </a:p>
        </p:txBody>
      </p:sp>
      <p:sp>
        <p:nvSpPr>
          <p:cNvPr id="50" name="Google Shape;50;p4"/>
          <p:cNvSpPr/>
          <p:nvPr/>
        </p:nvSpPr>
        <p:spPr>
          <a:xfrm>
            <a:off x="365760" y="4526280"/>
            <a:ext cx="8412600" cy="457200"/>
          </a:xfrm>
          <a:prstGeom prst="rect">
            <a:avLst/>
          </a:prstGeom>
          <a:solidFill>
            <a:srgbClr val="162040"/>
          </a:solidFill>
          <a:ln cap="flat" cmpd="sng" w="127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51" name="Google Shape;51;p4"/>
          <p:cNvSpPr/>
          <p:nvPr/>
        </p:nvSpPr>
        <p:spPr>
          <a:xfrm>
            <a:off x="457200" y="4544568"/>
            <a:ext cx="8229600" cy="4116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C896"/>
              </a:buClr>
              <a:buSzPts val="1200"/>
              <a:buFont typeface="Calibri"/>
              <a:buNone/>
            </a:pPr>
            <a:r>
              <a:rPr b="0" i="1" lang="en-US" sz="1200" u="none" cap="none" strike="noStrike">
                <a:solidFill>
                  <a:srgbClr val="00C896"/>
                </a:solidFill>
                <a:latin typeface="Calibri"/>
                <a:ea typeface="Calibri"/>
                <a:cs typeface="Calibri"/>
                <a:sym typeface="Calibri"/>
              </a:rPr>
              <a:t>শিক্ষাই জাতির মেরুদণ্ড  —  Education is the backbone of a nation</a:t>
            </a:r>
            <a:endParaRPr b="0" i="0" sz="1200" u="none" cap="none" strike="noStrike">
              <a:solidFill>
                <a:schemeClr val="dk1"/>
              </a:solidFill>
              <a:latin typeface="Calibri"/>
              <a:ea typeface="Calibri"/>
              <a:cs typeface="Calibri"/>
              <a:sym typeface="Calibri"/>
            </a:endParaRPr>
          </a:p>
        </p:txBody>
      </p:sp>
      <p:pic>
        <p:nvPicPr>
          <p:cNvPr id="52" name="Google Shape;52;p4"/>
          <p:cNvPicPr preferRelativeResize="0"/>
          <p:nvPr/>
        </p:nvPicPr>
        <p:blipFill rotWithShape="1">
          <a:blip r:embed="rId3">
            <a:alphaModFix/>
          </a:blip>
          <a:srcRect b="0" l="0" r="0" t="0"/>
          <a:stretch/>
        </p:blipFill>
        <p:spPr>
          <a:xfrm>
            <a:off x="457200" y="1193946"/>
            <a:ext cx="2926200" cy="292079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1A2E"/>
        </a:solidFill>
      </p:bgPr>
    </p:bg>
    <p:spTree>
      <p:nvGrpSpPr>
        <p:cNvPr id="62" name="Shape 62"/>
        <p:cNvGrpSpPr/>
        <p:nvPr/>
      </p:nvGrpSpPr>
      <p:grpSpPr>
        <a:xfrm>
          <a:off x="0" y="0"/>
          <a:ext cx="0" cy="0"/>
          <a:chOff x="0" y="0"/>
          <a:chExt cx="0" cy="0"/>
        </a:xfrm>
      </p:grpSpPr>
      <p:sp>
        <p:nvSpPr>
          <p:cNvPr id="63" name="Google Shape;63;p6"/>
          <p:cNvSpPr/>
          <p:nvPr/>
        </p:nvSpPr>
        <p:spPr>
          <a:xfrm>
            <a:off x="5943600" y="-1371600"/>
            <a:ext cx="5486400" cy="5486400"/>
          </a:xfrm>
          <a:prstGeom prst="ellipse">
            <a:avLst/>
          </a:prstGeom>
          <a:solidFill>
            <a:srgbClr val="E94560">
              <a:alpha val="20000"/>
            </a:srgbClr>
          </a:solidFill>
          <a:ln cap="flat" cmpd="sng" w="12700">
            <a:solidFill>
              <a:srgbClr val="E94560">
                <a:alpha val="20000"/>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 name="Google Shape;64;p6"/>
          <p:cNvSpPr/>
          <p:nvPr/>
        </p:nvSpPr>
        <p:spPr>
          <a:xfrm>
            <a:off x="-914400" y="1828800"/>
            <a:ext cx="3657600" cy="3657600"/>
          </a:xfrm>
          <a:prstGeom prst="ellipse">
            <a:avLst/>
          </a:prstGeom>
          <a:solidFill>
            <a:srgbClr val="0F3460">
              <a:alpha val="30196"/>
            </a:srgbClr>
          </a:solidFill>
          <a:ln cap="flat" cmpd="sng" w="12700">
            <a:solidFill>
              <a:srgbClr val="0F3460">
                <a:alpha val="30196"/>
              </a:srgbClr>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6"/>
          <p:cNvSpPr/>
          <p:nvPr/>
        </p:nvSpPr>
        <p:spPr>
          <a:xfrm>
            <a:off x="457200" y="731520"/>
            <a:ext cx="2011680" cy="365760"/>
          </a:xfrm>
          <a:prstGeom prst="rect">
            <a:avLst/>
          </a:prstGeom>
          <a:solidFill>
            <a:srgbClr val="E94560"/>
          </a:solidFill>
          <a:ln cap="flat" cmpd="sng" w="127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 name="Google Shape;66;p6"/>
          <p:cNvSpPr/>
          <p:nvPr/>
        </p:nvSpPr>
        <p:spPr>
          <a:xfrm>
            <a:off x="457200" y="731520"/>
            <a:ext cx="2011680" cy="3657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SSC ENGLISH</a:t>
            </a:r>
            <a:endParaRPr b="0" i="0" sz="1100" u="none" cap="none" strike="noStrike">
              <a:solidFill>
                <a:schemeClr val="dk1"/>
              </a:solidFill>
              <a:latin typeface="Calibri"/>
              <a:ea typeface="Calibri"/>
              <a:cs typeface="Calibri"/>
              <a:sym typeface="Calibri"/>
            </a:endParaRPr>
          </a:p>
        </p:txBody>
      </p:sp>
      <p:sp>
        <p:nvSpPr>
          <p:cNvPr id="67" name="Google Shape;67;p6"/>
          <p:cNvSpPr/>
          <p:nvPr/>
        </p:nvSpPr>
        <p:spPr>
          <a:xfrm>
            <a:off x="457200" y="1371600"/>
            <a:ext cx="8229600" cy="914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D700"/>
              </a:buClr>
              <a:buSzPts val="6400"/>
              <a:buFont typeface="Arial Black"/>
              <a:buNone/>
            </a:pPr>
            <a:r>
              <a:rPr b="1" i="0" lang="en-US" sz="6400" u="none" cap="none" strike="noStrike">
                <a:solidFill>
                  <a:srgbClr val="FFD700"/>
                </a:solidFill>
                <a:latin typeface="Arial Black"/>
                <a:ea typeface="Arial Black"/>
                <a:cs typeface="Arial Black"/>
                <a:sym typeface="Arial Black"/>
              </a:rPr>
              <a:t>Load</a:t>
            </a:r>
            <a:endParaRPr b="0" i="0" sz="6400" u="none" cap="none" strike="noStrike">
              <a:solidFill>
                <a:schemeClr val="dk1"/>
              </a:solidFill>
              <a:latin typeface="Calibri"/>
              <a:ea typeface="Calibri"/>
              <a:cs typeface="Calibri"/>
              <a:sym typeface="Calibri"/>
            </a:endParaRPr>
          </a:p>
        </p:txBody>
      </p:sp>
      <p:sp>
        <p:nvSpPr>
          <p:cNvPr id="68" name="Google Shape;68;p6"/>
          <p:cNvSpPr/>
          <p:nvPr/>
        </p:nvSpPr>
        <p:spPr>
          <a:xfrm>
            <a:off x="457200" y="2240280"/>
            <a:ext cx="8229600" cy="914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6400"/>
              <a:buFont typeface="Arial Black"/>
              <a:buNone/>
            </a:pPr>
            <a:r>
              <a:rPr b="1" i="0" lang="en-US" sz="6400" u="none" cap="none" strike="noStrike">
                <a:solidFill>
                  <a:srgbClr val="FFFFFF"/>
                </a:solidFill>
                <a:latin typeface="Arial Black"/>
                <a:ea typeface="Arial Black"/>
                <a:cs typeface="Arial Black"/>
                <a:sym typeface="Arial Black"/>
              </a:rPr>
              <a:t>Shedding</a:t>
            </a:r>
            <a:endParaRPr b="0" i="0" sz="6400" u="none" cap="none" strike="noStrike">
              <a:solidFill>
                <a:schemeClr val="dk1"/>
              </a:solidFill>
              <a:latin typeface="Calibri"/>
              <a:ea typeface="Calibri"/>
              <a:cs typeface="Calibri"/>
              <a:sym typeface="Calibri"/>
            </a:endParaRPr>
          </a:p>
        </p:txBody>
      </p:sp>
      <p:sp>
        <p:nvSpPr>
          <p:cNvPr id="69" name="Google Shape;69;p6"/>
          <p:cNvSpPr/>
          <p:nvPr/>
        </p:nvSpPr>
        <p:spPr>
          <a:xfrm>
            <a:off x="457200" y="3246120"/>
            <a:ext cx="5486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E94560"/>
              </a:buClr>
              <a:buSzPts val="2600"/>
              <a:buFont typeface="Calibri"/>
              <a:buNone/>
            </a:pPr>
            <a:r>
              <a:rPr b="0" i="1" lang="en-US" sz="2600" u="none" cap="none" strike="noStrike">
                <a:solidFill>
                  <a:srgbClr val="E94560"/>
                </a:solidFill>
                <a:latin typeface="Calibri"/>
                <a:ea typeface="Calibri"/>
                <a:cs typeface="Calibri"/>
                <a:sym typeface="Calibri"/>
              </a:rPr>
              <a:t>লোড শেডিং</a:t>
            </a:r>
            <a:endParaRPr b="0" i="0" sz="2600" u="none" cap="none" strike="noStrike">
              <a:solidFill>
                <a:schemeClr val="dk1"/>
              </a:solidFill>
              <a:latin typeface="Calibri"/>
              <a:ea typeface="Calibri"/>
              <a:cs typeface="Calibri"/>
              <a:sym typeface="Calibri"/>
            </a:endParaRPr>
          </a:p>
        </p:txBody>
      </p:sp>
      <p:sp>
        <p:nvSpPr>
          <p:cNvPr id="70" name="Google Shape;70;p6"/>
          <p:cNvSpPr/>
          <p:nvPr/>
        </p:nvSpPr>
        <p:spPr>
          <a:xfrm>
            <a:off x="457200" y="4023360"/>
            <a:ext cx="4114800" cy="548640"/>
          </a:xfrm>
          <a:prstGeom prst="rect">
            <a:avLst/>
          </a:prstGeom>
          <a:solidFill>
            <a:srgbClr val="0F3460"/>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 name="Google Shape;71;p6"/>
          <p:cNvSpPr/>
          <p:nvPr/>
        </p:nvSpPr>
        <p:spPr>
          <a:xfrm>
            <a:off x="457200" y="4023360"/>
            <a:ext cx="411480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4FC3F7"/>
              </a:buClr>
              <a:buSzPts val="1300"/>
              <a:buFont typeface="Calibri"/>
              <a:buNone/>
            </a:pPr>
            <a:r>
              <a:rPr b="1" i="0" lang="en-US" sz="1300" u="none" cap="none" strike="noStrike">
                <a:solidFill>
                  <a:srgbClr val="4FC3F7"/>
                </a:solidFill>
                <a:latin typeface="Calibri"/>
                <a:ea typeface="Calibri"/>
                <a:cs typeface="Calibri"/>
                <a:sym typeface="Calibri"/>
              </a:rPr>
              <a:t>📚  Paragraph for SSC Examination</a:t>
            </a:r>
            <a:endParaRPr b="0" i="0" sz="1300" u="none" cap="none" strike="noStrike">
              <a:solidFill>
                <a:schemeClr val="dk1"/>
              </a:solidFill>
              <a:latin typeface="Calibri"/>
              <a:ea typeface="Calibri"/>
              <a:cs typeface="Calibri"/>
              <a:sym typeface="Calibri"/>
            </a:endParaRPr>
          </a:p>
        </p:txBody>
      </p:sp>
      <p:sp>
        <p:nvSpPr>
          <p:cNvPr id="72" name="Google Shape;72;p6"/>
          <p:cNvSpPr/>
          <p:nvPr/>
        </p:nvSpPr>
        <p:spPr>
          <a:xfrm>
            <a:off x="7498080" y="3200400"/>
            <a:ext cx="1097280" cy="1097280"/>
          </a:xfrm>
          <a:prstGeom prst="ellipse">
            <a:avLst/>
          </a:prstGeom>
          <a:solidFill>
            <a:srgbClr val="FFD700">
              <a:alpha val="80000"/>
            </a:srgbClr>
          </a:solidFill>
          <a:ln cap="flat" cmpd="sng" w="12700">
            <a:solidFill>
              <a:srgbClr val="FFD7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6"/>
          <p:cNvSpPr/>
          <p:nvPr/>
        </p:nvSpPr>
        <p:spPr>
          <a:xfrm>
            <a:off x="7498080" y="3200400"/>
            <a:ext cx="1097280" cy="10972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3600"/>
              <a:buFont typeface="Calibri"/>
              <a:buNone/>
            </a:pPr>
            <a:r>
              <a:rPr b="0" i="0" lang="en-US" sz="3600" u="none" cap="none" strike="noStrike">
                <a:solidFill>
                  <a:srgbClr val="000000"/>
                </a:solidFill>
                <a:latin typeface="Calibri"/>
                <a:ea typeface="Calibri"/>
                <a:cs typeface="Calibri"/>
                <a:sym typeface="Calibri"/>
              </a:rPr>
              <a:t>💡</a:t>
            </a:r>
            <a:endParaRPr b="0" i="0" sz="36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3460"/>
        </a:solidFill>
      </p:bgPr>
    </p:bg>
    <p:spTree>
      <p:nvGrpSpPr>
        <p:cNvPr id="78" name="Shape 78"/>
        <p:cNvGrpSpPr/>
        <p:nvPr/>
      </p:nvGrpSpPr>
      <p:grpSpPr>
        <a:xfrm>
          <a:off x="0" y="0"/>
          <a:ext cx="0" cy="0"/>
          <a:chOff x="0" y="0"/>
          <a:chExt cx="0" cy="0"/>
        </a:xfrm>
      </p:grpSpPr>
      <p:sp>
        <p:nvSpPr>
          <p:cNvPr id="79" name="Google Shape;79;p7"/>
          <p:cNvSpPr/>
          <p:nvPr/>
        </p:nvSpPr>
        <p:spPr>
          <a:xfrm>
            <a:off x="0" y="0"/>
            <a:ext cx="9144000" cy="1005840"/>
          </a:xfrm>
          <a:prstGeom prst="rect">
            <a:avLst/>
          </a:prstGeom>
          <a:solidFill>
            <a:srgbClr val="E94560"/>
          </a:solidFill>
          <a:ln cap="flat" cmpd="sng" w="127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 name="Google Shape;80;p7"/>
          <p:cNvSpPr/>
          <p:nvPr/>
        </p:nvSpPr>
        <p:spPr>
          <a:xfrm>
            <a:off x="274320" y="0"/>
            <a:ext cx="8595360" cy="10058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3000"/>
              <a:buFont typeface="Calibri"/>
              <a:buNone/>
            </a:pPr>
            <a:r>
              <a:rPr b="1" i="0" lang="en-US" sz="3000" u="none" cap="none" strike="noStrike">
                <a:solidFill>
                  <a:srgbClr val="FFFFFF"/>
                </a:solidFill>
                <a:latin typeface="Calibri"/>
                <a:ea typeface="Calibri"/>
                <a:cs typeface="Calibri"/>
                <a:sym typeface="Calibri"/>
              </a:rPr>
              <a:t>What is Load Shedding?</a:t>
            </a:r>
            <a:endParaRPr b="0" i="0" sz="3000" u="none" cap="none" strike="noStrike">
              <a:solidFill>
                <a:schemeClr val="dk1"/>
              </a:solidFill>
              <a:latin typeface="Calibri"/>
              <a:ea typeface="Calibri"/>
              <a:cs typeface="Calibri"/>
              <a:sym typeface="Calibri"/>
            </a:endParaRPr>
          </a:p>
        </p:txBody>
      </p:sp>
      <p:sp>
        <p:nvSpPr>
          <p:cNvPr id="81" name="Google Shape;81;p7"/>
          <p:cNvSpPr/>
          <p:nvPr/>
        </p:nvSpPr>
        <p:spPr>
          <a:xfrm>
            <a:off x="5943600" y="0"/>
            <a:ext cx="2926080" cy="100584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rgbClr val="FFD700"/>
              </a:buClr>
              <a:buSzPts val="1600"/>
              <a:buFont typeface="Calibri"/>
              <a:buNone/>
            </a:pPr>
            <a:r>
              <a:rPr b="0" i="1" lang="en-US" sz="1600" u="none" cap="none" strike="noStrike">
                <a:solidFill>
                  <a:srgbClr val="FFD700"/>
                </a:solidFill>
                <a:latin typeface="Calibri"/>
                <a:ea typeface="Calibri"/>
                <a:cs typeface="Calibri"/>
                <a:sym typeface="Calibri"/>
              </a:rPr>
              <a:t>লোড শেডিং কী?</a:t>
            </a:r>
            <a:endParaRPr b="0" i="0" sz="1600" u="none" cap="none" strike="noStrike">
              <a:solidFill>
                <a:schemeClr val="dk1"/>
              </a:solidFill>
              <a:latin typeface="Calibri"/>
              <a:ea typeface="Calibri"/>
              <a:cs typeface="Calibri"/>
              <a:sym typeface="Calibri"/>
            </a:endParaRPr>
          </a:p>
        </p:txBody>
      </p:sp>
      <p:sp>
        <p:nvSpPr>
          <p:cNvPr id="82" name="Google Shape;82;p7"/>
          <p:cNvSpPr/>
          <p:nvPr/>
        </p:nvSpPr>
        <p:spPr>
          <a:xfrm>
            <a:off x="365760" y="1280160"/>
            <a:ext cx="5303520" cy="2560320"/>
          </a:xfrm>
          <a:prstGeom prst="rect">
            <a:avLst/>
          </a:prstGeom>
          <a:solidFill>
            <a:srgbClr val="1A1A4E"/>
          </a:solidFill>
          <a:ln cap="flat" cmpd="sng" w="254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7"/>
          <p:cNvSpPr/>
          <p:nvPr/>
        </p:nvSpPr>
        <p:spPr>
          <a:xfrm>
            <a:off x="640080" y="1463040"/>
            <a:ext cx="4754880" cy="219456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FD700"/>
              </a:buClr>
              <a:buSzPts val="1800"/>
              <a:buFont typeface="Calibri"/>
              <a:buNone/>
            </a:pPr>
            <a:r>
              <a:rPr b="1" i="0" lang="en-US" sz="1800" u="none" cap="none" strike="noStrike">
                <a:solidFill>
                  <a:srgbClr val="FFD700"/>
                </a:solidFill>
                <a:latin typeface="Calibri"/>
                <a:ea typeface="Calibri"/>
                <a:cs typeface="Calibri"/>
                <a:sym typeface="Calibri"/>
              </a:rPr>
              <a:t>Definition</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1400"/>
              <a:buFont typeface="Calibri"/>
              <a:buNone/>
            </a:pPr>
            <a:r>
              <a:rPr b="0" i="0" lang="en-US" sz="1400" u="none" cap="none" strike="noStrike">
                <a:solidFill>
                  <a:srgbClr val="FFFFFF"/>
                </a:solidFill>
                <a:latin typeface="Calibri"/>
                <a:ea typeface="Calibri"/>
                <a:cs typeface="Calibri"/>
                <a:sym typeface="Calibri"/>
              </a:rPr>
              <a:t>Load shedding is the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5A623"/>
              </a:buClr>
              <a:buSzPts val="1400"/>
              <a:buFont typeface="Calibri"/>
              <a:buNone/>
            </a:pPr>
            <a:r>
              <a:rPr b="1" i="0" lang="en-US" sz="1400" u="none" cap="none" strike="noStrike">
                <a:solidFill>
                  <a:srgbClr val="F5A623"/>
                </a:solidFill>
                <a:latin typeface="Calibri"/>
                <a:ea typeface="Calibri"/>
                <a:cs typeface="Calibri"/>
                <a:sym typeface="Calibri"/>
              </a:rPr>
              <a:t>temporary interruption</a:t>
            </a:r>
            <a:r>
              <a:rPr b="0" i="0" lang="en-US" sz="1400" u="none" cap="none" strike="noStrike">
                <a:solidFill>
                  <a:srgbClr val="FFFFFF"/>
                </a:solidFill>
                <a:latin typeface="Calibri"/>
                <a:ea typeface="Calibri"/>
                <a:cs typeface="Calibri"/>
                <a:sym typeface="Calibri"/>
              </a:rPr>
              <a:t> of electricity supply in a particular area.</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1400"/>
              <a:buFont typeface="Calibri"/>
              <a:buNone/>
            </a:pPr>
            <a:r>
              <a:rPr b="0" i="0" lang="en-US" sz="1400" u="none" cap="none" strike="noStrike">
                <a:solidFill>
                  <a:srgbClr val="FFFFFF"/>
                </a:solidFill>
                <a:latin typeface="Calibri"/>
                <a:ea typeface="Calibri"/>
                <a:cs typeface="Calibri"/>
                <a:sym typeface="Calibri"/>
              </a:rPr>
              <a:t>It has become a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E94560"/>
              </a:buClr>
              <a:buSzPts val="1400"/>
              <a:buFont typeface="Calibri"/>
              <a:buNone/>
            </a:pPr>
            <a:r>
              <a:rPr b="1" i="0" lang="en-US" sz="1400" u="none" cap="none" strike="noStrike">
                <a:solidFill>
                  <a:srgbClr val="E94560"/>
                </a:solidFill>
                <a:latin typeface="Calibri"/>
                <a:ea typeface="Calibri"/>
                <a:cs typeface="Calibri"/>
                <a:sym typeface="Calibri"/>
              </a:rPr>
              <a:t>common problem</a:t>
            </a:r>
            <a:r>
              <a:rPr b="0" i="0" lang="en-US" sz="1400" u="none" cap="none" strike="noStrike">
                <a:solidFill>
                  <a:srgbClr val="FFFFFF"/>
                </a:solidFill>
                <a:latin typeface="Calibri"/>
                <a:ea typeface="Calibri"/>
                <a:cs typeface="Calibri"/>
                <a:sym typeface="Calibri"/>
              </a:rPr>
              <a:t> in Bangladesh.</a:t>
            </a:r>
            <a:endParaRPr b="0" i="0" sz="1800" u="none" cap="none" strike="noStrike">
              <a:solidFill>
                <a:schemeClr val="dk1"/>
              </a:solidFill>
              <a:latin typeface="Calibri"/>
              <a:ea typeface="Calibri"/>
              <a:cs typeface="Calibri"/>
              <a:sym typeface="Calibri"/>
            </a:endParaRPr>
          </a:p>
        </p:txBody>
      </p:sp>
      <p:sp>
        <p:nvSpPr>
          <p:cNvPr id="84" name="Google Shape;84;p7"/>
          <p:cNvSpPr/>
          <p:nvPr/>
        </p:nvSpPr>
        <p:spPr>
          <a:xfrm>
            <a:off x="6583680" y="1371600"/>
            <a:ext cx="1828800" cy="1828800"/>
          </a:xfrm>
          <a:prstGeom prst="ellipse">
            <a:avLst/>
          </a:prstGeom>
          <a:solidFill>
            <a:srgbClr val="2A2A5E"/>
          </a:solidFill>
          <a:ln cap="flat" cmpd="sng" w="381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 name="Google Shape;85;p7"/>
          <p:cNvSpPr/>
          <p:nvPr/>
        </p:nvSpPr>
        <p:spPr>
          <a:xfrm>
            <a:off x="6583680" y="1463040"/>
            <a:ext cx="1828800" cy="16459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3000"/>
              <a:buFont typeface="Calibri"/>
              <a:buNone/>
            </a:pPr>
            <a:r>
              <a:rPr b="0" i="0" lang="en-US" sz="3000" u="none" cap="none" strike="noStrike">
                <a:solidFill>
                  <a:srgbClr val="000000"/>
                </a:solidFill>
                <a:latin typeface="Calibri"/>
                <a:ea typeface="Calibri"/>
                <a:cs typeface="Calibri"/>
                <a:sym typeface="Calibri"/>
              </a:rPr>
              <a:t>🔌</a:t>
            </a:r>
            <a:endParaRPr b="0" i="0" sz="30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3000"/>
              <a:buFont typeface="Calibri"/>
              <a:buNone/>
            </a:pPr>
            <a:r>
              <a:rPr b="0" i="0" lang="en-US" sz="3000" u="none" cap="none" strike="noStrike">
                <a:solidFill>
                  <a:srgbClr val="000000"/>
                </a:solidFill>
                <a:latin typeface="Calibri"/>
                <a:ea typeface="Calibri"/>
                <a:cs typeface="Calibri"/>
                <a:sym typeface="Calibri"/>
              </a:rPr>
              <a:t>❌</a:t>
            </a:r>
            <a:endParaRPr b="0" i="0" sz="3000" u="none" cap="none" strike="noStrike">
              <a:solidFill>
                <a:schemeClr val="dk1"/>
              </a:solidFill>
              <a:latin typeface="Calibri"/>
              <a:ea typeface="Calibri"/>
              <a:cs typeface="Calibri"/>
              <a:sym typeface="Calibri"/>
            </a:endParaRPr>
          </a:p>
        </p:txBody>
      </p:sp>
      <p:sp>
        <p:nvSpPr>
          <p:cNvPr id="86" name="Google Shape;86;p7"/>
          <p:cNvSpPr/>
          <p:nvPr/>
        </p:nvSpPr>
        <p:spPr>
          <a:xfrm>
            <a:off x="6309360" y="3291840"/>
            <a:ext cx="2377440" cy="3657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E94560"/>
              </a:buClr>
              <a:buSzPts val="1400"/>
              <a:buFont typeface="Calibri"/>
              <a:buNone/>
            </a:pPr>
            <a:r>
              <a:rPr b="1" i="0" lang="en-US" sz="1400" u="none" cap="none" strike="noStrike">
                <a:solidFill>
                  <a:srgbClr val="E94560"/>
                </a:solidFill>
                <a:latin typeface="Calibri"/>
                <a:ea typeface="Calibri"/>
                <a:cs typeface="Calibri"/>
                <a:sym typeface="Calibri"/>
              </a:rPr>
              <a:t>No Power!</a:t>
            </a:r>
            <a:endParaRPr b="0" i="0" sz="1400" u="none" cap="none" strike="noStrike">
              <a:solidFill>
                <a:schemeClr val="dk1"/>
              </a:solidFill>
              <a:latin typeface="Calibri"/>
              <a:ea typeface="Calibri"/>
              <a:cs typeface="Calibri"/>
              <a:sym typeface="Calibri"/>
            </a:endParaRPr>
          </a:p>
        </p:txBody>
      </p:sp>
      <p:sp>
        <p:nvSpPr>
          <p:cNvPr id="87" name="Google Shape;87;p7"/>
          <p:cNvSpPr/>
          <p:nvPr/>
        </p:nvSpPr>
        <p:spPr>
          <a:xfrm>
            <a:off x="365760" y="4206240"/>
            <a:ext cx="8412480" cy="640080"/>
          </a:xfrm>
          <a:prstGeom prst="rect">
            <a:avLst/>
          </a:prstGeom>
          <a:solidFill>
            <a:srgbClr val="1A1A4E"/>
          </a:solidFill>
          <a:ln cap="flat" cmpd="sng" w="127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 name="Google Shape;88;p7"/>
          <p:cNvSpPr/>
          <p:nvPr/>
        </p:nvSpPr>
        <p:spPr>
          <a:xfrm>
            <a:off x="457200" y="4251960"/>
            <a:ext cx="8229600" cy="5486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C896"/>
              </a:buClr>
              <a:buSzPts val="1300"/>
              <a:buFont typeface="Calibri"/>
              <a:buNone/>
            </a:pPr>
            <a:r>
              <a:rPr b="0" i="0" lang="en-US" sz="1300" u="none" cap="none" strike="noStrike">
                <a:solidFill>
                  <a:srgbClr val="00C896"/>
                </a:solidFill>
                <a:latin typeface="Calibri"/>
                <a:ea typeface="Calibri"/>
                <a:cs typeface="Calibri"/>
                <a:sym typeface="Calibri"/>
              </a:rPr>
              <a:t>💡 Key Concept: Electricity is cut off temporarily to manage power distribution</a:t>
            </a:r>
            <a:endParaRPr b="0" i="0" sz="13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D0D2B"/>
        </a:solidFill>
      </p:bgPr>
    </p:bg>
    <p:spTree>
      <p:nvGrpSpPr>
        <p:cNvPr id="93" name="Shape 93"/>
        <p:cNvGrpSpPr/>
        <p:nvPr/>
      </p:nvGrpSpPr>
      <p:grpSpPr>
        <a:xfrm>
          <a:off x="0" y="0"/>
          <a:ext cx="0" cy="0"/>
          <a:chOff x="0" y="0"/>
          <a:chExt cx="0" cy="0"/>
        </a:xfrm>
      </p:grpSpPr>
      <p:sp>
        <p:nvSpPr>
          <p:cNvPr id="94" name="Google Shape;94;p8"/>
          <p:cNvSpPr/>
          <p:nvPr/>
        </p:nvSpPr>
        <p:spPr>
          <a:xfrm>
            <a:off x="0" y="0"/>
            <a:ext cx="9144000" cy="914400"/>
          </a:xfrm>
          <a:prstGeom prst="rect">
            <a:avLst/>
          </a:prstGeom>
          <a:solidFill>
            <a:srgbClr val="7B2FBE"/>
          </a:solidFill>
          <a:ln cap="flat" cmpd="sng" w="12700">
            <a:solidFill>
              <a:srgbClr val="7B2FB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 name="Google Shape;95;p8"/>
          <p:cNvSpPr/>
          <p:nvPr/>
        </p:nvSpPr>
        <p:spPr>
          <a:xfrm>
            <a:off x="274320" y="0"/>
            <a:ext cx="8595360" cy="914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2800"/>
              <a:buFont typeface="Calibri"/>
              <a:buNone/>
            </a:pPr>
            <a:r>
              <a:rPr b="1" i="0" lang="en-US" sz="2800" u="none" cap="none" strike="noStrike">
                <a:solidFill>
                  <a:srgbClr val="FFFFFF"/>
                </a:solidFill>
                <a:latin typeface="Calibri"/>
                <a:ea typeface="Calibri"/>
                <a:cs typeface="Calibri"/>
                <a:sym typeface="Calibri"/>
              </a:rPr>
              <a:t>⚡ Causes of Load Shedding</a:t>
            </a:r>
            <a:endParaRPr b="0" i="0" sz="2800" u="none" cap="none" strike="noStrike">
              <a:solidFill>
                <a:schemeClr val="dk1"/>
              </a:solidFill>
              <a:latin typeface="Calibri"/>
              <a:ea typeface="Calibri"/>
              <a:cs typeface="Calibri"/>
              <a:sym typeface="Calibri"/>
            </a:endParaRPr>
          </a:p>
        </p:txBody>
      </p:sp>
      <p:sp>
        <p:nvSpPr>
          <p:cNvPr id="96" name="Google Shape;96;p8"/>
          <p:cNvSpPr/>
          <p:nvPr/>
        </p:nvSpPr>
        <p:spPr>
          <a:xfrm>
            <a:off x="365760" y="1188720"/>
            <a:ext cx="4023360" cy="1554480"/>
          </a:xfrm>
          <a:prstGeom prst="rect">
            <a:avLst/>
          </a:prstGeom>
          <a:solidFill>
            <a:srgbClr val="1C1C3A"/>
          </a:solidFill>
          <a:ln cap="flat" cmpd="sng" w="254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8"/>
          <p:cNvSpPr/>
          <p:nvPr/>
        </p:nvSpPr>
        <p:spPr>
          <a:xfrm>
            <a:off x="502920" y="1325880"/>
            <a:ext cx="731520" cy="731520"/>
          </a:xfrm>
          <a:prstGeom prst="ellipse">
            <a:avLst/>
          </a:prstGeom>
          <a:solidFill>
            <a:srgbClr val="E94560">
              <a:alpha val="70196"/>
            </a:srgbClr>
          </a:solidFill>
          <a:ln cap="flat" cmpd="sng" w="127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 name="Google Shape;98;p8"/>
          <p:cNvSpPr/>
          <p:nvPr/>
        </p:nvSpPr>
        <p:spPr>
          <a:xfrm>
            <a:off x="502920" y="1325880"/>
            <a:ext cx="731520" cy="7315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a:t>
            </a:r>
            <a:endParaRPr b="0" i="0" sz="2000" u="none" cap="none" strike="noStrike">
              <a:solidFill>
                <a:schemeClr val="dk1"/>
              </a:solidFill>
              <a:latin typeface="Calibri"/>
              <a:ea typeface="Calibri"/>
              <a:cs typeface="Calibri"/>
              <a:sym typeface="Calibri"/>
            </a:endParaRPr>
          </a:p>
        </p:txBody>
      </p:sp>
      <p:sp>
        <p:nvSpPr>
          <p:cNvPr id="99" name="Google Shape;99;p8"/>
          <p:cNvSpPr/>
          <p:nvPr/>
        </p:nvSpPr>
        <p:spPr>
          <a:xfrm>
            <a:off x="1371600" y="1325880"/>
            <a:ext cx="2834640" cy="11887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400"/>
              <a:buFont typeface="Calibri"/>
              <a:buNone/>
            </a:pPr>
            <a:r>
              <a:rPr b="0" i="0" lang="en-US" sz="1400" u="none" cap="none" strike="noStrike">
                <a:solidFill>
                  <a:srgbClr val="FFFFFF"/>
                </a:solidFill>
                <a:latin typeface="Calibri"/>
                <a:ea typeface="Calibri"/>
                <a:cs typeface="Calibri"/>
                <a:sym typeface="Calibri"/>
              </a:rPr>
              <a:t>Lack of adequate</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1400"/>
              <a:buFont typeface="Calibri"/>
              <a:buNone/>
            </a:pPr>
            <a:r>
              <a:rPr b="0" i="0" lang="en-US" sz="1400" u="none" cap="none" strike="noStrike">
                <a:solidFill>
                  <a:srgbClr val="FFFFFF"/>
                </a:solidFill>
                <a:latin typeface="Calibri"/>
                <a:ea typeface="Calibri"/>
                <a:cs typeface="Calibri"/>
                <a:sym typeface="Calibri"/>
              </a:rPr>
              <a:t>power generation</a:t>
            </a:r>
            <a:endParaRPr b="0" i="0" sz="1400" u="none" cap="none" strike="noStrike">
              <a:solidFill>
                <a:schemeClr val="dk1"/>
              </a:solidFill>
              <a:latin typeface="Calibri"/>
              <a:ea typeface="Calibri"/>
              <a:cs typeface="Calibri"/>
              <a:sym typeface="Calibri"/>
            </a:endParaRPr>
          </a:p>
        </p:txBody>
      </p:sp>
      <p:sp>
        <p:nvSpPr>
          <p:cNvPr id="100" name="Google Shape;100;p8"/>
          <p:cNvSpPr/>
          <p:nvPr/>
        </p:nvSpPr>
        <p:spPr>
          <a:xfrm>
            <a:off x="4754880" y="1188720"/>
            <a:ext cx="4023360" cy="1554480"/>
          </a:xfrm>
          <a:prstGeom prst="rect">
            <a:avLst/>
          </a:prstGeom>
          <a:solidFill>
            <a:srgbClr val="1C1C3A"/>
          </a:solidFill>
          <a:ln cap="flat" cmpd="sng" w="25400">
            <a:solidFill>
              <a:srgbClr val="F5A62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 name="Google Shape;101;p8"/>
          <p:cNvSpPr/>
          <p:nvPr/>
        </p:nvSpPr>
        <p:spPr>
          <a:xfrm>
            <a:off x="4892040" y="1325880"/>
            <a:ext cx="731520" cy="731520"/>
          </a:xfrm>
          <a:prstGeom prst="ellipse">
            <a:avLst/>
          </a:prstGeom>
          <a:solidFill>
            <a:srgbClr val="F5A623">
              <a:alpha val="70196"/>
            </a:srgbClr>
          </a:solidFill>
          <a:ln cap="flat" cmpd="sng" w="12700">
            <a:solidFill>
              <a:srgbClr val="F5A62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 name="Google Shape;102;p8"/>
          <p:cNvSpPr/>
          <p:nvPr/>
        </p:nvSpPr>
        <p:spPr>
          <a:xfrm>
            <a:off x="4892040" y="1325880"/>
            <a:ext cx="731520" cy="7315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a:t>
            </a:r>
            <a:endParaRPr b="0" i="0" sz="2000" u="none" cap="none" strike="noStrike">
              <a:solidFill>
                <a:schemeClr val="dk1"/>
              </a:solidFill>
              <a:latin typeface="Calibri"/>
              <a:ea typeface="Calibri"/>
              <a:cs typeface="Calibri"/>
              <a:sym typeface="Calibri"/>
            </a:endParaRPr>
          </a:p>
        </p:txBody>
      </p:sp>
      <p:sp>
        <p:nvSpPr>
          <p:cNvPr id="103" name="Google Shape;103;p8"/>
          <p:cNvSpPr/>
          <p:nvPr/>
        </p:nvSpPr>
        <p:spPr>
          <a:xfrm>
            <a:off x="5760720" y="1325880"/>
            <a:ext cx="2834640" cy="11887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400"/>
              <a:buFont typeface="Calibri"/>
              <a:buNone/>
            </a:pPr>
            <a:r>
              <a:rPr b="0" i="0" lang="en-US" sz="1400" u="none" cap="none" strike="noStrike">
                <a:solidFill>
                  <a:srgbClr val="FFFFFF"/>
                </a:solidFill>
                <a:latin typeface="Calibri"/>
                <a:ea typeface="Calibri"/>
                <a:cs typeface="Calibri"/>
                <a:sym typeface="Calibri"/>
              </a:rPr>
              <a:t>Increasing demand</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1400"/>
              <a:buFont typeface="Calibri"/>
              <a:buNone/>
            </a:pPr>
            <a:r>
              <a:rPr b="0" i="0" lang="en-US" sz="1400" u="none" cap="none" strike="noStrike">
                <a:solidFill>
                  <a:srgbClr val="FFFFFF"/>
                </a:solidFill>
                <a:latin typeface="Calibri"/>
                <a:ea typeface="Calibri"/>
                <a:cs typeface="Calibri"/>
                <a:sym typeface="Calibri"/>
              </a:rPr>
              <a:t>for electricity</a:t>
            </a:r>
            <a:endParaRPr b="0" i="0" sz="1400" u="none" cap="none" strike="noStrike">
              <a:solidFill>
                <a:schemeClr val="dk1"/>
              </a:solidFill>
              <a:latin typeface="Calibri"/>
              <a:ea typeface="Calibri"/>
              <a:cs typeface="Calibri"/>
              <a:sym typeface="Calibri"/>
            </a:endParaRPr>
          </a:p>
        </p:txBody>
      </p:sp>
      <p:sp>
        <p:nvSpPr>
          <p:cNvPr id="104" name="Google Shape;104;p8"/>
          <p:cNvSpPr/>
          <p:nvPr/>
        </p:nvSpPr>
        <p:spPr>
          <a:xfrm>
            <a:off x="365760" y="3017520"/>
            <a:ext cx="4023360" cy="1554480"/>
          </a:xfrm>
          <a:prstGeom prst="rect">
            <a:avLst/>
          </a:prstGeom>
          <a:solidFill>
            <a:srgbClr val="1C1C3A"/>
          </a:solidFill>
          <a:ln cap="flat" cmpd="sng" w="254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 name="Google Shape;105;p8"/>
          <p:cNvSpPr/>
          <p:nvPr/>
        </p:nvSpPr>
        <p:spPr>
          <a:xfrm>
            <a:off x="502920" y="3154680"/>
            <a:ext cx="731520" cy="731520"/>
          </a:xfrm>
          <a:prstGeom prst="ellipse">
            <a:avLst/>
          </a:prstGeom>
          <a:solidFill>
            <a:srgbClr val="00C896">
              <a:alpha val="70196"/>
            </a:srgbClr>
          </a:solidFill>
          <a:ln cap="flat" cmpd="sng" w="127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 name="Google Shape;106;p8"/>
          <p:cNvSpPr/>
          <p:nvPr/>
        </p:nvSpPr>
        <p:spPr>
          <a:xfrm>
            <a:off x="502920" y="3154680"/>
            <a:ext cx="731520" cy="7315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a:t>
            </a:r>
            <a:endParaRPr b="0" i="0" sz="2000" u="none" cap="none" strike="noStrike">
              <a:solidFill>
                <a:schemeClr val="dk1"/>
              </a:solidFill>
              <a:latin typeface="Calibri"/>
              <a:ea typeface="Calibri"/>
              <a:cs typeface="Calibri"/>
              <a:sym typeface="Calibri"/>
            </a:endParaRPr>
          </a:p>
        </p:txBody>
      </p:sp>
      <p:sp>
        <p:nvSpPr>
          <p:cNvPr id="107" name="Google Shape;107;p8"/>
          <p:cNvSpPr/>
          <p:nvPr/>
        </p:nvSpPr>
        <p:spPr>
          <a:xfrm>
            <a:off x="1371600" y="3154680"/>
            <a:ext cx="2834640" cy="11887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400"/>
              <a:buFont typeface="Calibri"/>
              <a:buNone/>
            </a:pPr>
            <a:r>
              <a:rPr b="0" i="0" lang="en-US" sz="1400" u="none" cap="none" strike="noStrike">
                <a:solidFill>
                  <a:srgbClr val="FFFFFF"/>
                </a:solidFill>
                <a:latin typeface="Calibri"/>
                <a:ea typeface="Calibri"/>
                <a:cs typeface="Calibri"/>
                <a:sym typeface="Calibri"/>
              </a:rPr>
              <a:t>Outdated transmission</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1400"/>
              <a:buFont typeface="Calibri"/>
              <a:buNone/>
            </a:pPr>
            <a:r>
              <a:rPr b="0" i="0" lang="en-US" sz="1400" u="none" cap="none" strike="noStrike">
                <a:solidFill>
                  <a:srgbClr val="FFFFFF"/>
                </a:solidFill>
                <a:latin typeface="Calibri"/>
                <a:ea typeface="Calibri"/>
                <a:cs typeface="Calibri"/>
                <a:sym typeface="Calibri"/>
              </a:rPr>
              <a:t>systems</a:t>
            </a:r>
            <a:endParaRPr b="0" i="0" sz="1400" u="none" cap="none" strike="noStrike">
              <a:solidFill>
                <a:schemeClr val="dk1"/>
              </a:solidFill>
              <a:latin typeface="Calibri"/>
              <a:ea typeface="Calibri"/>
              <a:cs typeface="Calibri"/>
              <a:sym typeface="Calibri"/>
            </a:endParaRPr>
          </a:p>
        </p:txBody>
      </p:sp>
      <p:sp>
        <p:nvSpPr>
          <p:cNvPr id="108" name="Google Shape;108;p8"/>
          <p:cNvSpPr/>
          <p:nvPr/>
        </p:nvSpPr>
        <p:spPr>
          <a:xfrm>
            <a:off x="4754880" y="3017520"/>
            <a:ext cx="4023360" cy="1554480"/>
          </a:xfrm>
          <a:prstGeom prst="rect">
            <a:avLst/>
          </a:prstGeom>
          <a:solidFill>
            <a:srgbClr val="1C1C3A"/>
          </a:solidFill>
          <a:ln cap="flat" cmpd="sng" w="254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8"/>
          <p:cNvSpPr/>
          <p:nvPr/>
        </p:nvSpPr>
        <p:spPr>
          <a:xfrm>
            <a:off x="4892040" y="3154680"/>
            <a:ext cx="731520" cy="731520"/>
          </a:xfrm>
          <a:prstGeom prst="ellipse">
            <a:avLst/>
          </a:prstGeom>
          <a:solidFill>
            <a:srgbClr val="4FC3F7">
              <a:alpha val="70196"/>
            </a:srgbClr>
          </a:solidFill>
          <a:ln cap="flat" cmpd="sng" w="127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 name="Google Shape;110;p8"/>
          <p:cNvSpPr/>
          <p:nvPr/>
        </p:nvSpPr>
        <p:spPr>
          <a:xfrm>
            <a:off x="4892040" y="3154680"/>
            <a:ext cx="731520" cy="7315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000"/>
              <a:buFont typeface="Calibri"/>
              <a:buNone/>
            </a:pPr>
            <a:r>
              <a:rPr b="0" i="0" lang="en-US" sz="2000" u="none" cap="none" strike="noStrike">
                <a:solidFill>
                  <a:srgbClr val="000000"/>
                </a:solidFill>
                <a:latin typeface="Calibri"/>
                <a:ea typeface="Calibri"/>
                <a:cs typeface="Calibri"/>
                <a:sym typeface="Calibri"/>
              </a:rPr>
              <a:t>⛽</a:t>
            </a:r>
            <a:endParaRPr b="0" i="0" sz="2000" u="none" cap="none" strike="noStrike">
              <a:solidFill>
                <a:schemeClr val="dk1"/>
              </a:solidFill>
              <a:latin typeface="Calibri"/>
              <a:ea typeface="Calibri"/>
              <a:cs typeface="Calibri"/>
              <a:sym typeface="Calibri"/>
            </a:endParaRPr>
          </a:p>
        </p:txBody>
      </p:sp>
      <p:sp>
        <p:nvSpPr>
          <p:cNvPr id="111" name="Google Shape;111;p8"/>
          <p:cNvSpPr/>
          <p:nvPr/>
        </p:nvSpPr>
        <p:spPr>
          <a:xfrm>
            <a:off x="5760720" y="3154680"/>
            <a:ext cx="2834640" cy="11887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400"/>
              <a:buFont typeface="Calibri"/>
              <a:buNone/>
            </a:pPr>
            <a:r>
              <a:rPr b="0" i="0" lang="en-US" sz="1400" u="none" cap="none" strike="noStrike">
                <a:solidFill>
                  <a:srgbClr val="FFFFFF"/>
                </a:solidFill>
                <a:latin typeface="Calibri"/>
                <a:ea typeface="Calibri"/>
                <a:cs typeface="Calibri"/>
                <a:sym typeface="Calibri"/>
              </a:rPr>
              <a:t>Insufficient</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1400"/>
              <a:buFont typeface="Calibri"/>
              <a:buNone/>
            </a:pPr>
            <a:r>
              <a:rPr b="0" i="0" lang="en-US" sz="1400" u="none" cap="none" strike="noStrike">
                <a:solidFill>
                  <a:srgbClr val="FFFFFF"/>
                </a:solidFill>
                <a:latin typeface="Calibri"/>
                <a:ea typeface="Calibri"/>
                <a:cs typeface="Calibri"/>
                <a:sym typeface="Calibri"/>
              </a:rPr>
              <a:t>fuel supply</a:t>
            </a:r>
            <a:endParaRPr b="0" i="0" sz="1400" u="none" cap="none" strike="noStrike">
              <a:solidFill>
                <a:schemeClr val="dk1"/>
              </a:solidFill>
              <a:latin typeface="Calibri"/>
              <a:ea typeface="Calibri"/>
              <a:cs typeface="Calibri"/>
              <a:sym typeface="Calibri"/>
            </a:endParaRPr>
          </a:p>
        </p:txBody>
      </p:sp>
      <p:sp>
        <p:nvSpPr>
          <p:cNvPr id="112" name="Google Shape;112;p8"/>
          <p:cNvSpPr/>
          <p:nvPr/>
        </p:nvSpPr>
        <p:spPr>
          <a:xfrm>
            <a:off x="365760" y="4663440"/>
            <a:ext cx="8412480" cy="320040"/>
          </a:xfrm>
          <a:prstGeom prst="rect">
            <a:avLst/>
          </a:prstGeom>
          <a:solidFill>
            <a:srgbClr val="1C1C3A"/>
          </a:solidFill>
          <a:ln cap="flat" cmpd="sng" w="12700">
            <a:solidFill>
              <a:srgbClr val="CE93D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 name="Google Shape;113;p8"/>
          <p:cNvSpPr/>
          <p:nvPr/>
        </p:nvSpPr>
        <p:spPr>
          <a:xfrm>
            <a:off x="457200" y="4663440"/>
            <a:ext cx="822960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E93D8"/>
              </a:buClr>
              <a:buSzPts val="1100"/>
              <a:buFont typeface="Calibri"/>
              <a:buNone/>
            </a:pPr>
            <a:r>
              <a:rPr b="0" i="1" lang="en-US" sz="1100" u="none" cap="none" strike="noStrike">
                <a:solidFill>
                  <a:srgbClr val="CE93D8"/>
                </a:solidFill>
                <a:latin typeface="Calibri"/>
                <a:ea typeface="Calibri"/>
                <a:cs typeface="Calibri"/>
                <a:sym typeface="Calibri"/>
              </a:rPr>
              <a:t>These factors combine to create frequent power outages across Bangladesh</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A0A2E"/>
        </a:solidFill>
      </p:bgPr>
    </p:bg>
    <p:spTree>
      <p:nvGrpSpPr>
        <p:cNvPr id="118" name="Shape 118"/>
        <p:cNvGrpSpPr/>
        <p:nvPr/>
      </p:nvGrpSpPr>
      <p:grpSpPr>
        <a:xfrm>
          <a:off x="0" y="0"/>
          <a:ext cx="0" cy="0"/>
          <a:chOff x="0" y="0"/>
          <a:chExt cx="0" cy="0"/>
        </a:xfrm>
      </p:grpSpPr>
      <p:sp>
        <p:nvSpPr>
          <p:cNvPr id="119" name="Google Shape;119;p9"/>
          <p:cNvSpPr/>
          <p:nvPr/>
        </p:nvSpPr>
        <p:spPr>
          <a:xfrm>
            <a:off x="0" y="0"/>
            <a:ext cx="9144000" cy="914400"/>
          </a:xfrm>
          <a:prstGeom prst="rect">
            <a:avLst/>
          </a:prstGeom>
          <a:solidFill>
            <a:srgbClr val="E91E8C"/>
          </a:solidFill>
          <a:ln cap="flat" cmpd="sng" w="12700">
            <a:solidFill>
              <a:srgbClr val="E91E8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 name="Google Shape;120;p9"/>
          <p:cNvSpPr/>
          <p:nvPr/>
        </p:nvSpPr>
        <p:spPr>
          <a:xfrm>
            <a:off x="274320" y="0"/>
            <a:ext cx="8595360" cy="914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2800"/>
              <a:buFont typeface="Calibri"/>
              <a:buNone/>
            </a:pPr>
            <a:r>
              <a:rPr b="1" i="0" lang="en-US" sz="2800" u="none" cap="none" strike="noStrike">
                <a:solidFill>
                  <a:srgbClr val="FFFFFF"/>
                </a:solidFill>
                <a:latin typeface="Calibri"/>
                <a:ea typeface="Calibri"/>
                <a:cs typeface="Calibri"/>
                <a:sym typeface="Calibri"/>
              </a:rPr>
              <a:t>📚 Effects on Students</a:t>
            </a:r>
            <a:endParaRPr b="0" i="0" sz="2800" u="none" cap="none" strike="noStrike">
              <a:solidFill>
                <a:schemeClr val="dk1"/>
              </a:solidFill>
              <a:latin typeface="Calibri"/>
              <a:ea typeface="Calibri"/>
              <a:cs typeface="Calibri"/>
              <a:sym typeface="Calibri"/>
            </a:endParaRPr>
          </a:p>
        </p:txBody>
      </p:sp>
      <p:sp>
        <p:nvSpPr>
          <p:cNvPr id="121" name="Google Shape;121;p9"/>
          <p:cNvSpPr/>
          <p:nvPr/>
        </p:nvSpPr>
        <p:spPr>
          <a:xfrm>
            <a:off x="365760" y="1097280"/>
            <a:ext cx="5029200" cy="3749040"/>
          </a:xfrm>
          <a:prstGeom prst="rect">
            <a:avLst/>
          </a:prstGeom>
          <a:solidFill>
            <a:srgbClr val="2A1040"/>
          </a:solidFill>
          <a:ln cap="flat" cmpd="sng" w="25400">
            <a:solidFill>
              <a:srgbClr val="E91E8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p9"/>
          <p:cNvSpPr/>
          <p:nvPr/>
        </p:nvSpPr>
        <p:spPr>
          <a:xfrm>
            <a:off x="502920" y="1280160"/>
            <a:ext cx="320040" cy="320040"/>
          </a:xfrm>
          <a:prstGeom prst="rect">
            <a:avLst/>
          </a:prstGeom>
          <a:solidFill>
            <a:srgbClr val="E91E8C"/>
          </a:solidFill>
          <a:ln cap="flat" cmpd="sng" w="12700">
            <a:solidFill>
              <a:srgbClr val="E91E8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 name="Google Shape;123;p9"/>
          <p:cNvSpPr/>
          <p:nvPr/>
        </p:nvSpPr>
        <p:spPr>
          <a:xfrm>
            <a:off x="502920" y="1280160"/>
            <a:ext cx="320040" cy="3200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1</a:t>
            </a:r>
            <a:endParaRPr b="0" i="0" sz="1200" u="none" cap="none" strike="noStrike">
              <a:solidFill>
                <a:schemeClr val="dk1"/>
              </a:solidFill>
              <a:latin typeface="Calibri"/>
              <a:ea typeface="Calibri"/>
              <a:cs typeface="Calibri"/>
              <a:sym typeface="Calibri"/>
            </a:endParaRPr>
          </a:p>
        </p:txBody>
      </p:sp>
      <p:sp>
        <p:nvSpPr>
          <p:cNvPr id="124" name="Google Shape;124;p9"/>
          <p:cNvSpPr/>
          <p:nvPr/>
        </p:nvSpPr>
        <p:spPr>
          <a:xfrm>
            <a:off x="960120" y="1280160"/>
            <a:ext cx="420624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Cannot study properly at night</a:t>
            </a:r>
            <a:endParaRPr b="0" i="0" sz="1300" u="none" cap="none" strike="noStrike">
              <a:solidFill>
                <a:schemeClr val="dk1"/>
              </a:solidFill>
              <a:latin typeface="Calibri"/>
              <a:ea typeface="Calibri"/>
              <a:cs typeface="Calibri"/>
              <a:sym typeface="Calibri"/>
            </a:endParaRPr>
          </a:p>
        </p:txBody>
      </p:sp>
      <p:sp>
        <p:nvSpPr>
          <p:cNvPr id="125" name="Google Shape;125;p9"/>
          <p:cNvSpPr/>
          <p:nvPr/>
        </p:nvSpPr>
        <p:spPr>
          <a:xfrm>
            <a:off x="502920" y="1938528"/>
            <a:ext cx="320040" cy="320040"/>
          </a:xfrm>
          <a:prstGeom prst="rect">
            <a:avLst/>
          </a:prstGeom>
          <a:solidFill>
            <a:srgbClr val="E91E8C"/>
          </a:solidFill>
          <a:ln cap="flat" cmpd="sng" w="12700">
            <a:solidFill>
              <a:srgbClr val="E91E8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 name="Google Shape;126;p9"/>
          <p:cNvSpPr/>
          <p:nvPr/>
        </p:nvSpPr>
        <p:spPr>
          <a:xfrm>
            <a:off x="502920" y="1938528"/>
            <a:ext cx="320040" cy="3200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2</a:t>
            </a:r>
            <a:endParaRPr b="0" i="0" sz="1200" u="none" cap="none" strike="noStrike">
              <a:solidFill>
                <a:schemeClr val="dk1"/>
              </a:solidFill>
              <a:latin typeface="Calibri"/>
              <a:ea typeface="Calibri"/>
              <a:cs typeface="Calibri"/>
              <a:sym typeface="Calibri"/>
            </a:endParaRPr>
          </a:p>
        </p:txBody>
      </p:sp>
      <p:sp>
        <p:nvSpPr>
          <p:cNvPr id="127" name="Google Shape;127;p9"/>
          <p:cNvSpPr/>
          <p:nvPr/>
        </p:nvSpPr>
        <p:spPr>
          <a:xfrm>
            <a:off x="960120" y="1938528"/>
            <a:ext cx="420624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Online classes get disrupted</a:t>
            </a:r>
            <a:endParaRPr b="0" i="0" sz="1300" u="none" cap="none" strike="noStrike">
              <a:solidFill>
                <a:schemeClr val="dk1"/>
              </a:solidFill>
              <a:latin typeface="Calibri"/>
              <a:ea typeface="Calibri"/>
              <a:cs typeface="Calibri"/>
              <a:sym typeface="Calibri"/>
            </a:endParaRPr>
          </a:p>
        </p:txBody>
      </p:sp>
      <p:sp>
        <p:nvSpPr>
          <p:cNvPr id="128" name="Google Shape;128;p9"/>
          <p:cNvSpPr/>
          <p:nvPr/>
        </p:nvSpPr>
        <p:spPr>
          <a:xfrm>
            <a:off x="502920" y="2596896"/>
            <a:ext cx="320040" cy="320040"/>
          </a:xfrm>
          <a:prstGeom prst="rect">
            <a:avLst/>
          </a:prstGeom>
          <a:solidFill>
            <a:srgbClr val="E91E8C"/>
          </a:solidFill>
          <a:ln cap="flat" cmpd="sng" w="12700">
            <a:solidFill>
              <a:srgbClr val="E91E8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 name="Google Shape;129;p9"/>
          <p:cNvSpPr/>
          <p:nvPr/>
        </p:nvSpPr>
        <p:spPr>
          <a:xfrm>
            <a:off x="502920" y="2596896"/>
            <a:ext cx="320040" cy="3200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3</a:t>
            </a:r>
            <a:endParaRPr b="0" i="0" sz="1200" u="none" cap="none" strike="noStrike">
              <a:solidFill>
                <a:schemeClr val="dk1"/>
              </a:solidFill>
              <a:latin typeface="Calibri"/>
              <a:ea typeface="Calibri"/>
              <a:cs typeface="Calibri"/>
              <a:sym typeface="Calibri"/>
            </a:endParaRPr>
          </a:p>
        </p:txBody>
      </p:sp>
      <p:sp>
        <p:nvSpPr>
          <p:cNvPr id="130" name="Google Shape;130;p9"/>
          <p:cNvSpPr/>
          <p:nvPr/>
        </p:nvSpPr>
        <p:spPr>
          <a:xfrm>
            <a:off x="960120" y="2596896"/>
            <a:ext cx="420624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Cannot use computer or laptop</a:t>
            </a:r>
            <a:endParaRPr b="0" i="0" sz="1300" u="none" cap="none" strike="noStrike">
              <a:solidFill>
                <a:schemeClr val="dk1"/>
              </a:solidFill>
              <a:latin typeface="Calibri"/>
              <a:ea typeface="Calibri"/>
              <a:cs typeface="Calibri"/>
              <a:sym typeface="Calibri"/>
            </a:endParaRPr>
          </a:p>
        </p:txBody>
      </p:sp>
      <p:sp>
        <p:nvSpPr>
          <p:cNvPr id="131" name="Google Shape;131;p9"/>
          <p:cNvSpPr/>
          <p:nvPr/>
        </p:nvSpPr>
        <p:spPr>
          <a:xfrm>
            <a:off x="502920" y="3255264"/>
            <a:ext cx="320040" cy="320040"/>
          </a:xfrm>
          <a:prstGeom prst="rect">
            <a:avLst/>
          </a:prstGeom>
          <a:solidFill>
            <a:srgbClr val="E91E8C"/>
          </a:solidFill>
          <a:ln cap="flat" cmpd="sng" w="12700">
            <a:solidFill>
              <a:srgbClr val="E91E8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 name="Google Shape;132;p9"/>
          <p:cNvSpPr/>
          <p:nvPr/>
        </p:nvSpPr>
        <p:spPr>
          <a:xfrm>
            <a:off x="502920" y="3255264"/>
            <a:ext cx="320040" cy="3200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4</a:t>
            </a:r>
            <a:endParaRPr b="0" i="0" sz="1200" u="none" cap="none" strike="noStrike">
              <a:solidFill>
                <a:schemeClr val="dk1"/>
              </a:solidFill>
              <a:latin typeface="Calibri"/>
              <a:ea typeface="Calibri"/>
              <a:cs typeface="Calibri"/>
              <a:sym typeface="Calibri"/>
            </a:endParaRPr>
          </a:p>
        </p:txBody>
      </p:sp>
      <p:sp>
        <p:nvSpPr>
          <p:cNvPr id="133" name="Google Shape;133;p9"/>
          <p:cNvSpPr/>
          <p:nvPr/>
        </p:nvSpPr>
        <p:spPr>
          <a:xfrm>
            <a:off x="960120" y="3255264"/>
            <a:ext cx="420624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Results in poor academic performance</a:t>
            </a:r>
            <a:endParaRPr b="0" i="0" sz="1300" u="none" cap="none" strike="noStrike">
              <a:solidFill>
                <a:schemeClr val="dk1"/>
              </a:solidFill>
              <a:latin typeface="Calibri"/>
              <a:ea typeface="Calibri"/>
              <a:cs typeface="Calibri"/>
              <a:sym typeface="Calibri"/>
            </a:endParaRPr>
          </a:p>
        </p:txBody>
      </p:sp>
      <p:sp>
        <p:nvSpPr>
          <p:cNvPr id="134" name="Google Shape;134;p9"/>
          <p:cNvSpPr/>
          <p:nvPr/>
        </p:nvSpPr>
        <p:spPr>
          <a:xfrm>
            <a:off x="502920" y="3913632"/>
            <a:ext cx="320040" cy="320040"/>
          </a:xfrm>
          <a:prstGeom prst="rect">
            <a:avLst/>
          </a:prstGeom>
          <a:solidFill>
            <a:srgbClr val="E91E8C"/>
          </a:solidFill>
          <a:ln cap="flat" cmpd="sng" w="12700">
            <a:solidFill>
              <a:srgbClr val="E91E8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 name="Google Shape;135;p9"/>
          <p:cNvSpPr/>
          <p:nvPr/>
        </p:nvSpPr>
        <p:spPr>
          <a:xfrm>
            <a:off x="502920" y="3913632"/>
            <a:ext cx="320040" cy="3200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5</a:t>
            </a:r>
            <a:endParaRPr b="0" i="0" sz="1200" u="none" cap="none" strike="noStrike">
              <a:solidFill>
                <a:schemeClr val="dk1"/>
              </a:solidFill>
              <a:latin typeface="Calibri"/>
              <a:ea typeface="Calibri"/>
              <a:cs typeface="Calibri"/>
              <a:sym typeface="Calibri"/>
            </a:endParaRPr>
          </a:p>
        </p:txBody>
      </p:sp>
      <p:sp>
        <p:nvSpPr>
          <p:cNvPr id="136" name="Google Shape;136;p9"/>
          <p:cNvSpPr/>
          <p:nvPr/>
        </p:nvSpPr>
        <p:spPr>
          <a:xfrm>
            <a:off x="960120" y="3913632"/>
            <a:ext cx="420624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Examination preparation suffers badly</a:t>
            </a:r>
            <a:endParaRPr b="0" i="0" sz="1300" u="none" cap="none" strike="noStrike">
              <a:solidFill>
                <a:schemeClr val="dk1"/>
              </a:solidFill>
              <a:latin typeface="Calibri"/>
              <a:ea typeface="Calibri"/>
              <a:cs typeface="Calibri"/>
              <a:sym typeface="Calibri"/>
            </a:endParaRPr>
          </a:p>
        </p:txBody>
      </p:sp>
      <p:sp>
        <p:nvSpPr>
          <p:cNvPr id="137" name="Google Shape;137;p9"/>
          <p:cNvSpPr/>
          <p:nvPr/>
        </p:nvSpPr>
        <p:spPr>
          <a:xfrm>
            <a:off x="5943600" y="1280160"/>
            <a:ext cx="2834640" cy="2834640"/>
          </a:xfrm>
          <a:prstGeom prst="ellipse">
            <a:avLst/>
          </a:prstGeom>
          <a:solidFill>
            <a:srgbClr val="3A1060">
              <a:alpha val="70196"/>
            </a:srgbClr>
          </a:solidFill>
          <a:ln cap="flat" cmpd="sng" w="38100">
            <a:solidFill>
              <a:srgbClr val="E91E8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 name="Google Shape;138;p9"/>
          <p:cNvSpPr/>
          <p:nvPr/>
        </p:nvSpPr>
        <p:spPr>
          <a:xfrm>
            <a:off x="5943600" y="1554480"/>
            <a:ext cx="2834640" cy="22860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4000"/>
              <a:buFont typeface="Calibri"/>
              <a:buNone/>
            </a:pPr>
            <a:r>
              <a:rPr b="0" i="0" lang="en-US" sz="4000" u="none" cap="none" strike="noStrike">
                <a:solidFill>
                  <a:srgbClr val="000000"/>
                </a:solidFill>
                <a:latin typeface="Calibri"/>
                <a:ea typeface="Calibri"/>
                <a:cs typeface="Calibri"/>
                <a:sym typeface="Calibri"/>
              </a:rPr>
              <a:t>📖</a:t>
            </a:r>
            <a:endParaRPr b="0" i="0" sz="40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4000"/>
              <a:buFont typeface="Calibri"/>
              <a:buNone/>
            </a:pPr>
            <a:r>
              <a:rPr b="0" i="0" lang="en-US" sz="4000" u="none" cap="none" strike="noStrike">
                <a:solidFill>
                  <a:srgbClr val="000000"/>
                </a:solidFill>
                <a:latin typeface="Calibri"/>
                <a:ea typeface="Calibri"/>
                <a:cs typeface="Calibri"/>
                <a:sym typeface="Calibri"/>
              </a:rPr>
              <a:t>😔</a:t>
            </a:r>
            <a:endParaRPr b="0" i="0" sz="4000" u="none" cap="none" strike="noStrike">
              <a:solidFill>
                <a:schemeClr val="dk1"/>
              </a:solidFill>
              <a:latin typeface="Calibri"/>
              <a:ea typeface="Calibri"/>
              <a:cs typeface="Calibri"/>
              <a:sym typeface="Calibri"/>
            </a:endParaRPr>
          </a:p>
        </p:txBody>
      </p:sp>
      <p:sp>
        <p:nvSpPr>
          <p:cNvPr id="139" name="Google Shape;139;p9"/>
          <p:cNvSpPr/>
          <p:nvPr/>
        </p:nvSpPr>
        <p:spPr>
          <a:xfrm>
            <a:off x="5760720" y="4206240"/>
            <a:ext cx="320040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E91E8C"/>
              </a:buClr>
              <a:buSzPts val="1400"/>
              <a:buFont typeface="Calibri"/>
              <a:buNone/>
            </a:pPr>
            <a:r>
              <a:rPr b="1" i="0" lang="en-US" sz="1400" u="none" cap="none" strike="noStrike">
                <a:solidFill>
                  <a:srgbClr val="E91E8C"/>
                </a:solidFill>
                <a:latin typeface="Calibri"/>
                <a:ea typeface="Calibri"/>
                <a:cs typeface="Calibri"/>
                <a:sym typeface="Calibri"/>
              </a:rPr>
              <a:t>Students Suffer!</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A1628"/>
        </a:solidFill>
      </p:bgPr>
    </p:bg>
    <p:spTree>
      <p:nvGrpSpPr>
        <p:cNvPr id="144" name="Shape 144"/>
        <p:cNvGrpSpPr/>
        <p:nvPr/>
      </p:nvGrpSpPr>
      <p:grpSpPr>
        <a:xfrm>
          <a:off x="0" y="0"/>
          <a:ext cx="0" cy="0"/>
          <a:chOff x="0" y="0"/>
          <a:chExt cx="0" cy="0"/>
        </a:xfrm>
      </p:grpSpPr>
      <p:sp>
        <p:nvSpPr>
          <p:cNvPr id="145" name="Google Shape;145;p10"/>
          <p:cNvSpPr/>
          <p:nvPr/>
        </p:nvSpPr>
        <p:spPr>
          <a:xfrm>
            <a:off x="0" y="0"/>
            <a:ext cx="9144000" cy="914400"/>
          </a:xfrm>
          <a:prstGeom prst="rect">
            <a:avLst/>
          </a:prstGeom>
          <a:solidFill>
            <a:srgbClr val="F5A623"/>
          </a:solidFill>
          <a:ln cap="flat" cmpd="sng" w="12700">
            <a:solidFill>
              <a:srgbClr val="F5A62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 name="Google Shape;146;p10"/>
          <p:cNvSpPr/>
          <p:nvPr/>
        </p:nvSpPr>
        <p:spPr>
          <a:xfrm>
            <a:off x="274320" y="0"/>
            <a:ext cx="8595360" cy="914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A1A2E"/>
              </a:buClr>
              <a:buSzPts val="2800"/>
              <a:buFont typeface="Calibri"/>
              <a:buNone/>
            </a:pPr>
            <a:r>
              <a:rPr b="1" i="0" lang="en-US" sz="2800" u="none" cap="none" strike="noStrike">
                <a:solidFill>
                  <a:srgbClr val="1A1A2E"/>
                </a:solidFill>
                <a:latin typeface="Calibri"/>
                <a:ea typeface="Calibri"/>
                <a:cs typeface="Calibri"/>
                <a:sym typeface="Calibri"/>
              </a:rPr>
              <a:t>🏭 Effects on Economy</a:t>
            </a:r>
            <a:endParaRPr b="0" i="0" sz="2800" u="none" cap="none" strike="noStrike">
              <a:solidFill>
                <a:schemeClr val="dk1"/>
              </a:solidFill>
              <a:latin typeface="Calibri"/>
              <a:ea typeface="Calibri"/>
              <a:cs typeface="Calibri"/>
              <a:sym typeface="Calibri"/>
            </a:endParaRPr>
          </a:p>
        </p:txBody>
      </p:sp>
      <p:sp>
        <p:nvSpPr>
          <p:cNvPr id="147" name="Google Shape;147;p10"/>
          <p:cNvSpPr/>
          <p:nvPr/>
        </p:nvSpPr>
        <p:spPr>
          <a:xfrm>
            <a:off x="365760" y="1188720"/>
            <a:ext cx="2651760" cy="1828800"/>
          </a:xfrm>
          <a:prstGeom prst="rect">
            <a:avLst/>
          </a:prstGeom>
          <a:solidFill>
            <a:srgbClr val="0D2040"/>
          </a:solidFill>
          <a:ln cap="flat" cmpd="sng" w="254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 name="Google Shape;148;p10"/>
          <p:cNvSpPr/>
          <p:nvPr/>
        </p:nvSpPr>
        <p:spPr>
          <a:xfrm>
            <a:off x="365760" y="1280160"/>
            <a:ext cx="2651760" cy="9144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E94560"/>
              </a:buClr>
              <a:buSzPts val="3600"/>
              <a:buFont typeface="Calibri"/>
              <a:buNone/>
            </a:pPr>
            <a:r>
              <a:rPr b="1" i="0" lang="en-US" sz="3600" u="none" cap="none" strike="noStrike">
                <a:solidFill>
                  <a:srgbClr val="E94560"/>
                </a:solidFill>
                <a:latin typeface="Calibri"/>
                <a:ea typeface="Calibri"/>
                <a:cs typeface="Calibri"/>
                <a:sym typeface="Calibri"/>
              </a:rPr>
              <a:t>↓ 40%</a:t>
            </a:r>
            <a:endParaRPr b="0" i="0" sz="3600" u="none" cap="none" strike="noStrike">
              <a:solidFill>
                <a:schemeClr val="dk1"/>
              </a:solidFill>
              <a:latin typeface="Calibri"/>
              <a:ea typeface="Calibri"/>
              <a:cs typeface="Calibri"/>
              <a:sym typeface="Calibri"/>
            </a:endParaRPr>
          </a:p>
        </p:txBody>
      </p:sp>
      <p:sp>
        <p:nvSpPr>
          <p:cNvPr id="149" name="Google Shape;149;p10"/>
          <p:cNvSpPr/>
          <p:nvPr/>
        </p:nvSpPr>
        <p:spPr>
          <a:xfrm>
            <a:off x="365760" y="2286000"/>
            <a:ext cx="2651760" cy="6400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Factory Output</a:t>
            </a:r>
            <a:endParaRPr b="0" i="0" sz="1300" u="none" cap="none" strike="noStrike">
              <a:solidFill>
                <a:schemeClr val="dk1"/>
              </a:solidFill>
              <a:latin typeface="Calibri"/>
              <a:ea typeface="Calibri"/>
              <a:cs typeface="Calibri"/>
              <a:sym typeface="Calibri"/>
            </a:endParaRPr>
          </a:p>
        </p:txBody>
      </p:sp>
      <p:sp>
        <p:nvSpPr>
          <p:cNvPr id="150" name="Google Shape;150;p10"/>
          <p:cNvSpPr/>
          <p:nvPr/>
        </p:nvSpPr>
        <p:spPr>
          <a:xfrm>
            <a:off x="3246120" y="1188720"/>
            <a:ext cx="2651760" cy="1828800"/>
          </a:xfrm>
          <a:prstGeom prst="rect">
            <a:avLst/>
          </a:prstGeom>
          <a:solidFill>
            <a:srgbClr val="0D2040"/>
          </a:solidFill>
          <a:ln cap="flat" cmpd="sng" w="25400">
            <a:solidFill>
              <a:srgbClr val="FF6B3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 name="Google Shape;151;p10"/>
          <p:cNvSpPr/>
          <p:nvPr/>
        </p:nvSpPr>
        <p:spPr>
          <a:xfrm>
            <a:off x="3246120" y="1280160"/>
            <a:ext cx="2651760" cy="9144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6B35"/>
              </a:buClr>
              <a:buSzPts val="3600"/>
              <a:buFont typeface="Calibri"/>
              <a:buNone/>
            </a:pPr>
            <a:r>
              <a:rPr b="1" i="0" lang="en-US" sz="3600" u="none" cap="none" strike="noStrike">
                <a:solidFill>
                  <a:srgbClr val="FF6B35"/>
                </a:solidFill>
                <a:latin typeface="Calibri"/>
                <a:ea typeface="Calibri"/>
                <a:cs typeface="Calibri"/>
                <a:sym typeface="Calibri"/>
              </a:rPr>
              <a:t>↓ 35%</a:t>
            </a:r>
            <a:endParaRPr b="0" i="0" sz="3600" u="none" cap="none" strike="noStrike">
              <a:solidFill>
                <a:schemeClr val="dk1"/>
              </a:solidFill>
              <a:latin typeface="Calibri"/>
              <a:ea typeface="Calibri"/>
              <a:cs typeface="Calibri"/>
              <a:sym typeface="Calibri"/>
            </a:endParaRPr>
          </a:p>
        </p:txBody>
      </p:sp>
      <p:sp>
        <p:nvSpPr>
          <p:cNvPr id="152" name="Google Shape;152;p10"/>
          <p:cNvSpPr/>
          <p:nvPr/>
        </p:nvSpPr>
        <p:spPr>
          <a:xfrm>
            <a:off x="3246120" y="2286000"/>
            <a:ext cx="2651760" cy="6400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Business Revenue</a:t>
            </a:r>
            <a:endParaRPr b="0" i="0" sz="1300" u="none" cap="none" strike="noStrike">
              <a:solidFill>
                <a:schemeClr val="dk1"/>
              </a:solidFill>
              <a:latin typeface="Calibri"/>
              <a:ea typeface="Calibri"/>
              <a:cs typeface="Calibri"/>
              <a:sym typeface="Calibri"/>
            </a:endParaRPr>
          </a:p>
        </p:txBody>
      </p:sp>
      <p:sp>
        <p:nvSpPr>
          <p:cNvPr id="153" name="Google Shape;153;p10"/>
          <p:cNvSpPr/>
          <p:nvPr/>
        </p:nvSpPr>
        <p:spPr>
          <a:xfrm>
            <a:off x="6126480" y="1188720"/>
            <a:ext cx="2651760" cy="1828800"/>
          </a:xfrm>
          <a:prstGeom prst="rect">
            <a:avLst/>
          </a:prstGeom>
          <a:solidFill>
            <a:srgbClr val="0D2040"/>
          </a:solidFill>
          <a:ln cap="flat" cmpd="sng" w="25400">
            <a:solidFill>
              <a:srgbClr val="F5A62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4" name="Google Shape;154;p10"/>
          <p:cNvSpPr/>
          <p:nvPr/>
        </p:nvSpPr>
        <p:spPr>
          <a:xfrm>
            <a:off x="6126480" y="1280160"/>
            <a:ext cx="2651760" cy="9144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5A623"/>
              </a:buClr>
              <a:buSzPts val="3600"/>
              <a:buFont typeface="Calibri"/>
              <a:buNone/>
            </a:pPr>
            <a:r>
              <a:rPr b="1" i="0" lang="en-US" sz="3600" u="none" cap="none" strike="noStrike">
                <a:solidFill>
                  <a:srgbClr val="F5A623"/>
                </a:solidFill>
                <a:latin typeface="Calibri"/>
                <a:ea typeface="Calibri"/>
                <a:cs typeface="Calibri"/>
                <a:sym typeface="Calibri"/>
              </a:rPr>
              <a:t>↓ 25%</a:t>
            </a:r>
            <a:endParaRPr b="0" i="0" sz="3600" u="none" cap="none" strike="noStrike">
              <a:solidFill>
                <a:schemeClr val="dk1"/>
              </a:solidFill>
              <a:latin typeface="Calibri"/>
              <a:ea typeface="Calibri"/>
              <a:cs typeface="Calibri"/>
              <a:sym typeface="Calibri"/>
            </a:endParaRPr>
          </a:p>
        </p:txBody>
      </p:sp>
      <p:sp>
        <p:nvSpPr>
          <p:cNvPr id="155" name="Google Shape;155;p10"/>
          <p:cNvSpPr/>
          <p:nvPr/>
        </p:nvSpPr>
        <p:spPr>
          <a:xfrm>
            <a:off x="6126480" y="2286000"/>
            <a:ext cx="2651760" cy="6400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Export Production</a:t>
            </a:r>
            <a:endParaRPr b="0" i="0" sz="1300" u="none" cap="none" strike="noStrike">
              <a:solidFill>
                <a:schemeClr val="dk1"/>
              </a:solidFill>
              <a:latin typeface="Calibri"/>
              <a:ea typeface="Calibri"/>
              <a:cs typeface="Calibri"/>
              <a:sym typeface="Calibri"/>
            </a:endParaRPr>
          </a:p>
        </p:txBody>
      </p:sp>
      <p:sp>
        <p:nvSpPr>
          <p:cNvPr id="156" name="Google Shape;156;p10"/>
          <p:cNvSpPr/>
          <p:nvPr/>
        </p:nvSpPr>
        <p:spPr>
          <a:xfrm>
            <a:off x="365760" y="3246120"/>
            <a:ext cx="8412480" cy="1645920"/>
          </a:xfrm>
          <a:prstGeom prst="rect">
            <a:avLst/>
          </a:prstGeom>
          <a:solidFill>
            <a:srgbClr val="0D2040"/>
          </a:solidFill>
          <a:ln cap="flat" cmpd="sng" w="12700">
            <a:solidFill>
              <a:srgbClr val="F5A62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 name="Google Shape;157;p10"/>
          <p:cNvSpPr/>
          <p:nvPr/>
        </p:nvSpPr>
        <p:spPr>
          <a:xfrm>
            <a:off x="548640" y="3337560"/>
            <a:ext cx="8046720" cy="146304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5A623"/>
              </a:buClr>
              <a:buSzPts val="1600"/>
              <a:buFont typeface="Calibri"/>
              <a:buNone/>
            </a:pPr>
            <a:r>
              <a:rPr b="1" i="0" lang="en-US" sz="1600" u="none" cap="none" strike="noStrike">
                <a:solidFill>
                  <a:srgbClr val="F5A623"/>
                </a:solidFill>
                <a:latin typeface="Calibri"/>
                <a:ea typeface="Calibri"/>
                <a:cs typeface="Calibri"/>
                <a:sym typeface="Calibri"/>
              </a:rPr>
              <a:t>Economic Impact:</a:t>
            </a:r>
            <a:br>
              <a:rPr b="1" i="0" lang="en-US" sz="1600" u="none" cap="none" strike="noStrike">
                <a:solidFill>
                  <a:srgbClr val="F5A623"/>
                </a:solidFill>
                <a:latin typeface="Calibri"/>
                <a:ea typeface="Calibri"/>
                <a:cs typeface="Calibri"/>
                <a:sym typeface="Calibri"/>
              </a:rPr>
            </a:b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1300"/>
              <a:buFont typeface="Calibri"/>
              <a:buNone/>
            </a:pPr>
            <a:r>
              <a:rPr b="0" i="0" lang="en-US" sz="1300" u="none" cap="none" strike="noStrike">
                <a:solidFill>
                  <a:srgbClr val="FFFFFF"/>
                </a:solidFill>
                <a:latin typeface="Calibri"/>
                <a:ea typeface="Calibri"/>
                <a:cs typeface="Calibri"/>
                <a:sym typeface="Calibri"/>
              </a:rPr>
              <a:t>Factories stop their production which hampers the economy significantly. </a:t>
            </a:r>
            <a:r>
              <a:rPr b="1" i="0" lang="en-US" sz="1300" u="none" cap="none" strike="noStrike">
                <a:solidFill>
                  <a:srgbClr val="E94560"/>
                </a:solidFill>
                <a:latin typeface="Calibri"/>
                <a:ea typeface="Calibri"/>
                <a:cs typeface="Calibri"/>
                <a:sym typeface="Calibri"/>
              </a:rPr>
              <a:t>Small businesses and shops suffer huge financial losses</a:t>
            </a:r>
            <a:r>
              <a:rPr b="0" i="0" lang="en-US" sz="1300" u="none" cap="none" strike="noStrike">
                <a:solidFill>
                  <a:srgbClr val="FFFFFF"/>
                </a:solidFill>
                <a:latin typeface="Calibri"/>
                <a:ea typeface="Calibri"/>
                <a:cs typeface="Calibri"/>
                <a:sym typeface="Calibri"/>
              </a:rPr>
              <a:t> due to frequent power cuts.</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D1B2A"/>
        </a:solidFill>
      </p:bgPr>
    </p:bg>
    <p:spTree>
      <p:nvGrpSpPr>
        <p:cNvPr id="162" name="Shape 162"/>
        <p:cNvGrpSpPr/>
        <p:nvPr/>
      </p:nvGrpSpPr>
      <p:grpSpPr>
        <a:xfrm>
          <a:off x="0" y="0"/>
          <a:ext cx="0" cy="0"/>
          <a:chOff x="0" y="0"/>
          <a:chExt cx="0" cy="0"/>
        </a:xfrm>
      </p:grpSpPr>
      <p:sp>
        <p:nvSpPr>
          <p:cNvPr id="163" name="Google Shape;163;p11"/>
          <p:cNvSpPr/>
          <p:nvPr/>
        </p:nvSpPr>
        <p:spPr>
          <a:xfrm>
            <a:off x="0" y="0"/>
            <a:ext cx="9144000" cy="914400"/>
          </a:xfrm>
          <a:prstGeom prst="rect">
            <a:avLst/>
          </a:prstGeom>
          <a:solidFill>
            <a:srgbClr val="00C896"/>
          </a:solidFill>
          <a:ln cap="flat" cmpd="sng" w="127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 name="Google Shape;164;p11"/>
          <p:cNvSpPr/>
          <p:nvPr/>
        </p:nvSpPr>
        <p:spPr>
          <a:xfrm>
            <a:off x="274320" y="0"/>
            <a:ext cx="8595360" cy="9144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1A1A2E"/>
              </a:buClr>
              <a:buSzPts val="2800"/>
              <a:buFont typeface="Calibri"/>
              <a:buNone/>
            </a:pPr>
            <a:r>
              <a:rPr b="1" i="0" lang="en-US" sz="2800" u="none" cap="none" strike="noStrike">
                <a:solidFill>
                  <a:srgbClr val="1A1A2E"/>
                </a:solidFill>
                <a:latin typeface="Calibri"/>
                <a:ea typeface="Calibri"/>
                <a:cs typeface="Calibri"/>
                <a:sym typeface="Calibri"/>
              </a:rPr>
              <a:t>🏠 Effects on Daily Life</a:t>
            </a:r>
            <a:endParaRPr b="0" i="0" sz="2800" u="none" cap="none" strike="noStrike">
              <a:solidFill>
                <a:schemeClr val="dk1"/>
              </a:solidFill>
              <a:latin typeface="Calibri"/>
              <a:ea typeface="Calibri"/>
              <a:cs typeface="Calibri"/>
              <a:sym typeface="Calibri"/>
            </a:endParaRPr>
          </a:p>
        </p:txBody>
      </p:sp>
      <p:sp>
        <p:nvSpPr>
          <p:cNvPr id="165" name="Google Shape;165;p11"/>
          <p:cNvSpPr/>
          <p:nvPr/>
        </p:nvSpPr>
        <p:spPr>
          <a:xfrm>
            <a:off x="320040" y="1097280"/>
            <a:ext cx="2651760" cy="1554480"/>
          </a:xfrm>
          <a:prstGeom prst="rect">
            <a:avLst/>
          </a:prstGeom>
          <a:solidFill>
            <a:srgbClr val="112233"/>
          </a:solidFill>
          <a:ln cap="flat" cmpd="sng" w="25400">
            <a:solidFill>
              <a:srgbClr val="E9456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 name="Google Shape;166;p11"/>
          <p:cNvSpPr/>
          <p:nvPr/>
        </p:nvSpPr>
        <p:spPr>
          <a:xfrm>
            <a:off x="320040" y="1188720"/>
            <a:ext cx="265176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400"/>
              <a:buFont typeface="Calibri"/>
              <a:buNone/>
            </a:pPr>
            <a:r>
              <a:rPr b="0" i="0" lang="en-US" sz="2400" u="none" cap="none" strike="noStrike">
                <a:solidFill>
                  <a:srgbClr val="000000"/>
                </a:solidFill>
                <a:latin typeface="Calibri"/>
                <a:ea typeface="Calibri"/>
                <a:cs typeface="Calibri"/>
                <a:sym typeface="Calibri"/>
              </a:rPr>
              <a:t>🏥</a:t>
            </a:r>
            <a:endParaRPr b="0" i="0" sz="2400" u="none" cap="none" strike="noStrike">
              <a:solidFill>
                <a:schemeClr val="dk1"/>
              </a:solidFill>
              <a:latin typeface="Calibri"/>
              <a:ea typeface="Calibri"/>
              <a:cs typeface="Calibri"/>
              <a:sym typeface="Calibri"/>
            </a:endParaRPr>
          </a:p>
        </p:txBody>
      </p:sp>
      <p:sp>
        <p:nvSpPr>
          <p:cNvPr id="167" name="Google Shape;167;p11"/>
          <p:cNvSpPr/>
          <p:nvPr/>
        </p:nvSpPr>
        <p:spPr>
          <a:xfrm>
            <a:off x="320040" y="1737360"/>
            <a:ext cx="2651760" cy="3200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E94560"/>
              </a:buClr>
              <a:buSzPts val="1300"/>
              <a:buFont typeface="Calibri"/>
              <a:buNone/>
            </a:pPr>
            <a:r>
              <a:rPr b="1" i="0" lang="en-US" sz="1300" u="none" cap="none" strike="noStrike">
                <a:solidFill>
                  <a:srgbClr val="E94560"/>
                </a:solidFill>
                <a:latin typeface="Calibri"/>
                <a:ea typeface="Calibri"/>
                <a:cs typeface="Calibri"/>
                <a:sym typeface="Calibri"/>
              </a:rPr>
              <a:t>Hospitals</a:t>
            </a:r>
            <a:endParaRPr b="0" i="0" sz="1300" u="none" cap="none" strike="noStrike">
              <a:solidFill>
                <a:schemeClr val="dk1"/>
              </a:solidFill>
              <a:latin typeface="Calibri"/>
              <a:ea typeface="Calibri"/>
              <a:cs typeface="Calibri"/>
              <a:sym typeface="Calibri"/>
            </a:endParaRPr>
          </a:p>
        </p:txBody>
      </p:sp>
      <p:sp>
        <p:nvSpPr>
          <p:cNvPr id="168" name="Google Shape;168;p11"/>
          <p:cNvSpPr/>
          <p:nvPr/>
        </p:nvSpPr>
        <p:spPr>
          <a:xfrm>
            <a:off x="411480" y="2057400"/>
            <a:ext cx="2468880" cy="5029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050"/>
              <a:buFont typeface="Calibri"/>
              <a:buNone/>
            </a:pPr>
            <a:r>
              <a:rPr b="0" i="0" lang="en-US" sz="1050" u="none" cap="none" strike="noStrike">
                <a:solidFill>
                  <a:srgbClr val="FFFFFF"/>
                </a:solidFill>
                <a:latin typeface="Calibri"/>
                <a:ea typeface="Calibri"/>
                <a:cs typeface="Calibri"/>
                <a:sym typeface="Calibri"/>
              </a:rPr>
              <a:t>Patients face life-threatening situations</a:t>
            </a:r>
            <a:endParaRPr b="0" i="0" sz="1050" u="none" cap="none" strike="noStrike">
              <a:solidFill>
                <a:schemeClr val="dk1"/>
              </a:solidFill>
              <a:latin typeface="Calibri"/>
              <a:ea typeface="Calibri"/>
              <a:cs typeface="Calibri"/>
              <a:sym typeface="Calibri"/>
            </a:endParaRPr>
          </a:p>
        </p:txBody>
      </p:sp>
      <p:sp>
        <p:nvSpPr>
          <p:cNvPr id="169" name="Google Shape;169;p11"/>
          <p:cNvSpPr/>
          <p:nvPr/>
        </p:nvSpPr>
        <p:spPr>
          <a:xfrm>
            <a:off x="3246120" y="1097280"/>
            <a:ext cx="2651760" cy="1554480"/>
          </a:xfrm>
          <a:prstGeom prst="rect">
            <a:avLst/>
          </a:prstGeom>
          <a:solidFill>
            <a:srgbClr val="112233"/>
          </a:solidFill>
          <a:ln cap="flat" cmpd="sng" w="254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0" name="Google Shape;170;p11"/>
          <p:cNvSpPr/>
          <p:nvPr/>
        </p:nvSpPr>
        <p:spPr>
          <a:xfrm>
            <a:off x="3246120" y="1188720"/>
            <a:ext cx="265176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400"/>
              <a:buFont typeface="Calibri"/>
              <a:buNone/>
            </a:pPr>
            <a:r>
              <a:rPr b="0" i="0" lang="en-US" sz="2400" u="none" cap="none" strike="noStrike">
                <a:solidFill>
                  <a:srgbClr val="000000"/>
                </a:solidFill>
                <a:latin typeface="Calibri"/>
                <a:ea typeface="Calibri"/>
                <a:cs typeface="Calibri"/>
                <a:sym typeface="Calibri"/>
              </a:rPr>
              <a:t>🧊</a:t>
            </a:r>
            <a:endParaRPr b="0" i="0" sz="2400" u="none" cap="none" strike="noStrike">
              <a:solidFill>
                <a:schemeClr val="dk1"/>
              </a:solidFill>
              <a:latin typeface="Calibri"/>
              <a:ea typeface="Calibri"/>
              <a:cs typeface="Calibri"/>
              <a:sym typeface="Calibri"/>
            </a:endParaRPr>
          </a:p>
        </p:txBody>
      </p:sp>
      <p:sp>
        <p:nvSpPr>
          <p:cNvPr id="171" name="Google Shape;171;p11"/>
          <p:cNvSpPr/>
          <p:nvPr/>
        </p:nvSpPr>
        <p:spPr>
          <a:xfrm>
            <a:off x="3246120" y="1737360"/>
            <a:ext cx="2651760" cy="3200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4FC3F7"/>
              </a:buClr>
              <a:buSzPts val="1300"/>
              <a:buFont typeface="Calibri"/>
              <a:buNone/>
            </a:pPr>
            <a:r>
              <a:rPr b="1" i="0" lang="en-US" sz="1300" u="none" cap="none" strike="noStrike">
                <a:solidFill>
                  <a:srgbClr val="4FC3F7"/>
                </a:solidFill>
                <a:latin typeface="Calibri"/>
                <a:ea typeface="Calibri"/>
                <a:cs typeface="Calibri"/>
                <a:sym typeface="Calibri"/>
              </a:rPr>
              <a:t>Refrigerators</a:t>
            </a:r>
            <a:endParaRPr b="0" i="0" sz="1300" u="none" cap="none" strike="noStrike">
              <a:solidFill>
                <a:schemeClr val="dk1"/>
              </a:solidFill>
              <a:latin typeface="Calibri"/>
              <a:ea typeface="Calibri"/>
              <a:cs typeface="Calibri"/>
              <a:sym typeface="Calibri"/>
            </a:endParaRPr>
          </a:p>
        </p:txBody>
      </p:sp>
      <p:sp>
        <p:nvSpPr>
          <p:cNvPr id="172" name="Google Shape;172;p11"/>
          <p:cNvSpPr/>
          <p:nvPr/>
        </p:nvSpPr>
        <p:spPr>
          <a:xfrm>
            <a:off x="3337560" y="2057400"/>
            <a:ext cx="2468880" cy="5029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050"/>
              <a:buFont typeface="Calibri"/>
              <a:buNone/>
            </a:pPr>
            <a:r>
              <a:rPr b="0" i="0" lang="en-US" sz="1050" u="none" cap="none" strike="noStrike">
                <a:solidFill>
                  <a:srgbClr val="FFFFFF"/>
                </a:solidFill>
                <a:latin typeface="Calibri"/>
                <a:ea typeface="Calibri"/>
                <a:cs typeface="Calibri"/>
                <a:sym typeface="Calibri"/>
              </a:rPr>
              <a:t>Food gets spoiled, wastage increases</a:t>
            </a:r>
            <a:endParaRPr b="0" i="0" sz="1050" u="none" cap="none" strike="noStrike">
              <a:solidFill>
                <a:schemeClr val="dk1"/>
              </a:solidFill>
              <a:latin typeface="Calibri"/>
              <a:ea typeface="Calibri"/>
              <a:cs typeface="Calibri"/>
              <a:sym typeface="Calibri"/>
            </a:endParaRPr>
          </a:p>
        </p:txBody>
      </p:sp>
      <p:sp>
        <p:nvSpPr>
          <p:cNvPr id="173" name="Google Shape;173;p11"/>
          <p:cNvSpPr/>
          <p:nvPr/>
        </p:nvSpPr>
        <p:spPr>
          <a:xfrm>
            <a:off x="6172200" y="1097280"/>
            <a:ext cx="2651760" cy="1554480"/>
          </a:xfrm>
          <a:prstGeom prst="rect">
            <a:avLst/>
          </a:prstGeom>
          <a:solidFill>
            <a:srgbClr val="112233"/>
          </a:solidFill>
          <a:ln cap="flat" cmpd="sng" w="25400">
            <a:solidFill>
              <a:srgbClr val="F5A62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4" name="Google Shape;174;p11"/>
          <p:cNvSpPr/>
          <p:nvPr/>
        </p:nvSpPr>
        <p:spPr>
          <a:xfrm>
            <a:off x="6172200" y="1188720"/>
            <a:ext cx="265176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400"/>
              <a:buFont typeface="Calibri"/>
              <a:buNone/>
            </a:pPr>
            <a:r>
              <a:rPr b="0" i="0" lang="en-US" sz="2400" u="none" cap="none" strike="noStrike">
                <a:solidFill>
                  <a:srgbClr val="000000"/>
                </a:solidFill>
                <a:latin typeface="Calibri"/>
                <a:ea typeface="Calibri"/>
                <a:cs typeface="Calibri"/>
                <a:sym typeface="Calibri"/>
              </a:rPr>
              <a:t>🌡️</a:t>
            </a:r>
            <a:endParaRPr b="0" i="0" sz="2400" u="none" cap="none" strike="noStrike">
              <a:solidFill>
                <a:schemeClr val="dk1"/>
              </a:solidFill>
              <a:latin typeface="Calibri"/>
              <a:ea typeface="Calibri"/>
              <a:cs typeface="Calibri"/>
              <a:sym typeface="Calibri"/>
            </a:endParaRPr>
          </a:p>
        </p:txBody>
      </p:sp>
      <p:sp>
        <p:nvSpPr>
          <p:cNvPr id="175" name="Google Shape;175;p11"/>
          <p:cNvSpPr/>
          <p:nvPr/>
        </p:nvSpPr>
        <p:spPr>
          <a:xfrm>
            <a:off x="6172200" y="1737360"/>
            <a:ext cx="2651760" cy="3200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5A623"/>
              </a:buClr>
              <a:buSzPts val="1300"/>
              <a:buFont typeface="Calibri"/>
              <a:buNone/>
            </a:pPr>
            <a:r>
              <a:rPr b="1" i="0" lang="en-US" sz="1300" u="none" cap="none" strike="noStrike">
                <a:solidFill>
                  <a:srgbClr val="F5A623"/>
                </a:solidFill>
                <a:latin typeface="Calibri"/>
                <a:ea typeface="Calibri"/>
                <a:cs typeface="Calibri"/>
                <a:sym typeface="Calibri"/>
              </a:rPr>
              <a:t>Summer Heat</a:t>
            </a:r>
            <a:endParaRPr b="0" i="0" sz="1300" u="none" cap="none" strike="noStrike">
              <a:solidFill>
                <a:schemeClr val="dk1"/>
              </a:solidFill>
              <a:latin typeface="Calibri"/>
              <a:ea typeface="Calibri"/>
              <a:cs typeface="Calibri"/>
              <a:sym typeface="Calibri"/>
            </a:endParaRPr>
          </a:p>
        </p:txBody>
      </p:sp>
      <p:sp>
        <p:nvSpPr>
          <p:cNvPr id="176" name="Google Shape;176;p11"/>
          <p:cNvSpPr/>
          <p:nvPr/>
        </p:nvSpPr>
        <p:spPr>
          <a:xfrm>
            <a:off x="6263640" y="2057400"/>
            <a:ext cx="2468880" cy="5029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050"/>
              <a:buFont typeface="Calibri"/>
              <a:buNone/>
            </a:pPr>
            <a:r>
              <a:rPr b="0" i="0" lang="en-US" sz="1050" u="none" cap="none" strike="noStrike">
                <a:solidFill>
                  <a:srgbClr val="FFFFFF"/>
                </a:solidFill>
                <a:latin typeface="Calibri"/>
                <a:ea typeface="Calibri"/>
                <a:cs typeface="Calibri"/>
                <a:sym typeface="Calibri"/>
              </a:rPr>
              <a:t>Cannot use fans or air conditioners</a:t>
            </a:r>
            <a:endParaRPr b="0" i="0" sz="1050" u="none" cap="none" strike="noStrike">
              <a:solidFill>
                <a:schemeClr val="dk1"/>
              </a:solidFill>
              <a:latin typeface="Calibri"/>
              <a:ea typeface="Calibri"/>
              <a:cs typeface="Calibri"/>
              <a:sym typeface="Calibri"/>
            </a:endParaRPr>
          </a:p>
        </p:txBody>
      </p:sp>
      <p:sp>
        <p:nvSpPr>
          <p:cNvPr id="177" name="Google Shape;177;p11"/>
          <p:cNvSpPr/>
          <p:nvPr/>
        </p:nvSpPr>
        <p:spPr>
          <a:xfrm>
            <a:off x="320040" y="2926080"/>
            <a:ext cx="2651760" cy="1554480"/>
          </a:xfrm>
          <a:prstGeom prst="rect">
            <a:avLst/>
          </a:prstGeom>
          <a:solidFill>
            <a:srgbClr val="112233"/>
          </a:solidFill>
          <a:ln cap="flat" cmpd="sng" w="25400">
            <a:solidFill>
              <a:srgbClr val="00C89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 name="Google Shape;178;p11"/>
          <p:cNvSpPr/>
          <p:nvPr/>
        </p:nvSpPr>
        <p:spPr>
          <a:xfrm>
            <a:off x="320040" y="3017520"/>
            <a:ext cx="265176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400"/>
              <a:buFont typeface="Calibri"/>
              <a:buNone/>
            </a:pPr>
            <a:r>
              <a:rPr b="0" i="0" lang="en-US" sz="2400" u="none" cap="none" strike="noStrike">
                <a:solidFill>
                  <a:srgbClr val="000000"/>
                </a:solidFill>
                <a:latin typeface="Calibri"/>
                <a:ea typeface="Calibri"/>
                <a:cs typeface="Calibri"/>
                <a:sym typeface="Calibri"/>
              </a:rPr>
              <a:t>💼</a:t>
            </a:r>
            <a:endParaRPr b="0" i="0" sz="2400" u="none" cap="none" strike="noStrike">
              <a:solidFill>
                <a:schemeClr val="dk1"/>
              </a:solidFill>
              <a:latin typeface="Calibri"/>
              <a:ea typeface="Calibri"/>
              <a:cs typeface="Calibri"/>
              <a:sym typeface="Calibri"/>
            </a:endParaRPr>
          </a:p>
        </p:txBody>
      </p:sp>
      <p:sp>
        <p:nvSpPr>
          <p:cNvPr id="179" name="Google Shape;179;p11"/>
          <p:cNvSpPr/>
          <p:nvPr/>
        </p:nvSpPr>
        <p:spPr>
          <a:xfrm>
            <a:off x="320040" y="3566160"/>
            <a:ext cx="2651760" cy="3200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C896"/>
              </a:buClr>
              <a:buSzPts val="1300"/>
              <a:buFont typeface="Calibri"/>
              <a:buNone/>
            </a:pPr>
            <a:r>
              <a:rPr b="1" i="0" lang="en-US" sz="1300" u="none" cap="none" strike="noStrike">
                <a:solidFill>
                  <a:srgbClr val="00C896"/>
                </a:solidFill>
                <a:latin typeface="Calibri"/>
                <a:ea typeface="Calibri"/>
                <a:cs typeface="Calibri"/>
                <a:sym typeface="Calibri"/>
              </a:rPr>
              <a:t>Businesses</a:t>
            </a:r>
            <a:endParaRPr b="0" i="0" sz="1300" u="none" cap="none" strike="noStrike">
              <a:solidFill>
                <a:schemeClr val="dk1"/>
              </a:solidFill>
              <a:latin typeface="Calibri"/>
              <a:ea typeface="Calibri"/>
              <a:cs typeface="Calibri"/>
              <a:sym typeface="Calibri"/>
            </a:endParaRPr>
          </a:p>
        </p:txBody>
      </p:sp>
      <p:sp>
        <p:nvSpPr>
          <p:cNvPr id="180" name="Google Shape;180;p11"/>
          <p:cNvSpPr/>
          <p:nvPr/>
        </p:nvSpPr>
        <p:spPr>
          <a:xfrm>
            <a:off x="411480" y="3886200"/>
            <a:ext cx="2468880" cy="5029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050"/>
              <a:buFont typeface="Calibri"/>
              <a:buNone/>
            </a:pPr>
            <a:r>
              <a:rPr b="0" i="0" lang="en-US" sz="1050" u="none" cap="none" strike="noStrike">
                <a:solidFill>
                  <a:srgbClr val="FFFFFF"/>
                </a:solidFill>
                <a:latin typeface="Calibri"/>
                <a:ea typeface="Calibri"/>
                <a:cs typeface="Calibri"/>
                <a:sym typeface="Calibri"/>
              </a:rPr>
              <a:t>Shops lose daily income and customers</a:t>
            </a:r>
            <a:endParaRPr b="0" i="0" sz="1050" u="none" cap="none" strike="noStrike">
              <a:solidFill>
                <a:schemeClr val="dk1"/>
              </a:solidFill>
              <a:latin typeface="Calibri"/>
              <a:ea typeface="Calibri"/>
              <a:cs typeface="Calibri"/>
              <a:sym typeface="Calibri"/>
            </a:endParaRPr>
          </a:p>
        </p:txBody>
      </p:sp>
      <p:sp>
        <p:nvSpPr>
          <p:cNvPr id="181" name="Google Shape;181;p11"/>
          <p:cNvSpPr/>
          <p:nvPr/>
        </p:nvSpPr>
        <p:spPr>
          <a:xfrm>
            <a:off x="3246120" y="2926080"/>
            <a:ext cx="2651760" cy="1554480"/>
          </a:xfrm>
          <a:prstGeom prst="rect">
            <a:avLst/>
          </a:prstGeom>
          <a:solidFill>
            <a:srgbClr val="112233"/>
          </a:solidFill>
          <a:ln cap="flat" cmpd="sng" w="25400">
            <a:solidFill>
              <a:srgbClr val="CE93D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 name="Google Shape;182;p11"/>
          <p:cNvSpPr/>
          <p:nvPr/>
        </p:nvSpPr>
        <p:spPr>
          <a:xfrm>
            <a:off x="3246120" y="3017520"/>
            <a:ext cx="265176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400"/>
              <a:buFont typeface="Calibri"/>
              <a:buNone/>
            </a:pPr>
            <a:r>
              <a:rPr b="0" i="0" lang="en-US" sz="2400" u="none" cap="none" strike="noStrike">
                <a:solidFill>
                  <a:srgbClr val="000000"/>
                </a:solidFill>
                <a:latin typeface="Calibri"/>
                <a:ea typeface="Calibri"/>
                <a:cs typeface="Calibri"/>
                <a:sym typeface="Calibri"/>
              </a:rPr>
              <a:t>📡</a:t>
            </a:r>
            <a:endParaRPr b="0" i="0" sz="2400" u="none" cap="none" strike="noStrike">
              <a:solidFill>
                <a:schemeClr val="dk1"/>
              </a:solidFill>
              <a:latin typeface="Calibri"/>
              <a:ea typeface="Calibri"/>
              <a:cs typeface="Calibri"/>
              <a:sym typeface="Calibri"/>
            </a:endParaRPr>
          </a:p>
        </p:txBody>
      </p:sp>
      <p:sp>
        <p:nvSpPr>
          <p:cNvPr id="183" name="Google Shape;183;p11"/>
          <p:cNvSpPr/>
          <p:nvPr/>
        </p:nvSpPr>
        <p:spPr>
          <a:xfrm>
            <a:off x="3246120" y="3566160"/>
            <a:ext cx="2651760" cy="3200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CE93D8"/>
              </a:buClr>
              <a:buSzPts val="1300"/>
              <a:buFont typeface="Calibri"/>
              <a:buNone/>
            </a:pPr>
            <a:r>
              <a:rPr b="1" i="0" lang="en-US" sz="1300" u="none" cap="none" strike="noStrike">
                <a:solidFill>
                  <a:srgbClr val="CE93D8"/>
                </a:solidFill>
                <a:latin typeface="Calibri"/>
                <a:ea typeface="Calibri"/>
                <a:cs typeface="Calibri"/>
                <a:sym typeface="Calibri"/>
              </a:rPr>
              <a:t>Communication</a:t>
            </a:r>
            <a:endParaRPr b="0" i="0" sz="1300" u="none" cap="none" strike="noStrike">
              <a:solidFill>
                <a:schemeClr val="dk1"/>
              </a:solidFill>
              <a:latin typeface="Calibri"/>
              <a:ea typeface="Calibri"/>
              <a:cs typeface="Calibri"/>
              <a:sym typeface="Calibri"/>
            </a:endParaRPr>
          </a:p>
        </p:txBody>
      </p:sp>
      <p:sp>
        <p:nvSpPr>
          <p:cNvPr id="184" name="Google Shape;184;p11"/>
          <p:cNvSpPr/>
          <p:nvPr/>
        </p:nvSpPr>
        <p:spPr>
          <a:xfrm>
            <a:off x="3337560" y="3886200"/>
            <a:ext cx="2468880" cy="5029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050"/>
              <a:buFont typeface="Calibri"/>
              <a:buNone/>
            </a:pPr>
            <a:r>
              <a:rPr b="0" i="0" lang="en-US" sz="1050" u="none" cap="none" strike="noStrike">
                <a:solidFill>
                  <a:srgbClr val="FFFFFF"/>
                </a:solidFill>
                <a:latin typeface="Calibri"/>
                <a:ea typeface="Calibri"/>
                <a:cs typeface="Calibri"/>
                <a:sym typeface="Calibri"/>
              </a:rPr>
              <a:t>Internet &amp; TV services get disrupted</a:t>
            </a:r>
            <a:endParaRPr b="0" i="0" sz="1050" u="none" cap="none" strike="noStrike">
              <a:solidFill>
                <a:schemeClr val="dk1"/>
              </a:solidFill>
              <a:latin typeface="Calibri"/>
              <a:ea typeface="Calibri"/>
              <a:cs typeface="Calibri"/>
              <a:sym typeface="Calibri"/>
            </a:endParaRPr>
          </a:p>
        </p:txBody>
      </p:sp>
      <p:sp>
        <p:nvSpPr>
          <p:cNvPr id="185" name="Google Shape;185;p11"/>
          <p:cNvSpPr/>
          <p:nvPr/>
        </p:nvSpPr>
        <p:spPr>
          <a:xfrm>
            <a:off x="6172200" y="2926080"/>
            <a:ext cx="2651760" cy="1554480"/>
          </a:xfrm>
          <a:prstGeom prst="rect">
            <a:avLst/>
          </a:prstGeom>
          <a:solidFill>
            <a:srgbClr val="112233"/>
          </a:solidFill>
          <a:ln cap="flat" cmpd="sng" w="25400">
            <a:solidFill>
              <a:srgbClr val="4FC3F7"/>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 name="Google Shape;186;p11"/>
          <p:cNvSpPr/>
          <p:nvPr/>
        </p:nvSpPr>
        <p:spPr>
          <a:xfrm>
            <a:off x="6172200" y="3017520"/>
            <a:ext cx="265176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2400"/>
              <a:buFont typeface="Calibri"/>
              <a:buNone/>
            </a:pPr>
            <a:r>
              <a:rPr b="0" i="0" lang="en-US" sz="2400" u="none" cap="none" strike="noStrike">
                <a:solidFill>
                  <a:srgbClr val="000000"/>
                </a:solidFill>
                <a:latin typeface="Calibri"/>
                <a:ea typeface="Calibri"/>
                <a:cs typeface="Calibri"/>
                <a:sym typeface="Calibri"/>
              </a:rPr>
              <a:t>💧</a:t>
            </a:r>
            <a:endParaRPr b="0" i="0" sz="2400" u="none" cap="none" strike="noStrike">
              <a:solidFill>
                <a:schemeClr val="dk1"/>
              </a:solidFill>
              <a:latin typeface="Calibri"/>
              <a:ea typeface="Calibri"/>
              <a:cs typeface="Calibri"/>
              <a:sym typeface="Calibri"/>
            </a:endParaRPr>
          </a:p>
        </p:txBody>
      </p:sp>
      <p:sp>
        <p:nvSpPr>
          <p:cNvPr id="187" name="Google Shape;187;p11"/>
          <p:cNvSpPr/>
          <p:nvPr/>
        </p:nvSpPr>
        <p:spPr>
          <a:xfrm>
            <a:off x="6172200" y="3566160"/>
            <a:ext cx="2651760" cy="3200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4FC3F7"/>
              </a:buClr>
              <a:buSzPts val="1300"/>
              <a:buFont typeface="Calibri"/>
              <a:buNone/>
            </a:pPr>
            <a:r>
              <a:rPr b="1" i="0" lang="en-US" sz="1300" u="none" cap="none" strike="noStrike">
                <a:solidFill>
                  <a:srgbClr val="4FC3F7"/>
                </a:solidFill>
                <a:latin typeface="Calibri"/>
                <a:ea typeface="Calibri"/>
                <a:cs typeface="Calibri"/>
                <a:sym typeface="Calibri"/>
              </a:rPr>
              <a:t>Water Supply</a:t>
            </a:r>
            <a:endParaRPr b="0" i="0" sz="1300" u="none" cap="none" strike="noStrike">
              <a:solidFill>
                <a:schemeClr val="dk1"/>
              </a:solidFill>
              <a:latin typeface="Calibri"/>
              <a:ea typeface="Calibri"/>
              <a:cs typeface="Calibri"/>
              <a:sym typeface="Calibri"/>
            </a:endParaRPr>
          </a:p>
        </p:txBody>
      </p:sp>
      <p:sp>
        <p:nvSpPr>
          <p:cNvPr id="188" name="Google Shape;188;p11"/>
          <p:cNvSpPr/>
          <p:nvPr/>
        </p:nvSpPr>
        <p:spPr>
          <a:xfrm>
            <a:off x="6263640" y="3886200"/>
            <a:ext cx="2468880" cy="5029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050"/>
              <a:buFont typeface="Calibri"/>
              <a:buNone/>
            </a:pPr>
            <a:r>
              <a:rPr b="0" i="0" lang="en-US" sz="1050" u="none" cap="none" strike="noStrike">
                <a:solidFill>
                  <a:srgbClr val="FFFFFF"/>
                </a:solidFill>
                <a:latin typeface="Calibri"/>
                <a:ea typeface="Calibri"/>
                <a:cs typeface="Calibri"/>
                <a:sym typeface="Calibri"/>
              </a:rPr>
              <a:t>Pumps fail, water shortage occurs</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