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80" r:id="rId3"/>
    <p:sldId id="290" r:id="rId4"/>
    <p:sldId id="260" r:id="rId5"/>
    <p:sldId id="257" r:id="rId6"/>
    <p:sldId id="259" r:id="rId7"/>
    <p:sldId id="258" r:id="rId8"/>
    <p:sldId id="262" r:id="rId9"/>
    <p:sldId id="269" r:id="rId10"/>
    <p:sldId id="270" r:id="rId11"/>
    <p:sldId id="265" r:id="rId12"/>
    <p:sldId id="266" r:id="rId13"/>
    <p:sldId id="263" r:id="rId14"/>
    <p:sldId id="289" r:id="rId15"/>
    <p:sldId id="291" r:id="rId16"/>
    <p:sldId id="292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ON" initials="W" lastIdx="1" clrIdx="0">
    <p:extLst>
      <p:ext uri="{19B8F6BF-5375-455C-9EA6-DF929625EA0E}">
        <p15:presenceInfo xmlns:p15="http://schemas.microsoft.com/office/powerpoint/2012/main" userId="WA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E16"/>
    <a:srgbClr val="8CF7A7"/>
    <a:srgbClr val="69B75F"/>
    <a:srgbClr val="FFDF01"/>
    <a:srgbClr val="378752"/>
    <a:srgbClr val="645283"/>
    <a:srgbClr val="7F3546"/>
    <a:srgbClr val="EE300A"/>
    <a:srgbClr val="157C0E"/>
    <a:srgbClr val="4F7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8DC51-7CC9-433B-93FC-7B33DF13B09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833641-B051-4CD4-991F-6DC04329561F}">
      <dgm:prSet phldrT="[Text]" custT="1"/>
      <dgm:spPr/>
      <dgm:t>
        <a:bodyPr/>
        <a:lstStyle/>
        <a:p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1037E-90E5-42D8-8180-78C708C3433F}" type="parTrans" cxnId="{25F5EF18-0C00-428C-802A-B5427CDE902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128F63-B805-47DB-B2FE-3D9D1A072E57}" type="sibTrans" cxnId="{25F5EF18-0C00-428C-802A-B5427CDE902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2B5F23-F7C9-4E52-B7EE-1CB79B51DC42}">
      <dgm:prSet phldrT="[Text]" custT="1"/>
      <dgm:spPr/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09994-0C91-4A4F-9AB7-E794E98F1240}" type="parTrans" cxnId="{7796DCD1-8156-4566-9FD5-98625FF4993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837E2-6A26-47E5-8355-D4F8EA6DB3A7}" type="sibTrans" cxnId="{7796DCD1-8156-4566-9FD5-98625FF4993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9F090-0FDB-4654-8382-330F0692EC79}">
      <dgm:prSet phldrT="[Text]" custT="1"/>
      <dgm:spPr/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E2877F-30F3-4F39-8A80-CA9F473522FC}" type="parTrans" cxnId="{76410484-2AB7-4B41-857D-128A537600F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4B8A3-7117-4A7D-8F0E-9358A424A47F}" type="sibTrans" cxnId="{76410484-2AB7-4B41-857D-128A537600F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9C85DE-20FC-4300-95EB-42C8C4967FE7}">
      <dgm:prSet phldrT="[Text]" custT="1"/>
      <dgm:spPr/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DE263-7538-4C90-AE79-E76A3F38AB43}" type="parTrans" cxnId="{1655FF4A-8FA3-4DBA-B46A-DC67D6C9D81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83B8EB-51BD-45F6-9F89-F993083CE927}" type="sibTrans" cxnId="{1655FF4A-8FA3-4DBA-B46A-DC67D6C9D81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DE7719-E85F-4C6D-8415-05C9B9707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8A9983A-951D-4B99-BAE7-F66F9CCC7925}" type="parTrans" cxnId="{D4A98977-2E11-4D88-BF1F-607D9292314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AF7CC-86C9-4A08-9DFC-DCFA830128C7}" type="sibTrans" cxnId="{D4A98977-2E11-4D88-BF1F-607D9292314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CF9750-8C8D-49CB-9516-94E1C0E104AE}">
      <dgm:prSet custT="1"/>
      <dgm:spPr/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372302-C5C5-4831-BE2B-167501D0871B}" type="parTrans" cxnId="{EBC7DEE3-180F-40A2-8FBB-417FAC8ACE4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FC3646-0C61-4F62-AADC-3FB121B8031C}" type="sibTrans" cxnId="{EBC7DEE3-180F-40A2-8FBB-417FAC8ACE4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BB839B-78CC-4B75-B8CF-568918B7BE7D}">
      <dgm:prSet custT="1"/>
      <dgm:spPr/>
      <dgm:t>
        <a:bodyPr/>
        <a:lstStyle/>
        <a:p>
          <a:r>
            <a:rPr lang="en-US" sz="3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4BC88-3941-460F-81FC-1AFBACEE5439}" type="parTrans" cxnId="{E19C0D71-0746-40C4-BD34-A2D8F53B24A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15327-6FF7-46E8-A83D-D498BD30FF31}" type="sibTrans" cxnId="{E19C0D71-0746-40C4-BD34-A2D8F53B24A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BF2FF-D1E3-4378-B8C4-E388DC56F7BB}" type="pres">
      <dgm:prSet presAssocID="{CFE8DC51-7CC9-433B-93FC-7B33DF13B0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1D6AE5-B8E5-475C-BCA2-85B58005A94A}" type="pres">
      <dgm:prSet presAssocID="{C2833641-B051-4CD4-991F-6DC04329561F}" presName="centerShape" presStyleLbl="node0" presStyleIdx="0" presStyleCnt="1"/>
      <dgm:spPr/>
    </dgm:pt>
    <dgm:pt modelId="{4B2B6487-0E2C-4894-96B5-6B15DC5B75FC}" type="pres">
      <dgm:prSet presAssocID="{8D2B5F23-F7C9-4E52-B7EE-1CB79B51DC42}" presName="node" presStyleLbl="node1" presStyleIdx="0" presStyleCnt="6">
        <dgm:presLayoutVars>
          <dgm:bulletEnabled val="1"/>
        </dgm:presLayoutVars>
      </dgm:prSet>
      <dgm:spPr/>
    </dgm:pt>
    <dgm:pt modelId="{731D53E4-C341-4A1B-8324-95EE79E5D682}" type="pres">
      <dgm:prSet presAssocID="{8D2B5F23-F7C9-4E52-B7EE-1CB79B51DC42}" presName="dummy" presStyleCnt="0"/>
      <dgm:spPr/>
    </dgm:pt>
    <dgm:pt modelId="{19E4D1CA-CB0D-4D67-8C08-E096AAEB448D}" type="pres">
      <dgm:prSet presAssocID="{2F7837E2-6A26-47E5-8355-D4F8EA6DB3A7}" presName="sibTrans" presStyleLbl="sibTrans2D1" presStyleIdx="0" presStyleCnt="6"/>
      <dgm:spPr/>
    </dgm:pt>
    <dgm:pt modelId="{8B09B20D-1C35-4F9A-8CBC-4F9F0DC863FC}" type="pres">
      <dgm:prSet presAssocID="{65D9F090-0FDB-4654-8382-330F0692EC79}" presName="node" presStyleLbl="node1" presStyleIdx="1" presStyleCnt="6">
        <dgm:presLayoutVars>
          <dgm:bulletEnabled val="1"/>
        </dgm:presLayoutVars>
      </dgm:prSet>
      <dgm:spPr/>
    </dgm:pt>
    <dgm:pt modelId="{89428296-7CFB-42B3-B96D-14991FD2AE0B}" type="pres">
      <dgm:prSet presAssocID="{65D9F090-0FDB-4654-8382-330F0692EC79}" presName="dummy" presStyleCnt="0"/>
      <dgm:spPr/>
    </dgm:pt>
    <dgm:pt modelId="{34A0B936-BB11-4D08-9B78-9CFFF49EF7F4}" type="pres">
      <dgm:prSet presAssocID="{1014B8A3-7117-4A7D-8F0E-9358A424A47F}" presName="sibTrans" presStyleLbl="sibTrans2D1" presStyleIdx="1" presStyleCnt="6"/>
      <dgm:spPr/>
    </dgm:pt>
    <dgm:pt modelId="{35EC37B6-0A97-4AFD-A4F4-5752D5942589}" type="pres">
      <dgm:prSet presAssocID="{1B9C85DE-20FC-4300-95EB-42C8C4967FE7}" presName="node" presStyleLbl="node1" presStyleIdx="2" presStyleCnt="6" custScaleX="115255" custScaleY="111808">
        <dgm:presLayoutVars>
          <dgm:bulletEnabled val="1"/>
        </dgm:presLayoutVars>
      </dgm:prSet>
      <dgm:spPr/>
    </dgm:pt>
    <dgm:pt modelId="{F92BF152-05AB-49B9-A829-B681D8E588B4}" type="pres">
      <dgm:prSet presAssocID="{1B9C85DE-20FC-4300-95EB-42C8C4967FE7}" presName="dummy" presStyleCnt="0"/>
      <dgm:spPr/>
    </dgm:pt>
    <dgm:pt modelId="{C29C58EC-B9D5-44EE-AAA0-C76275AC91EE}" type="pres">
      <dgm:prSet presAssocID="{4883B8EB-51BD-45F6-9F89-F993083CE927}" presName="sibTrans" presStyleLbl="sibTrans2D1" presStyleIdx="2" presStyleCnt="6"/>
      <dgm:spPr/>
    </dgm:pt>
    <dgm:pt modelId="{7C45B743-0C02-4F7E-BE3A-42254834EECA}" type="pres">
      <dgm:prSet presAssocID="{0CCF9750-8C8D-49CB-9516-94E1C0E104AE}" presName="node" presStyleLbl="node1" presStyleIdx="3" presStyleCnt="6">
        <dgm:presLayoutVars>
          <dgm:bulletEnabled val="1"/>
        </dgm:presLayoutVars>
      </dgm:prSet>
      <dgm:spPr/>
    </dgm:pt>
    <dgm:pt modelId="{3E7B91FD-7650-4EEC-A461-6F9F0886D1C3}" type="pres">
      <dgm:prSet presAssocID="{0CCF9750-8C8D-49CB-9516-94E1C0E104AE}" presName="dummy" presStyleCnt="0"/>
      <dgm:spPr/>
    </dgm:pt>
    <dgm:pt modelId="{7727D043-3DE1-420F-B94D-1B241386E9E7}" type="pres">
      <dgm:prSet presAssocID="{9CFC3646-0C61-4F62-AADC-3FB121B8031C}" presName="sibTrans" presStyleLbl="sibTrans2D1" presStyleIdx="3" presStyleCnt="6"/>
      <dgm:spPr/>
    </dgm:pt>
    <dgm:pt modelId="{9ABEC9A7-3AF0-49AD-9AE0-92D05188A7DE}" type="pres">
      <dgm:prSet presAssocID="{6FBB839B-78CC-4B75-B8CF-568918B7BE7D}" presName="node" presStyleLbl="node1" presStyleIdx="4" presStyleCnt="6">
        <dgm:presLayoutVars>
          <dgm:bulletEnabled val="1"/>
        </dgm:presLayoutVars>
      </dgm:prSet>
      <dgm:spPr/>
    </dgm:pt>
    <dgm:pt modelId="{B6167A60-82A6-4A87-85AC-0EBED44D501C}" type="pres">
      <dgm:prSet presAssocID="{6FBB839B-78CC-4B75-B8CF-568918B7BE7D}" presName="dummy" presStyleCnt="0"/>
      <dgm:spPr/>
    </dgm:pt>
    <dgm:pt modelId="{B563BB0D-BAFB-4914-93D1-5647C2FB8BA0}" type="pres">
      <dgm:prSet presAssocID="{E3515327-6FF7-46E8-A83D-D498BD30FF31}" presName="sibTrans" presStyleLbl="sibTrans2D1" presStyleIdx="4" presStyleCnt="6"/>
      <dgm:spPr/>
    </dgm:pt>
    <dgm:pt modelId="{8BF3B87A-E842-40B3-B2D5-667727538859}" type="pres">
      <dgm:prSet presAssocID="{6BDE7719-E85F-4C6D-8415-05C9B9707FC5}" presName="node" presStyleLbl="node1" presStyleIdx="5" presStyleCnt="6">
        <dgm:presLayoutVars>
          <dgm:bulletEnabled val="1"/>
        </dgm:presLayoutVars>
      </dgm:prSet>
      <dgm:spPr/>
    </dgm:pt>
    <dgm:pt modelId="{0C82E375-20EA-46EE-9B90-133A3D74CB67}" type="pres">
      <dgm:prSet presAssocID="{6BDE7719-E85F-4C6D-8415-05C9B9707FC5}" presName="dummy" presStyleCnt="0"/>
      <dgm:spPr/>
    </dgm:pt>
    <dgm:pt modelId="{3666A388-FD87-4E7A-85FF-58BC2AB52916}" type="pres">
      <dgm:prSet presAssocID="{AB3AF7CC-86C9-4A08-9DFC-DCFA830128C7}" presName="sibTrans" presStyleLbl="sibTrans2D1" presStyleIdx="5" presStyleCnt="6"/>
      <dgm:spPr/>
    </dgm:pt>
  </dgm:ptLst>
  <dgm:cxnLst>
    <dgm:cxn modelId="{25F5EF18-0C00-428C-802A-B5427CDE9021}" srcId="{CFE8DC51-7CC9-433B-93FC-7B33DF13B09C}" destId="{C2833641-B051-4CD4-991F-6DC04329561F}" srcOrd="0" destOrd="0" parTransId="{E381037E-90E5-42D8-8180-78C708C3433F}" sibTransId="{0C128F63-B805-47DB-B2FE-3D9D1A072E57}"/>
    <dgm:cxn modelId="{36DEAE64-0BAC-4850-BDBD-0162016CEF61}" type="presOf" srcId="{6BDE7719-E85F-4C6D-8415-05C9B9707FC5}" destId="{8BF3B87A-E842-40B3-B2D5-667727538859}" srcOrd="0" destOrd="0" presId="urn:microsoft.com/office/officeart/2005/8/layout/radial6"/>
    <dgm:cxn modelId="{634FC044-BDBF-45B5-8235-DDED5C567372}" type="presOf" srcId="{1B9C85DE-20FC-4300-95EB-42C8C4967FE7}" destId="{35EC37B6-0A97-4AFD-A4F4-5752D5942589}" srcOrd="0" destOrd="0" presId="urn:microsoft.com/office/officeart/2005/8/layout/radial6"/>
    <dgm:cxn modelId="{1655FF4A-8FA3-4DBA-B46A-DC67D6C9D816}" srcId="{C2833641-B051-4CD4-991F-6DC04329561F}" destId="{1B9C85DE-20FC-4300-95EB-42C8C4967FE7}" srcOrd="2" destOrd="0" parTransId="{29FDE263-7538-4C90-AE79-E76A3F38AB43}" sibTransId="{4883B8EB-51BD-45F6-9F89-F993083CE927}"/>
    <dgm:cxn modelId="{A51D996C-A2CE-4A40-9267-1AF3226DAE0A}" type="presOf" srcId="{CFE8DC51-7CC9-433B-93FC-7B33DF13B09C}" destId="{1EEBF2FF-D1E3-4378-B8C4-E388DC56F7BB}" srcOrd="0" destOrd="0" presId="urn:microsoft.com/office/officeart/2005/8/layout/radial6"/>
    <dgm:cxn modelId="{E19C0D71-0746-40C4-BD34-A2D8F53B24A8}" srcId="{C2833641-B051-4CD4-991F-6DC04329561F}" destId="{6FBB839B-78CC-4B75-B8CF-568918B7BE7D}" srcOrd="4" destOrd="0" parTransId="{EB54BC88-3941-460F-81FC-1AFBACEE5439}" sibTransId="{E3515327-6FF7-46E8-A83D-D498BD30FF31}"/>
    <dgm:cxn modelId="{D4A98977-2E11-4D88-BF1F-607D92923144}" srcId="{C2833641-B051-4CD4-991F-6DC04329561F}" destId="{6BDE7719-E85F-4C6D-8415-05C9B9707FC5}" srcOrd="5" destOrd="0" parTransId="{58A9983A-951D-4B99-BAE7-F66F9CCC7925}" sibTransId="{AB3AF7CC-86C9-4A08-9DFC-DCFA830128C7}"/>
    <dgm:cxn modelId="{76410484-2AB7-4B41-857D-128A537600FD}" srcId="{C2833641-B051-4CD4-991F-6DC04329561F}" destId="{65D9F090-0FDB-4654-8382-330F0692EC79}" srcOrd="1" destOrd="0" parTransId="{51E2877F-30F3-4F39-8A80-CA9F473522FC}" sibTransId="{1014B8A3-7117-4A7D-8F0E-9358A424A47F}"/>
    <dgm:cxn modelId="{BE0C3F86-7753-4B00-A3C2-88ED2EECE55C}" type="presOf" srcId="{2F7837E2-6A26-47E5-8355-D4F8EA6DB3A7}" destId="{19E4D1CA-CB0D-4D67-8C08-E096AAEB448D}" srcOrd="0" destOrd="0" presId="urn:microsoft.com/office/officeart/2005/8/layout/radial6"/>
    <dgm:cxn modelId="{1B9A0291-43C6-4813-B1A2-3AFE981FC085}" type="presOf" srcId="{8D2B5F23-F7C9-4E52-B7EE-1CB79B51DC42}" destId="{4B2B6487-0E2C-4894-96B5-6B15DC5B75FC}" srcOrd="0" destOrd="0" presId="urn:microsoft.com/office/officeart/2005/8/layout/radial6"/>
    <dgm:cxn modelId="{A7652495-2322-4C93-AAC6-C14A8B66FF9A}" type="presOf" srcId="{9CFC3646-0C61-4F62-AADC-3FB121B8031C}" destId="{7727D043-3DE1-420F-B94D-1B241386E9E7}" srcOrd="0" destOrd="0" presId="urn:microsoft.com/office/officeart/2005/8/layout/radial6"/>
    <dgm:cxn modelId="{D8C825A0-36F6-4EC9-8FFD-577249F7F3BF}" type="presOf" srcId="{C2833641-B051-4CD4-991F-6DC04329561F}" destId="{181D6AE5-B8E5-475C-BCA2-85B58005A94A}" srcOrd="0" destOrd="0" presId="urn:microsoft.com/office/officeart/2005/8/layout/radial6"/>
    <dgm:cxn modelId="{BA86A9B8-9A6C-48B0-A24B-0DBD91E37D39}" type="presOf" srcId="{4883B8EB-51BD-45F6-9F89-F993083CE927}" destId="{C29C58EC-B9D5-44EE-AAA0-C76275AC91EE}" srcOrd="0" destOrd="0" presId="urn:microsoft.com/office/officeart/2005/8/layout/radial6"/>
    <dgm:cxn modelId="{4BF559C5-EC87-4EF7-AE9F-844555A94366}" type="presOf" srcId="{0CCF9750-8C8D-49CB-9516-94E1C0E104AE}" destId="{7C45B743-0C02-4F7E-BE3A-42254834EECA}" srcOrd="0" destOrd="0" presId="urn:microsoft.com/office/officeart/2005/8/layout/radial6"/>
    <dgm:cxn modelId="{8A4AB1CC-CA54-49BD-8AC4-1A7B189044F0}" type="presOf" srcId="{1014B8A3-7117-4A7D-8F0E-9358A424A47F}" destId="{34A0B936-BB11-4D08-9B78-9CFFF49EF7F4}" srcOrd="0" destOrd="0" presId="urn:microsoft.com/office/officeart/2005/8/layout/radial6"/>
    <dgm:cxn modelId="{7796DCD1-8156-4566-9FD5-98625FF49938}" srcId="{C2833641-B051-4CD4-991F-6DC04329561F}" destId="{8D2B5F23-F7C9-4E52-B7EE-1CB79B51DC42}" srcOrd="0" destOrd="0" parTransId="{2CD09994-0C91-4A4F-9AB7-E794E98F1240}" sibTransId="{2F7837E2-6A26-47E5-8355-D4F8EA6DB3A7}"/>
    <dgm:cxn modelId="{A539C1D5-33EC-4E98-AC3F-2D5750199339}" type="presOf" srcId="{6FBB839B-78CC-4B75-B8CF-568918B7BE7D}" destId="{9ABEC9A7-3AF0-49AD-9AE0-92D05188A7DE}" srcOrd="0" destOrd="0" presId="urn:microsoft.com/office/officeart/2005/8/layout/radial6"/>
    <dgm:cxn modelId="{EBC7DEE3-180F-40A2-8FBB-417FAC8ACE45}" srcId="{C2833641-B051-4CD4-991F-6DC04329561F}" destId="{0CCF9750-8C8D-49CB-9516-94E1C0E104AE}" srcOrd="3" destOrd="0" parTransId="{69372302-C5C5-4831-BE2B-167501D0871B}" sibTransId="{9CFC3646-0C61-4F62-AADC-3FB121B8031C}"/>
    <dgm:cxn modelId="{664FC8EE-2A00-4143-8656-DAE8DE1E0749}" type="presOf" srcId="{AB3AF7CC-86C9-4A08-9DFC-DCFA830128C7}" destId="{3666A388-FD87-4E7A-85FF-58BC2AB52916}" srcOrd="0" destOrd="0" presId="urn:microsoft.com/office/officeart/2005/8/layout/radial6"/>
    <dgm:cxn modelId="{346CBFF6-0836-423A-930E-67A44E4383A1}" type="presOf" srcId="{65D9F090-0FDB-4654-8382-330F0692EC79}" destId="{8B09B20D-1C35-4F9A-8CBC-4F9F0DC863FC}" srcOrd="0" destOrd="0" presId="urn:microsoft.com/office/officeart/2005/8/layout/radial6"/>
    <dgm:cxn modelId="{3C3A11FA-2201-495A-9971-97E134F05B08}" type="presOf" srcId="{E3515327-6FF7-46E8-A83D-D498BD30FF31}" destId="{B563BB0D-BAFB-4914-93D1-5647C2FB8BA0}" srcOrd="0" destOrd="0" presId="urn:microsoft.com/office/officeart/2005/8/layout/radial6"/>
    <dgm:cxn modelId="{BAABFF9F-6E2A-4D50-A6EF-36AA4AA7BE9D}" type="presParOf" srcId="{1EEBF2FF-D1E3-4378-B8C4-E388DC56F7BB}" destId="{181D6AE5-B8E5-475C-BCA2-85B58005A94A}" srcOrd="0" destOrd="0" presId="urn:microsoft.com/office/officeart/2005/8/layout/radial6"/>
    <dgm:cxn modelId="{24D7B964-237D-478D-B404-8CA637FB4432}" type="presParOf" srcId="{1EEBF2FF-D1E3-4378-B8C4-E388DC56F7BB}" destId="{4B2B6487-0E2C-4894-96B5-6B15DC5B75FC}" srcOrd="1" destOrd="0" presId="urn:microsoft.com/office/officeart/2005/8/layout/radial6"/>
    <dgm:cxn modelId="{C31DE059-A653-4704-8CBA-4339328FBEB1}" type="presParOf" srcId="{1EEBF2FF-D1E3-4378-B8C4-E388DC56F7BB}" destId="{731D53E4-C341-4A1B-8324-95EE79E5D682}" srcOrd="2" destOrd="0" presId="urn:microsoft.com/office/officeart/2005/8/layout/radial6"/>
    <dgm:cxn modelId="{2D04295D-49F0-4B04-BC7B-FE4339A2E5E7}" type="presParOf" srcId="{1EEBF2FF-D1E3-4378-B8C4-E388DC56F7BB}" destId="{19E4D1CA-CB0D-4D67-8C08-E096AAEB448D}" srcOrd="3" destOrd="0" presId="urn:microsoft.com/office/officeart/2005/8/layout/radial6"/>
    <dgm:cxn modelId="{FD742EF0-20ED-4885-8369-2F33BA734F97}" type="presParOf" srcId="{1EEBF2FF-D1E3-4378-B8C4-E388DC56F7BB}" destId="{8B09B20D-1C35-4F9A-8CBC-4F9F0DC863FC}" srcOrd="4" destOrd="0" presId="urn:microsoft.com/office/officeart/2005/8/layout/radial6"/>
    <dgm:cxn modelId="{82C02909-EC1F-47A3-A0BF-58E050B61CCC}" type="presParOf" srcId="{1EEBF2FF-D1E3-4378-B8C4-E388DC56F7BB}" destId="{89428296-7CFB-42B3-B96D-14991FD2AE0B}" srcOrd="5" destOrd="0" presId="urn:microsoft.com/office/officeart/2005/8/layout/radial6"/>
    <dgm:cxn modelId="{59D09251-8A14-4582-AC91-3AF0BF77DC94}" type="presParOf" srcId="{1EEBF2FF-D1E3-4378-B8C4-E388DC56F7BB}" destId="{34A0B936-BB11-4D08-9B78-9CFFF49EF7F4}" srcOrd="6" destOrd="0" presId="urn:microsoft.com/office/officeart/2005/8/layout/radial6"/>
    <dgm:cxn modelId="{9DD6568F-7A00-44C5-A57D-43F6F56479BA}" type="presParOf" srcId="{1EEBF2FF-D1E3-4378-B8C4-E388DC56F7BB}" destId="{35EC37B6-0A97-4AFD-A4F4-5752D5942589}" srcOrd="7" destOrd="0" presId="urn:microsoft.com/office/officeart/2005/8/layout/radial6"/>
    <dgm:cxn modelId="{822F40AB-904B-4A48-AA97-D96494ED7F37}" type="presParOf" srcId="{1EEBF2FF-D1E3-4378-B8C4-E388DC56F7BB}" destId="{F92BF152-05AB-49B9-A829-B681D8E588B4}" srcOrd="8" destOrd="0" presId="urn:microsoft.com/office/officeart/2005/8/layout/radial6"/>
    <dgm:cxn modelId="{3A149B30-0999-4A76-8207-7BA1723558A9}" type="presParOf" srcId="{1EEBF2FF-D1E3-4378-B8C4-E388DC56F7BB}" destId="{C29C58EC-B9D5-44EE-AAA0-C76275AC91EE}" srcOrd="9" destOrd="0" presId="urn:microsoft.com/office/officeart/2005/8/layout/radial6"/>
    <dgm:cxn modelId="{53F41A82-EC2E-4986-9E55-532F22FA93A5}" type="presParOf" srcId="{1EEBF2FF-D1E3-4378-B8C4-E388DC56F7BB}" destId="{7C45B743-0C02-4F7E-BE3A-42254834EECA}" srcOrd="10" destOrd="0" presId="urn:microsoft.com/office/officeart/2005/8/layout/radial6"/>
    <dgm:cxn modelId="{4C2F7057-7118-4B18-A07D-F434CB011162}" type="presParOf" srcId="{1EEBF2FF-D1E3-4378-B8C4-E388DC56F7BB}" destId="{3E7B91FD-7650-4EEC-A461-6F9F0886D1C3}" srcOrd="11" destOrd="0" presId="urn:microsoft.com/office/officeart/2005/8/layout/radial6"/>
    <dgm:cxn modelId="{1192F06E-74B9-43F1-AF87-2A09E4BA976A}" type="presParOf" srcId="{1EEBF2FF-D1E3-4378-B8C4-E388DC56F7BB}" destId="{7727D043-3DE1-420F-B94D-1B241386E9E7}" srcOrd="12" destOrd="0" presId="urn:microsoft.com/office/officeart/2005/8/layout/radial6"/>
    <dgm:cxn modelId="{D40D10E5-25B8-4391-9623-6D5050AF09E5}" type="presParOf" srcId="{1EEBF2FF-D1E3-4378-B8C4-E388DC56F7BB}" destId="{9ABEC9A7-3AF0-49AD-9AE0-92D05188A7DE}" srcOrd="13" destOrd="0" presId="urn:microsoft.com/office/officeart/2005/8/layout/radial6"/>
    <dgm:cxn modelId="{7ADA2C08-79F2-44A7-93EB-5850F76FA03E}" type="presParOf" srcId="{1EEBF2FF-D1E3-4378-B8C4-E388DC56F7BB}" destId="{B6167A60-82A6-4A87-85AC-0EBED44D501C}" srcOrd="14" destOrd="0" presId="urn:microsoft.com/office/officeart/2005/8/layout/radial6"/>
    <dgm:cxn modelId="{29857CB4-CECC-4CCA-83E3-B6B244CE34AC}" type="presParOf" srcId="{1EEBF2FF-D1E3-4378-B8C4-E388DC56F7BB}" destId="{B563BB0D-BAFB-4914-93D1-5647C2FB8BA0}" srcOrd="15" destOrd="0" presId="urn:microsoft.com/office/officeart/2005/8/layout/radial6"/>
    <dgm:cxn modelId="{444F9C7E-82B8-493D-A9AB-F68822629131}" type="presParOf" srcId="{1EEBF2FF-D1E3-4378-B8C4-E388DC56F7BB}" destId="{8BF3B87A-E842-40B3-B2D5-667727538859}" srcOrd="16" destOrd="0" presId="urn:microsoft.com/office/officeart/2005/8/layout/radial6"/>
    <dgm:cxn modelId="{FFF57472-3D31-4EAD-AEA5-B9A6D7D9DD00}" type="presParOf" srcId="{1EEBF2FF-D1E3-4378-B8C4-E388DC56F7BB}" destId="{0C82E375-20EA-46EE-9B90-133A3D74CB67}" srcOrd="17" destOrd="0" presId="urn:microsoft.com/office/officeart/2005/8/layout/radial6"/>
    <dgm:cxn modelId="{6544E7D5-5DD7-4D93-9A57-20AC5FA4214C}" type="presParOf" srcId="{1EEBF2FF-D1E3-4378-B8C4-E388DC56F7BB}" destId="{3666A388-FD87-4E7A-85FF-58BC2AB5291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84FCB-85CE-426A-8A32-D12C2C478C3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B6CC8-E9A3-40D0-BCBE-C63D227AA27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FB97AC-2F7D-4999-BD27-6C371683DC13}" type="parTrans" cxnId="{E6F2520B-BA1D-4F64-ACC6-CA2E12A37AC5}">
      <dgm:prSet/>
      <dgm:spPr/>
      <dgm:t>
        <a:bodyPr/>
        <a:lstStyle/>
        <a:p>
          <a:endParaRPr lang="en-US"/>
        </a:p>
      </dgm:t>
    </dgm:pt>
    <dgm:pt modelId="{B335BD3C-030A-4DF8-B73E-4E9285AD5CE9}" type="sibTrans" cxnId="{E6F2520B-BA1D-4F64-ACC6-CA2E12A37AC5}">
      <dgm:prSet/>
      <dgm:spPr/>
      <dgm:t>
        <a:bodyPr/>
        <a:lstStyle/>
        <a:p>
          <a:endParaRPr lang="en-US"/>
        </a:p>
      </dgm:t>
    </dgm:pt>
    <dgm:pt modelId="{BF373CFE-F313-46B2-98EB-B1958D989680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F475E-2504-4722-B981-22033AFBD143}" type="parTrans" cxnId="{FA5F65AD-9277-43BA-A8C9-3E59507CDBB7}">
      <dgm:prSet/>
      <dgm:spPr/>
      <dgm:t>
        <a:bodyPr/>
        <a:lstStyle/>
        <a:p>
          <a:endParaRPr lang="en-US"/>
        </a:p>
      </dgm:t>
    </dgm:pt>
    <dgm:pt modelId="{D1A33FCF-C842-4E38-A9BB-33AE667D6C6B}" type="sibTrans" cxnId="{FA5F65AD-9277-43BA-A8C9-3E59507CDBB7}">
      <dgm:prSet/>
      <dgm:spPr/>
      <dgm:t>
        <a:bodyPr/>
        <a:lstStyle/>
        <a:p>
          <a:endParaRPr lang="en-US"/>
        </a:p>
      </dgm:t>
    </dgm:pt>
    <dgm:pt modelId="{5B03F7C5-69E4-47BE-9C2D-41B6BB07D2F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D84BC-1EC7-4CFA-8B99-D1B759841E7B}" type="parTrans" cxnId="{64A31132-54BD-4003-AC3E-445057436AE8}">
      <dgm:prSet/>
      <dgm:spPr/>
      <dgm:t>
        <a:bodyPr/>
        <a:lstStyle/>
        <a:p>
          <a:endParaRPr lang="en-US"/>
        </a:p>
      </dgm:t>
    </dgm:pt>
    <dgm:pt modelId="{2F159468-140D-4909-9C03-F5564EFCC4B8}" type="sibTrans" cxnId="{64A31132-54BD-4003-AC3E-445057436AE8}">
      <dgm:prSet/>
      <dgm:spPr/>
      <dgm:t>
        <a:bodyPr/>
        <a:lstStyle/>
        <a:p>
          <a:endParaRPr lang="en-US"/>
        </a:p>
      </dgm:t>
    </dgm:pt>
    <dgm:pt modelId="{45F29E4F-18E9-4165-B6A5-2AB6BE075AF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19C12A-D1E1-4D23-9D8A-3AB3E3B7463A}" type="parTrans" cxnId="{6E54478F-7938-483B-B5F3-489C0EF0A6D8}">
      <dgm:prSet/>
      <dgm:spPr/>
      <dgm:t>
        <a:bodyPr/>
        <a:lstStyle/>
        <a:p>
          <a:endParaRPr lang="en-US"/>
        </a:p>
      </dgm:t>
    </dgm:pt>
    <dgm:pt modelId="{F07605F6-B8AD-4610-9786-3E9D206885A1}" type="sibTrans" cxnId="{6E54478F-7938-483B-B5F3-489C0EF0A6D8}">
      <dgm:prSet/>
      <dgm:spPr/>
      <dgm:t>
        <a:bodyPr/>
        <a:lstStyle/>
        <a:p>
          <a:endParaRPr lang="en-US"/>
        </a:p>
      </dgm:t>
    </dgm:pt>
    <dgm:pt modelId="{A241A75A-6EE5-4F49-BBB1-49FAA4189A2B}" type="pres">
      <dgm:prSet presAssocID="{F9A84FCB-85CE-426A-8A32-D12C2C478C3F}" presName="Name0" presStyleCnt="0">
        <dgm:presLayoutVars>
          <dgm:dir/>
          <dgm:resizeHandles val="exact"/>
        </dgm:presLayoutVars>
      </dgm:prSet>
      <dgm:spPr/>
    </dgm:pt>
    <dgm:pt modelId="{F0DF9F6A-84E4-4240-A26A-9F30C90AA8E7}" type="pres">
      <dgm:prSet presAssocID="{286B6CC8-E9A3-40D0-BCBE-C63D227AA27F}" presName="compNode" presStyleCnt="0"/>
      <dgm:spPr/>
    </dgm:pt>
    <dgm:pt modelId="{055D82F7-609D-4897-8C18-6804FBAFE8DC}" type="pres">
      <dgm:prSet presAssocID="{286B6CC8-E9A3-40D0-BCBE-C63D227AA27F}" presName="pictRect" presStyleLbl="node1" presStyleIdx="0" presStyleCnt="4" custLinFactNeighborX="-14126" custLinFactNeighborY="15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2C3F8E18-DD3E-4A4B-B1EF-39D77FD32025}" type="pres">
      <dgm:prSet presAssocID="{286B6CC8-E9A3-40D0-BCBE-C63D227AA27F}" presName="textRect" presStyleLbl="revTx" presStyleIdx="0" presStyleCnt="4" custLinFactNeighborX="-12496" custLinFactNeighborY="-7324">
        <dgm:presLayoutVars>
          <dgm:bulletEnabled val="1"/>
        </dgm:presLayoutVars>
      </dgm:prSet>
      <dgm:spPr/>
    </dgm:pt>
    <dgm:pt modelId="{F3B949FB-9D03-45A1-8C7A-8319218DA82A}" type="pres">
      <dgm:prSet presAssocID="{B335BD3C-030A-4DF8-B73E-4E9285AD5CE9}" presName="sibTrans" presStyleLbl="sibTrans2D1" presStyleIdx="0" presStyleCnt="0"/>
      <dgm:spPr/>
    </dgm:pt>
    <dgm:pt modelId="{6AA556C6-C8F1-47BE-A2C6-89DAF0F3B9B4}" type="pres">
      <dgm:prSet presAssocID="{BF373CFE-F313-46B2-98EB-B1958D989680}" presName="compNode" presStyleCnt="0"/>
      <dgm:spPr/>
    </dgm:pt>
    <dgm:pt modelId="{647D0B67-58D8-45AD-B011-1B1A6A553A1B}" type="pres">
      <dgm:prSet presAssocID="{BF373CFE-F313-46B2-98EB-B1958D989680}" presName="pictRect" presStyleLbl="node1" presStyleIdx="1" presStyleCnt="4" custLinFactNeighborY="-8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C067834-C2D9-4590-8859-9FB45C5DC80A}" type="pres">
      <dgm:prSet presAssocID="{BF373CFE-F313-46B2-98EB-B1958D989680}" presName="textRect" presStyleLbl="revTx" presStyleIdx="1" presStyleCnt="4" custLinFactNeighborY="-8784">
        <dgm:presLayoutVars>
          <dgm:bulletEnabled val="1"/>
        </dgm:presLayoutVars>
      </dgm:prSet>
      <dgm:spPr/>
    </dgm:pt>
    <dgm:pt modelId="{4AAC1C65-764B-43D7-BFBE-649347E91AB6}" type="pres">
      <dgm:prSet presAssocID="{D1A33FCF-C842-4E38-A9BB-33AE667D6C6B}" presName="sibTrans" presStyleLbl="sibTrans2D1" presStyleIdx="0" presStyleCnt="0"/>
      <dgm:spPr/>
    </dgm:pt>
    <dgm:pt modelId="{CCBE7AC4-F6D1-4809-BE97-040875E3ED66}" type="pres">
      <dgm:prSet presAssocID="{5B03F7C5-69E4-47BE-9C2D-41B6BB07D2F3}" presName="compNode" presStyleCnt="0"/>
      <dgm:spPr/>
    </dgm:pt>
    <dgm:pt modelId="{068E7C5F-563B-42CA-A3D6-991071AAE5AF}" type="pres">
      <dgm:prSet presAssocID="{5B03F7C5-69E4-47BE-9C2D-41B6BB07D2F3}" presName="pictRect" presStyleLbl="node1" presStyleIdx="2" presStyleCnt="4" custLinFactNeighborX="28788" custLinFactNeighborY="15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72883CA-5D00-442E-AD67-29CD10EF248E}" type="pres">
      <dgm:prSet presAssocID="{5B03F7C5-69E4-47BE-9C2D-41B6BB07D2F3}" presName="textRect" presStyleLbl="revTx" presStyleIdx="2" presStyleCnt="4" custLinFactNeighborX="33142">
        <dgm:presLayoutVars>
          <dgm:bulletEnabled val="1"/>
        </dgm:presLayoutVars>
      </dgm:prSet>
      <dgm:spPr/>
    </dgm:pt>
    <dgm:pt modelId="{C4FABD54-9FA1-40F6-A7CB-C96AF4E276AA}" type="pres">
      <dgm:prSet presAssocID="{2F159468-140D-4909-9C03-F5564EFCC4B8}" presName="sibTrans" presStyleLbl="sibTrans2D1" presStyleIdx="0" presStyleCnt="0"/>
      <dgm:spPr/>
    </dgm:pt>
    <dgm:pt modelId="{BA78DDDF-C8FD-4071-B0E6-7CC86AEC2052}" type="pres">
      <dgm:prSet presAssocID="{45F29E4F-18E9-4165-B6A5-2AB6BE075AF9}" presName="compNode" presStyleCnt="0"/>
      <dgm:spPr/>
    </dgm:pt>
    <dgm:pt modelId="{9B5A4665-4AB3-49DA-A6E9-A18978E85689}" type="pres">
      <dgm:prSet presAssocID="{45F29E4F-18E9-4165-B6A5-2AB6BE075AF9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29E0220-41A5-497D-9737-F61231D4E78F}" type="pres">
      <dgm:prSet presAssocID="{45F29E4F-18E9-4165-B6A5-2AB6BE075AF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E5CEF107-4657-4606-B9E5-E75A31DAE3E4}" type="presOf" srcId="{BF373CFE-F313-46B2-98EB-B1958D989680}" destId="{2C067834-C2D9-4590-8859-9FB45C5DC80A}" srcOrd="0" destOrd="0" presId="urn:microsoft.com/office/officeart/2005/8/layout/pList1"/>
    <dgm:cxn modelId="{E6F2520B-BA1D-4F64-ACC6-CA2E12A37AC5}" srcId="{F9A84FCB-85CE-426A-8A32-D12C2C478C3F}" destId="{286B6CC8-E9A3-40D0-BCBE-C63D227AA27F}" srcOrd="0" destOrd="0" parTransId="{91FB97AC-2F7D-4999-BD27-6C371683DC13}" sibTransId="{B335BD3C-030A-4DF8-B73E-4E9285AD5CE9}"/>
    <dgm:cxn modelId="{1BB5EE13-FFFF-4DC3-8FD8-B944A0B3B0A9}" type="presOf" srcId="{286B6CC8-E9A3-40D0-BCBE-C63D227AA27F}" destId="{2C3F8E18-DD3E-4A4B-B1EF-39D77FD32025}" srcOrd="0" destOrd="0" presId="urn:microsoft.com/office/officeart/2005/8/layout/pList1"/>
    <dgm:cxn modelId="{5F42E728-D920-45E0-8678-E3A04EEB02DB}" type="presOf" srcId="{45F29E4F-18E9-4165-B6A5-2AB6BE075AF9}" destId="{329E0220-41A5-497D-9737-F61231D4E78F}" srcOrd="0" destOrd="0" presId="urn:microsoft.com/office/officeart/2005/8/layout/pList1"/>
    <dgm:cxn modelId="{F70B2029-1781-4E82-A8ED-DD14670ED7EB}" type="presOf" srcId="{B335BD3C-030A-4DF8-B73E-4E9285AD5CE9}" destId="{F3B949FB-9D03-45A1-8C7A-8319218DA82A}" srcOrd="0" destOrd="0" presId="urn:microsoft.com/office/officeart/2005/8/layout/pList1"/>
    <dgm:cxn modelId="{A5800632-4D1A-4271-9502-759315DC43B3}" type="presOf" srcId="{F9A84FCB-85CE-426A-8A32-D12C2C478C3F}" destId="{A241A75A-6EE5-4F49-BBB1-49FAA4189A2B}" srcOrd="0" destOrd="0" presId="urn:microsoft.com/office/officeart/2005/8/layout/pList1"/>
    <dgm:cxn modelId="{64A31132-54BD-4003-AC3E-445057436AE8}" srcId="{F9A84FCB-85CE-426A-8A32-D12C2C478C3F}" destId="{5B03F7C5-69E4-47BE-9C2D-41B6BB07D2F3}" srcOrd="2" destOrd="0" parTransId="{653D84BC-1EC7-4CFA-8B99-D1B759841E7B}" sibTransId="{2F159468-140D-4909-9C03-F5564EFCC4B8}"/>
    <dgm:cxn modelId="{6E54478F-7938-483B-B5F3-489C0EF0A6D8}" srcId="{F9A84FCB-85CE-426A-8A32-D12C2C478C3F}" destId="{45F29E4F-18E9-4165-B6A5-2AB6BE075AF9}" srcOrd="3" destOrd="0" parTransId="{3519C12A-D1E1-4D23-9D8A-3AB3E3B7463A}" sibTransId="{F07605F6-B8AD-4610-9786-3E9D206885A1}"/>
    <dgm:cxn modelId="{0CD1B3A2-05B8-4C90-A420-FEDAFFE1F54A}" type="presOf" srcId="{D1A33FCF-C842-4E38-A9BB-33AE667D6C6B}" destId="{4AAC1C65-764B-43D7-BFBE-649347E91AB6}" srcOrd="0" destOrd="0" presId="urn:microsoft.com/office/officeart/2005/8/layout/pList1"/>
    <dgm:cxn modelId="{88AD56A5-DBFB-4ADA-A880-C03561A2E5FA}" type="presOf" srcId="{5B03F7C5-69E4-47BE-9C2D-41B6BB07D2F3}" destId="{572883CA-5D00-442E-AD67-29CD10EF248E}" srcOrd="0" destOrd="0" presId="urn:microsoft.com/office/officeart/2005/8/layout/pList1"/>
    <dgm:cxn modelId="{FA5F65AD-9277-43BA-A8C9-3E59507CDBB7}" srcId="{F9A84FCB-85CE-426A-8A32-D12C2C478C3F}" destId="{BF373CFE-F313-46B2-98EB-B1958D989680}" srcOrd="1" destOrd="0" parTransId="{EA3F475E-2504-4722-B981-22033AFBD143}" sibTransId="{D1A33FCF-C842-4E38-A9BB-33AE667D6C6B}"/>
    <dgm:cxn modelId="{BBB1A2CD-B752-4CDE-8731-FB34BA9BD8AE}" type="presOf" srcId="{2F159468-140D-4909-9C03-F5564EFCC4B8}" destId="{C4FABD54-9FA1-40F6-A7CB-C96AF4E276AA}" srcOrd="0" destOrd="0" presId="urn:microsoft.com/office/officeart/2005/8/layout/pList1"/>
    <dgm:cxn modelId="{DCA82FF0-EEC6-411A-865A-F5EBD895A9C9}" type="presParOf" srcId="{A241A75A-6EE5-4F49-BBB1-49FAA4189A2B}" destId="{F0DF9F6A-84E4-4240-A26A-9F30C90AA8E7}" srcOrd="0" destOrd="0" presId="urn:microsoft.com/office/officeart/2005/8/layout/pList1"/>
    <dgm:cxn modelId="{166F7AFB-E307-43E2-963A-C672FC35797B}" type="presParOf" srcId="{F0DF9F6A-84E4-4240-A26A-9F30C90AA8E7}" destId="{055D82F7-609D-4897-8C18-6804FBAFE8DC}" srcOrd="0" destOrd="0" presId="urn:microsoft.com/office/officeart/2005/8/layout/pList1"/>
    <dgm:cxn modelId="{3E6A2B0B-5097-4AA3-B50F-43B63C9C2675}" type="presParOf" srcId="{F0DF9F6A-84E4-4240-A26A-9F30C90AA8E7}" destId="{2C3F8E18-DD3E-4A4B-B1EF-39D77FD32025}" srcOrd="1" destOrd="0" presId="urn:microsoft.com/office/officeart/2005/8/layout/pList1"/>
    <dgm:cxn modelId="{BB301179-34F3-4C1B-A9AF-56A5D027CB22}" type="presParOf" srcId="{A241A75A-6EE5-4F49-BBB1-49FAA4189A2B}" destId="{F3B949FB-9D03-45A1-8C7A-8319218DA82A}" srcOrd="1" destOrd="0" presId="urn:microsoft.com/office/officeart/2005/8/layout/pList1"/>
    <dgm:cxn modelId="{416671FC-FA68-4029-B9B6-D8CF839DBEF6}" type="presParOf" srcId="{A241A75A-6EE5-4F49-BBB1-49FAA4189A2B}" destId="{6AA556C6-C8F1-47BE-A2C6-89DAF0F3B9B4}" srcOrd="2" destOrd="0" presId="urn:microsoft.com/office/officeart/2005/8/layout/pList1"/>
    <dgm:cxn modelId="{2BA38D7A-2A2D-4B74-857E-876D62250AB4}" type="presParOf" srcId="{6AA556C6-C8F1-47BE-A2C6-89DAF0F3B9B4}" destId="{647D0B67-58D8-45AD-B011-1B1A6A553A1B}" srcOrd="0" destOrd="0" presId="urn:microsoft.com/office/officeart/2005/8/layout/pList1"/>
    <dgm:cxn modelId="{CF27B5E6-B997-4231-8E62-1EFF36A72B7F}" type="presParOf" srcId="{6AA556C6-C8F1-47BE-A2C6-89DAF0F3B9B4}" destId="{2C067834-C2D9-4590-8859-9FB45C5DC80A}" srcOrd="1" destOrd="0" presId="urn:microsoft.com/office/officeart/2005/8/layout/pList1"/>
    <dgm:cxn modelId="{D382F991-8060-401D-95B6-7CB17284BEE8}" type="presParOf" srcId="{A241A75A-6EE5-4F49-BBB1-49FAA4189A2B}" destId="{4AAC1C65-764B-43D7-BFBE-649347E91AB6}" srcOrd="3" destOrd="0" presId="urn:microsoft.com/office/officeart/2005/8/layout/pList1"/>
    <dgm:cxn modelId="{A6E38495-9F4F-4CF4-9990-AD71E7343339}" type="presParOf" srcId="{A241A75A-6EE5-4F49-BBB1-49FAA4189A2B}" destId="{CCBE7AC4-F6D1-4809-BE97-040875E3ED66}" srcOrd="4" destOrd="0" presId="urn:microsoft.com/office/officeart/2005/8/layout/pList1"/>
    <dgm:cxn modelId="{AD013CF4-3EED-4165-B559-40016BD9B678}" type="presParOf" srcId="{CCBE7AC4-F6D1-4809-BE97-040875E3ED66}" destId="{068E7C5F-563B-42CA-A3D6-991071AAE5AF}" srcOrd="0" destOrd="0" presId="urn:microsoft.com/office/officeart/2005/8/layout/pList1"/>
    <dgm:cxn modelId="{CFAC5B06-9EC5-4586-9909-A82F11F62DAB}" type="presParOf" srcId="{CCBE7AC4-F6D1-4809-BE97-040875E3ED66}" destId="{572883CA-5D00-442E-AD67-29CD10EF248E}" srcOrd="1" destOrd="0" presId="urn:microsoft.com/office/officeart/2005/8/layout/pList1"/>
    <dgm:cxn modelId="{C4C1FBF7-EFDD-459C-AAAA-4FAE90256683}" type="presParOf" srcId="{A241A75A-6EE5-4F49-BBB1-49FAA4189A2B}" destId="{C4FABD54-9FA1-40F6-A7CB-C96AF4E276AA}" srcOrd="5" destOrd="0" presId="urn:microsoft.com/office/officeart/2005/8/layout/pList1"/>
    <dgm:cxn modelId="{A0D015C2-7DEF-4DC6-9CD6-021EE62C7D09}" type="presParOf" srcId="{A241A75A-6EE5-4F49-BBB1-49FAA4189A2B}" destId="{BA78DDDF-C8FD-4071-B0E6-7CC86AEC2052}" srcOrd="6" destOrd="0" presId="urn:microsoft.com/office/officeart/2005/8/layout/pList1"/>
    <dgm:cxn modelId="{B7D324DC-0AA5-421E-B50B-76F99EAE5937}" type="presParOf" srcId="{BA78DDDF-C8FD-4071-B0E6-7CC86AEC2052}" destId="{9B5A4665-4AB3-49DA-A6E9-A18978E85689}" srcOrd="0" destOrd="0" presId="urn:microsoft.com/office/officeart/2005/8/layout/pList1"/>
    <dgm:cxn modelId="{6C8E6BC3-5809-45A7-A7A5-92B887F5E134}" type="presParOf" srcId="{BA78DDDF-C8FD-4071-B0E6-7CC86AEC2052}" destId="{329E0220-41A5-497D-9737-F61231D4E78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84FCB-85CE-426A-8A32-D12C2C478C3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B6CC8-E9A3-40D0-BCBE-C63D227AA27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FB97AC-2F7D-4999-BD27-6C371683DC13}" type="parTrans" cxnId="{E6F2520B-BA1D-4F64-ACC6-CA2E12A37AC5}">
      <dgm:prSet/>
      <dgm:spPr/>
      <dgm:t>
        <a:bodyPr/>
        <a:lstStyle/>
        <a:p>
          <a:endParaRPr lang="en-US"/>
        </a:p>
      </dgm:t>
    </dgm:pt>
    <dgm:pt modelId="{B335BD3C-030A-4DF8-B73E-4E9285AD5CE9}" type="sibTrans" cxnId="{E6F2520B-BA1D-4F64-ACC6-CA2E12A37AC5}">
      <dgm:prSet/>
      <dgm:spPr/>
      <dgm:t>
        <a:bodyPr/>
        <a:lstStyle/>
        <a:p>
          <a:endParaRPr lang="en-US"/>
        </a:p>
      </dgm:t>
    </dgm:pt>
    <dgm:pt modelId="{BF373CFE-F313-46B2-98EB-B1958D989680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F475E-2504-4722-B981-22033AFBD143}" type="parTrans" cxnId="{FA5F65AD-9277-43BA-A8C9-3E59507CDBB7}">
      <dgm:prSet/>
      <dgm:spPr/>
      <dgm:t>
        <a:bodyPr/>
        <a:lstStyle/>
        <a:p>
          <a:endParaRPr lang="en-US"/>
        </a:p>
      </dgm:t>
    </dgm:pt>
    <dgm:pt modelId="{D1A33FCF-C842-4E38-A9BB-33AE667D6C6B}" type="sibTrans" cxnId="{FA5F65AD-9277-43BA-A8C9-3E59507CDBB7}">
      <dgm:prSet/>
      <dgm:spPr/>
      <dgm:t>
        <a:bodyPr/>
        <a:lstStyle/>
        <a:p>
          <a:endParaRPr lang="en-US"/>
        </a:p>
      </dgm:t>
    </dgm:pt>
    <dgm:pt modelId="{A241A75A-6EE5-4F49-BBB1-49FAA4189A2B}" type="pres">
      <dgm:prSet presAssocID="{F9A84FCB-85CE-426A-8A32-D12C2C478C3F}" presName="Name0" presStyleCnt="0">
        <dgm:presLayoutVars>
          <dgm:dir/>
          <dgm:resizeHandles val="exact"/>
        </dgm:presLayoutVars>
      </dgm:prSet>
      <dgm:spPr/>
    </dgm:pt>
    <dgm:pt modelId="{F0DF9F6A-84E4-4240-A26A-9F30C90AA8E7}" type="pres">
      <dgm:prSet presAssocID="{286B6CC8-E9A3-40D0-BCBE-C63D227AA27F}" presName="compNode" presStyleCnt="0"/>
      <dgm:spPr/>
    </dgm:pt>
    <dgm:pt modelId="{055D82F7-609D-4897-8C18-6804FBAFE8DC}" type="pres">
      <dgm:prSet presAssocID="{286B6CC8-E9A3-40D0-BCBE-C63D227AA27F}" presName="pictRect" presStyleLbl="node1" presStyleIdx="0" presStyleCnt="2" custLinFactNeighborX="-11649" custLinFactNeighborY="-183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C3F8E18-DD3E-4A4B-B1EF-39D77FD32025}" type="pres">
      <dgm:prSet presAssocID="{286B6CC8-E9A3-40D0-BCBE-C63D227AA27F}" presName="textRect" presStyleLbl="revTx" presStyleIdx="0" presStyleCnt="2" custLinFactNeighborY="-26782">
        <dgm:presLayoutVars>
          <dgm:bulletEnabled val="1"/>
        </dgm:presLayoutVars>
      </dgm:prSet>
      <dgm:spPr/>
    </dgm:pt>
    <dgm:pt modelId="{F3B949FB-9D03-45A1-8C7A-8319218DA82A}" type="pres">
      <dgm:prSet presAssocID="{B335BD3C-030A-4DF8-B73E-4E9285AD5CE9}" presName="sibTrans" presStyleLbl="sibTrans2D1" presStyleIdx="0" presStyleCnt="0"/>
      <dgm:spPr/>
    </dgm:pt>
    <dgm:pt modelId="{6AA556C6-C8F1-47BE-A2C6-89DAF0F3B9B4}" type="pres">
      <dgm:prSet presAssocID="{BF373CFE-F313-46B2-98EB-B1958D989680}" presName="compNode" presStyleCnt="0"/>
      <dgm:spPr/>
    </dgm:pt>
    <dgm:pt modelId="{647D0B67-58D8-45AD-B011-1B1A6A553A1B}" type="pres">
      <dgm:prSet presAssocID="{BF373CFE-F313-46B2-98EB-B1958D989680}" presName="pictRect" presStyleLbl="node1" presStyleIdx="1" presStyleCnt="2" custLinFactNeighborX="-1144" custLinFactNeighborY="-18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C067834-C2D9-4590-8859-9FB45C5DC80A}" type="pres">
      <dgm:prSet presAssocID="{BF373CFE-F313-46B2-98EB-B1958D989680}" presName="textRect" presStyleLbl="revTx" presStyleIdx="1" presStyleCnt="2" custLinFactNeighborX="1370" custLinFactNeighborY="-24934">
        <dgm:presLayoutVars>
          <dgm:bulletEnabled val="1"/>
        </dgm:presLayoutVars>
      </dgm:prSet>
      <dgm:spPr/>
    </dgm:pt>
  </dgm:ptLst>
  <dgm:cxnLst>
    <dgm:cxn modelId="{E5CEF107-4657-4606-B9E5-E75A31DAE3E4}" type="presOf" srcId="{BF373CFE-F313-46B2-98EB-B1958D989680}" destId="{2C067834-C2D9-4590-8859-9FB45C5DC80A}" srcOrd="0" destOrd="0" presId="urn:microsoft.com/office/officeart/2005/8/layout/pList1"/>
    <dgm:cxn modelId="{E6F2520B-BA1D-4F64-ACC6-CA2E12A37AC5}" srcId="{F9A84FCB-85CE-426A-8A32-D12C2C478C3F}" destId="{286B6CC8-E9A3-40D0-BCBE-C63D227AA27F}" srcOrd="0" destOrd="0" parTransId="{91FB97AC-2F7D-4999-BD27-6C371683DC13}" sibTransId="{B335BD3C-030A-4DF8-B73E-4E9285AD5CE9}"/>
    <dgm:cxn modelId="{1BB5EE13-FFFF-4DC3-8FD8-B944A0B3B0A9}" type="presOf" srcId="{286B6CC8-E9A3-40D0-BCBE-C63D227AA27F}" destId="{2C3F8E18-DD3E-4A4B-B1EF-39D77FD32025}" srcOrd="0" destOrd="0" presId="urn:microsoft.com/office/officeart/2005/8/layout/pList1"/>
    <dgm:cxn modelId="{F70B2029-1781-4E82-A8ED-DD14670ED7EB}" type="presOf" srcId="{B335BD3C-030A-4DF8-B73E-4E9285AD5CE9}" destId="{F3B949FB-9D03-45A1-8C7A-8319218DA82A}" srcOrd="0" destOrd="0" presId="urn:microsoft.com/office/officeart/2005/8/layout/pList1"/>
    <dgm:cxn modelId="{A5800632-4D1A-4271-9502-759315DC43B3}" type="presOf" srcId="{F9A84FCB-85CE-426A-8A32-D12C2C478C3F}" destId="{A241A75A-6EE5-4F49-BBB1-49FAA4189A2B}" srcOrd="0" destOrd="0" presId="urn:microsoft.com/office/officeart/2005/8/layout/pList1"/>
    <dgm:cxn modelId="{FA5F65AD-9277-43BA-A8C9-3E59507CDBB7}" srcId="{F9A84FCB-85CE-426A-8A32-D12C2C478C3F}" destId="{BF373CFE-F313-46B2-98EB-B1958D989680}" srcOrd="1" destOrd="0" parTransId="{EA3F475E-2504-4722-B981-22033AFBD143}" sibTransId="{D1A33FCF-C842-4E38-A9BB-33AE667D6C6B}"/>
    <dgm:cxn modelId="{DCA82FF0-EEC6-411A-865A-F5EBD895A9C9}" type="presParOf" srcId="{A241A75A-6EE5-4F49-BBB1-49FAA4189A2B}" destId="{F0DF9F6A-84E4-4240-A26A-9F30C90AA8E7}" srcOrd="0" destOrd="0" presId="urn:microsoft.com/office/officeart/2005/8/layout/pList1"/>
    <dgm:cxn modelId="{166F7AFB-E307-43E2-963A-C672FC35797B}" type="presParOf" srcId="{F0DF9F6A-84E4-4240-A26A-9F30C90AA8E7}" destId="{055D82F7-609D-4897-8C18-6804FBAFE8DC}" srcOrd="0" destOrd="0" presId="urn:microsoft.com/office/officeart/2005/8/layout/pList1"/>
    <dgm:cxn modelId="{3E6A2B0B-5097-4AA3-B50F-43B63C9C2675}" type="presParOf" srcId="{F0DF9F6A-84E4-4240-A26A-9F30C90AA8E7}" destId="{2C3F8E18-DD3E-4A4B-B1EF-39D77FD32025}" srcOrd="1" destOrd="0" presId="urn:microsoft.com/office/officeart/2005/8/layout/pList1"/>
    <dgm:cxn modelId="{BB301179-34F3-4C1B-A9AF-56A5D027CB22}" type="presParOf" srcId="{A241A75A-6EE5-4F49-BBB1-49FAA4189A2B}" destId="{F3B949FB-9D03-45A1-8C7A-8319218DA82A}" srcOrd="1" destOrd="0" presId="urn:microsoft.com/office/officeart/2005/8/layout/pList1"/>
    <dgm:cxn modelId="{416671FC-FA68-4029-B9B6-D8CF839DBEF6}" type="presParOf" srcId="{A241A75A-6EE5-4F49-BBB1-49FAA4189A2B}" destId="{6AA556C6-C8F1-47BE-A2C6-89DAF0F3B9B4}" srcOrd="2" destOrd="0" presId="urn:microsoft.com/office/officeart/2005/8/layout/pList1"/>
    <dgm:cxn modelId="{2BA38D7A-2A2D-4B74-857E-876D62250AB4}" type="presParOf" srcId="{6AA556C6-C8F1-47BE-A2C6-89DAF0F3B9B4}" destId="{647D0B67-58D8-45AD-B011-1B1A6A553A1B}" srcOrd="0" destOrd="0" presId="urn:microsoft.com/office/officeart/2005/8/layout/pList1"/>
    <dgm:cxn modelId="{CF27B5E6-B997-4231-8E62-1EFF36A72B7F}" type="presParOf" srcId="{6AA556C6-C8F1-47BE-A2C6-89DAF0F3B9B4}" destId="{2C067834-C2D9-4590-8859-9FB45C5DC80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A388-FD87-4E7A-85FF-58BC2AB52916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3BB0D-BAFB-4914-93D1-5647C2FB8BA0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4">
            <a:hueOff val="-8958200"/>
            <a:satOff val="4208"/>
            <a:lumOff val="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7D043-3DE1-420F-B94D-1B241386E9E7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4">
            <a:hueOff val="-6718650"/>
            <a:satOff val="3156"/>
            <a:lumOff val="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C58EC-B9D5-44EE-AAA0-C76275AC91EE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4">
            <a:hueOff val="-4479100"/>
            <a:satOff val="210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B936-BB11-4D08-9B78-9CFFF49EF7F4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4">
            <a:hueOff val="-2239550"/>
            <a:satOff val="105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4D1CA-CB0D-4D67-8C08-E096AAEB448D}">
      <dsp:nvSpPr>
        <dsp:cNvPr id="0" name=""/>
        <dsp:cNvSpPr/>
      </dsp:nvSpPr>
      <dsp:spPr>
        <a:xfrm>
          <a:off x="2060748" y="660716"/>
          <a:ext cx="4525351" cy="4525351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D6AE5-B8E5-475C-BCA2-85B58005A94A}">
      <dsp:nvSpPr>
        <dsp:cNvPr id="0" name=""/>
        <dsp:cNvSpPr/>
      </dsp:nvSpPr>
      <dsp:spPr>
        <a:xfrm>
          <a:off x="3308103" y="1908071"/>
          <a:ext cx="2030641" cy="20306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5483" y="2205451"/>
        <a:ext cx="1435881" cy="1435881"/>
      </dsp:txXfrm>
    </dsp:sp>
    <dsp:sp modelId="{4B2B6487-0E2C-4894-96B5-6B15DC5B75FC}">
      <dsp:nvSpPr>
        <dsp:cNvPr id="0" name=""/>
        <dsp:cNvSpPr/>
      </dsp:nvSpPr>
      <dsp:spPr>
        <a:xfrm>
          <a:off x="3612700" y="1164"/>
          <a:ext cx="1421448" cy="14214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0866" y="209330"/>
        <a:ext cx="1005116" cy="1005116"/>
      </dsp:txXfrm>
    </dsp:sp>
    <dsp:sp modelId="{8B09B20D-1C35-4F9A-8CBC-4F9F0DC863FC}">
      <dsp:nvSpPr>
        <dsp:cNvPr id="0" name=""/>
        <dsp:cNvSpPr/>
      </dsp:nvSpPr>
      <dsp:spPr>
        <a:xfrm>
          <a:off x="5527918" y="1106916"/>
          <a:ext cx="1421448" cy="1421448"/>
        </a:xfrm>
        <a:prstGeom prst="ellipse">
          <a:avLst/>
        </a:prstGeom>
        <a:solidFill>
          <a:schemeClr val="accent4">
            <a:hueOff val="-2239550"/>
            <a:satOff val="105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6084" y="1315082"/>
        <a:ext cx="1005116" cy="1005116"/>
      </dsp:txXfrm>
    </dsp:sp>
    <dsp:sp modelId="{35EC37B6-0A97-4AFD-A4F4-5752D5942589}">
      <dsp:nvSpPr>
        <dsp:cNvPr id="0" name=""/>
        <dsp:cNvSpPr/>
      </dsp:nvSpPr>
      <dsp:spPr>
        <a:xfrm>
          <a:off x="5419497" y="3234497"/>
          <a:ext cx="1638290" cy="1589293"/>
        </a:xfrm>
        <a:prstGeom prst="ellipse">
          <a:avLst/>
        </a:prstGeom>
        <a:solidFill>
          <a:schemeClr val="accent4">
            <a:hueOff val="-4479100"/>
            <a:satOff val="2104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9419" y="3467244"/>
        <a:ext cx="1158446" cy="1123799"/>
      </dsp:txXfrm>
    </dsp:sp>
    <dsp:sp modelId="{7C45B743-0C02-4F7E-BE3A-42254834EECA}">
      <dsp:nvSpPr>
        <dsp:cNvPr id="0" name=""/>
        <dsp:cNvSpPr/>
      </dsp:nvSpPr>
      <dsp:spPr>
        <a:xfrm>
          <a:off x="3612700" y="4424171"/>
          <a:ext cx="1421448" cy="1421448"/>
        </a:xfrm>
        <a:prstGeom prst="ellipse">
          <a:avLst/>
        </a:prstGeom>
        <a:solidFill>
          <a:schemeClr val="accent4">
            <a:hueOff val="-6718650"/>
            <a:satOff val="3156"/>
            <a:lumOff val="1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0866" y="4632337"/>
        <a:ext cx="1005116" cy="1005116"/>
      </dsp:txXfrm>
    </dsp:sp>
    <dsp:sp modelId="{9ABEC9A7-3AF0-49AD-9AE0-92D05188A7DE}">
      <dsp:nvSpPr>
        <dsp:cNvPr id="0" name=""/>
        <dsp:cNvSpPr/>
      </dsp:nvSpPr>
      <dsp:spPr>
        <a:xfrm>
          <a:off x="1697481" y="3318419"/>
          <a:ext cx="1421448" cy="1421448"/>
        </a:xfrm>
        <a:prstGeom prst="ellipse">
          <a:avLst/>
        </a:prstGeom>
        <a:solidFill>
          <a:schemeClr val="accent4">
            <a:hueOff val="-8958200"/>
            <a:satOff val="4208"/>
            <a:lumOff val="1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5647" y="3526585"/>
        <a:ext cx="1005116" cy="1005116"/>
      </dsp:txXfrm>
    </dsp:sp>
    <dsp:sp modelId="{8BF3B87A-E842-40B3-B2D5-667727538859}">
      <dsp:nvSpPr>
        <dsp:cNvPr id="0" name=""/>
        <dsp:cNvSpPr/>
      </dsp:nvSpPr>
      <dsp:spPr>
        <a:xfrm>
          <a:off x="1697481" y="1106916"/>
          <a:ext cx="1421448" cy="142144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905647" y="1315082"/>
        <a:ext cx="1005116" cy="100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82F7-609D-4897-8C18-6804FBAFE8DC}">
      <dsp:nvSpPr>
        <dsp:cNvPr id="0" name=""/>
        <dsp:cNvSpPr/>
      </dsp:nvSpPr>
      <dsp:spPr>
        <a:xfrm>
          <a:off x="666651" y="27276"/>
          <a:ext cx="2439174" cy="16805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F8E18-DD3E-4A4B-B1EF-39D77FD32025}">
      <dsp:nvSpPr>
        <dsp:cNvPr id="0" name=""/>
        <dsp:cNvSpPr/>
      </dsp:nvSpPr>
      <dsp:spPr>
        <a:xfrm>
          <a:off x="706409" y="1616163"/>
          <a:ext cx="2439174" cy="90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409" y="1616163"/>
        <a:ext cx="2439174" cy="904933"/>
      </dsp:txXfrm>
    </dsp:sp>
    <dsp:sp modelId="{647D0B67-58D8-45AD-B011-1B1A6A553A1B}">
      <dsp:nvSpPr>
        <dsp:cNvPr id="0" name=""/>
        <dsp:cNvSpPr/>
      </dsp:nvSpPr>
      <dsp:spPr>
        <a:xfrm>
          <a:off x="3694403" y="0"/>
          <a:ext cx="2439174" cy="168059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67834-C2D9-4590-8859-9FB45C5DC80A}">
      <dsp:nvSpPr>
        <dsp:cNvPr id="0" name=""/>
        <dsp:cNvSpPr/>
      </dsp:nvSpPr>
      <dsp:spPr>
        <a:xfrm>
          <a:off x="3694403" y="1602951"/>
          <a:ext cx="2439174" cy="90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4403" y="1602951"/>
        <a:ext cx="2439174" cy="904933"/>
      </dsp:txXfrm>
    </dsp:sp>
    <dsp:sp modelId="{068E7C5F-563B-42CA-A3D6-991071AAE5AF}">
      <dsp:nvSpPr>
        <dsp:cNvPr id="0" name=""/>
        <dsp:cNvSpPr/>
      </dsp:nvSpPr>
      <dsp:spPr>
        <a:xfrm>
          <a:off x="7079787" y="27310"/>
          <a:ext cx="2439174" cy="168059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883CA-5D00-442E-AD67-29CD10EF248E}">
      <dsp:nvSpPr>
        <dsp:cNvPr id="0" name=""/>
        <dsp:cNvSpPr/>
      </dsp:nvSpPr>
      <dsp:spPr>
        <a:xfrm>
          <a:off x="7185989" y="1682440"/>
          <a:ext cx="2439174" cy="90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r>
            <a:rPr lang="en-US" sz="41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85989" y="1682440"/>
        <a:ext cx="2439174" cy="904933"/>
      </dsp:txXfrm>
    </dsp:sp>
    <dsp:sp modelId="{9B5A4665-4AB3-49DA-A6E9-A18978E85689}">
      <dsp:nvSpPr>
        <dsp:cNvPr id="0" name=""/>
        <dsp:cNvSpPr/>
      </dsp:nvSpPr>
      <dsp:spPr>
        <a:xfrm>
          <a:off x="3694403" y="2831292"/>
          <a:ext cx="2439174" cy="168059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E0220-41A5-497D-9737-F61231D4E78F}">
      <dsp:nvSpPr>
        <dsp:cNvPr id="0" name=""/>
        <dsp:cNvSpPr/>
      </dsp:nvSpPr>
      <dsp:spPr>
        <a:xfrm>
          <a:off x="3694403" y="4511883"/>
          <a:ext cx="2439174" cy="90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4403" y="4511883"/>
        <a:ext cx="2439174" cy="90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82F7-609D-4897-8C18-6804FBAFE8DC}">
      <dsp:nvSpPr>
        <dsp:cNvPr id="0" name=""/>
        <dsp:cNvSpPr/>
      </dsp:nvSpPr>
      <dsp:spPr>
        <a:xfrm>
          <a:off x="0" y="169012"/>
          <a:ext cx="3867906" cy="266498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F8E18-DD3E-4A4B-B1EF-39D77FD32025}">
      <dsp:nvSpPr>
        <dsp:cNvPr id="0" name=""/>
        <dsp:cNvSpPr/>
      </dsp:nvSpPr>
      <dsp:spPr>
        <a:xfrm>
          <a:off x="2617" y="2940010"/>
          <a:ext cx="3867906" cy="143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7" y="2940010"/>
        <a:ext cx="3867906" cy="1434993"/>
      </dsp:txXfrm>
    </dsp:sp>
    <dsp:sp modelId="{647D0B67-58D8-45AD-B011-1B1A6A553A1B}">
      <dsp:nvSpPr>
        <dsp:cNvPr id="0" name=""/>
        <dsp:cNvSpPr/>
      </dsp:nvSpPr>
      <dsp:spPr>
        <a:xfrm>
          <a:off x="4213227" y="155767"/>
          <a:ext cx="3867906" cy="26649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67834-C2D9-4590-8859-9FB45C5DC80A}">
      <dsp:nvSpPr>
        <dsp:cNvPr id="0" name=""/>
        <dsp:cNvSpPr/>
      </dsp:nvSpPr>
      <dsp:spPr>
        <a:xfrm>
          <a:off x="4260093" y="2966529"/>
          <a:ext cx="3867906" cy="143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0093" y="2966529"/>
        <a:ext cx="3867906" cy="143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B789-33F1-41F2-ADDA-A9DF82AF403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F50C-FA37-4158-B228-5F8E263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578-D171-4AAA-92F2-7E3F2BFF46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EDFC-A8E9-4584-86CC-0A0145DBC92D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06E8-BA11-4D58-B6B3-6BF33152F111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473F-73D5-4E5A-8967-D0A3B501A013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6AF-4DDB-40D7-9985-8C1DDD5CBCB9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0A1D-C4DD-4E66-9BCF-DE9B3D388E4D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3B9-74B8-49BB-BA80-850A44006BEE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4D5E-46A5-4B11-9536-390D37DDA54E}" type="datetime1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AF8-DDAD-48BC-8A50-869A38B43048}" type="datetime1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BB12-F4CE-4C34-B94C-DF6E32925BCB}" type="datetime1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F12F-6A54-4F65-978D-FCCFE7869ACC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1E82-4304-4F5C-AF45-33CE185A520D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9404-2756-4EEE-8172-860A32A95E43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FB00-2175-46D1-8C0D-5BFDAAD1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E52C0D-8AE3-4983-96F0-9A0B087CC4CA}"/>
              </a:ext>
            </a:extLst>
          </p:cNvPr>
          <p:cNvGrpSpPr/>
          <p:nvPr/>
        </p:nvGrpSpPr>
        <p:grpSpPr>
          <a:xfrm>
            <a:off x="3524813" y="-301955"/>
            <a:ext cx="6513767" cy="4858830"/>
            <a:chOff x="2530900" y="822289"/>
            <a:chExt cx="6513767" cy="4858830"/>
          </a:xfrm>
        </p:grpSpPr>
        <p:pic>
          <p:nvPicPr>
            <p:cNvPr id="8" name="Picture 2" descr="20+ Kodom Stock Photos, Pictures &amp; Royalty-Free Images - iStock">
              <a:extLst>
                <a:ext uri="{FF2B5EF4-FFF2-40B4-BE49-F238E27FC236}">
                  <a16:creationId xmlns:a16="http://schemas.microsoft.com/office/drawing/2014/main" id="{762969BE-46CA-4EE8-9B2F-0F57F8DDE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03778">
              <a:off x="1616355" y="1736834"/>
              <a:ext cx="4115452" cy="228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20+ Kodom Stock Photos, Pictures &amp; Royalty-Free Images - iStock">
              <a:extLst>
                <a:ext uri="{FF2B5EF4-FFF2-40B4-BE49-F238E27FC236}">
                  <a16:creationId xmlns:a16="http://schemas.microsoft.com/office/drawing/2014/main" id="{943E8C6E-9967-49B1-9D0A-CF365B69E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6677">
              <a:off x="4929215" y="1452638"/>
              <a:ext cx="4115452" cy="228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+ Kodom Stock Photos, Pictures &amp; Royalty-Free Images - iStock">
              <a:extLst>
                <a:ext uri="{FF2B5EF4-FFF2-40B4-BE49-F238E27FC236}">
                  <a16:creationId xmlns:a16="http://schemas.microsoft.com/office/drawing/2014/main" id="{59FA2641-50AE-4B5C-AA30-3EC95326F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0526">
              <a:off x="3989000" y="2285819"/>
              <a:ext cx="4115452" cy="228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+ Kodom Stock Photos, Pictures &amp; Royalty-Free Images - iStock">
              <a:extLst>
                <a:ext uri="{FF2B5EF4-FFF2-40B4-BE49-F238E27FC236}">
                  <a16:creationId xmlns:a16="http://schemas.microsoft.com/office/drawing/2014/main" id="{376CEC1D-91F0-4389-8697-7BA6B07E1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40951">
              <a:off x="2743425" y="2480212"/>
              <a:ext cx="4115452" cy="228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EEF033-4E3D-4C63-8A45-08B55CD7C382}"/>
              </a:ext>
            </a:extLst>
          </p:cNvPr>
          <p:cNvSpPr txBox="1"/>
          <p:nvPr/>
        </p:nvSpPr>
        <p:spPr>
          <a:xfrm>
            <a:off x="2389433" y="4191129"/>
            <a:ext cx="788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34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7A6EF7-3B4F-4622-84FC-D1AEA1025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877595"/>
              </p:ext>
            </p:extLst>
          </p:nvPr>
        </p:nvGraphicFramePr>
        <p:xfrm>
          <a:off x="1396219" y="348606"/>
          <a:ext cx="8755270" cy="584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579BCF57-8DA7-4ECB-A4C9-DBD61340AE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1D6AE5-B8E5-475C-BCA2-85B58005A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81D6AE5-B8E5-475C-BCA2-85B58005A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81D6AE5-B8E5-475C-BCA2-85B58005A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81D6AE5-B8E5-475C-BCA2-85B58005A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2B6487-0E2C-4894-96B5-6B15DC5B7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4B2B6487-0E2C-4894-96B5-6B15DC5B7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B2B6487-0E2C-4894-96B5-6B15DC5B7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B2B6487-0E2C-4894-96B5-6B15DC5B7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E4D1CA-CB0D-4D67-8C08-E096AAE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9E4D1CA-CB0D-4D67-8C08-E096AAEB4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9E4D1CA-CB0D-4D67-8C08-E096AAE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9E4D1CA-CB0D-4D67-8C08-E096AAE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9B20D-1C35-4F9A-8CBC-4F9F0DC8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8B09B20D-1C35-4F9A-8CBC-4F9F0DC86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B09B20D-1C35-4F9A-8CBC-4F9F0DC8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8B09B20D-1C35-4F9A-8CBC-4F9F0DC8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0B936-BB11-4D08-9B78-9CFFF49E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34A0B936-BB11-4D08-9B78-9CFFF49EF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34A0B936-BB11-4D08-9B78-9CFFF49E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34A0B936-BB11-4D08-9B78-9CFFF49E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EC37B6-0A97-4AFD-A4F4-5752D594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5EC37B6-0A97-4AFD-A4F4-5752D5942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5EC37B6-0A97-4AFD-A4F4-5752D594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5EC37B6-0A97-4AFD-A4F4-5752D594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9C58EC-B9D5-44EE-AAA0-C76275AC9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C29C58EC-B9D5-44EE-AAA0-C76275AC9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C29C58EC-B9D5-44EE-AAA0-C76275AC9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C29C58EC-B9D5-44EE-AAA0-C76275AC9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45B743-0C02-4F7E-BE3A-42254834E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7C45B743-0C02-4F7E-BE3A-42254834E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7C45B743-0C02-4F7E-BE3A-42254834E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7C45B743-0C02-4F7E-BE3A-42254834E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27D043-3DE1-420F-B94D-1B241386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7727D043-3DE1-420F-B94D-1B241386E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727D043-3DE1-420F-B94D-1B241386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7727D043-3DE1-420F-B94D-1B241386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BEC9A7-3AF0-49AD-9AE0-92D05188A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9ABEC9A7-3AF0-49AD-9AE0-92D05188A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ABEC9A7-3AF0-49AD-9AE0-92D05188A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ABEC9A7-3AF0-49AD-9AE0-92D05188A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63BB0D-BAFB-4914-93D1-5647C2FB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B563BB0D-BAFB-4914-93D1-5647C2FB8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B563BB0D-BAFB-4914-93D1-5647C2FB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B563BB0D-BAFB-4914-93D1-5647C2FB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3B87A-E842-40B3-B2D5-667727538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8BF3B87A-E842-40B3-B2D5-667727538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8BF3B87A-E842-40B3-B2D5-667727538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8BF3B87A-E842-40B3-B2D5-667727538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66A388-FD87-4E7A-85FF-58BC2AB52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3666A388-FD87-4E7A-85FF-58BC2AB52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3666A388-FD87-4E7A-85FF-58BC2AB52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666A388-FD87-4E7A-85FF-58BC2AB52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952" y="211014"/>
            <a:ext cx="1036788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9253713"/>
              </p:ext>
            </p:extLst>
          </p:nvPr>
        </p:nvGraphicFramePr>
        <p:xfrm>
          <a:off x="1555635" y="1120245"/>
          <a:ext cx="98279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8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E7C5F-563B-42CA-A3D6-991071AAE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68E7C5F-563B-42CA-A3D6-991071AAE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68E7C5F-563B-42CA-A3D6-991071AAE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2883CA-5D00-442E-AD67-29CD10EF2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72883CA-5D00-442E-AD67-29CD10EF2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72883CA-5D00-442E-AD67-29CD10EF2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A4665-4AB3-49DA-A6E9-A18978E85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B5A4665-4AB3-49DA-A6E9-A18978E85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B5A4665-4AB3-49DA-A6E9-A18978E85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9E0220-41A5-497D-9737-F61231D4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329E0220-41A5-497D-9737-F61231D4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329E0220-41A5-497D-9737-F61231D4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265" y="211015"/>
            <a:ext cx="1036788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355114"/>
              </p:ext>
            </p:extLst>
          </p:nvPr>
        </p:nvGraphicFramePr>
        <p:xfrm>
          <a:off x="2006209" y="13245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75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55D82F7-609D-4897-8C18-6804FBAF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2C3F8E18-DD3E-4A4B-B1EF-39D77FD3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47D0B67-58D8-45AD-B011-1B1A6A55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C067834-C2D9-4590-8859-9FB45C5D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578" y="670670"/>
            <a:ext cx="2264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409" y="1342583"/>
            <a:ext cx="9805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হলো এমন এক ধরনের খাবার যেখানে শরীরের জন্য প্রয়োজনীয় ছয়টি 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শর্করা, আমিষ, স্নেহ, ভিটামিন, খনিজ লবণ ও পানি সঠিক পরিমাণে ও অনুপাতে উপস্থিত থাকে এবং যা দেহের সামগ্রিক পুষ্টির চাহিদা পূরণ করে। সুষম খাদ্য গ্রহণ করলে শরীর সুস্থ থাকে, শক্তি উৎপন্ন হয়, দেহের ক্ষয়পূরণ হয় এবং রোগ প্রতিরোধ ক্ষমতা বৃদ্ধি পায়।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7DFB6-856A-4D55-AAEA-D2C7EEF1E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95" y="109530"/>
            <a:ext cx="1061671" cy="1061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7966" y="102731"/>
            <a:ext cx="82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585" y="97421"/>
            <a:ext cx="5022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7DFB6-856A-4D55-AAEA-D2C7EEF1E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95" y="109530"/>
            <a:ext cx="1061671" cy="1061671"/>
          </a:xfrm>
          <a:prstGeom prst="rect">
            <a:avLst/>
          </a:prstGeom>
        </p:spPr>
      </p:pic>
      <p:pic>
        <p:nvPicPr>
          <p:cNvPr id="1026" name="Picture 2" descr="Bagaimana Nak Elak Makan Berlebihan Semasa Berbuka Puasa? - Raja Lepak">
            <a:extLst>
              <a:ext uri="{FF2B5EF4-FFF2-40B4-BE49-F238E27FC236}">
                <a16:creationId xmlns:a16="http://schemas.microsoft.com/office/drawing/2014/main" id="{BEA53A77-4A60-4718-8781-FF1ADD6F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26" y="1180496"/>
            <a:ext cx="3800183" cy="37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C5640B-8F0E-42F5-9C5D-6C91EB883685}"/>
              </a:ext>
            </a:extLst>
          </p:cNvPr>
          <p:cNvGrpSpPr/>
          <p:nvPr/>
        </p:nvGrpSpPr>
        <p:grpSpPr>
          <a:xfrm>
            <a:off x="775149" y="1157199"/>
            <a:ext cx="685800" cy="762000"/>
            <a:chOff x="304800" y="18342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4A24C9E-98AA-4CAF-A20E-C10AB2067373}"/>
                </a:ext>
              </a:extLst>
            </p:cNvPr>
            <p:cNvSpPr/>
            <p:nvPr/>
          </p:nvSpPr>
          <p:spPr>
            <a:xfrm>
              <a:off x="304800" y="18342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3A86FF-CC98-4C89-BA89-FC0EA0847DFF}"/>
                </a:ext>
              </a:extLst>
            </p:cNvPr>
            <p:cNvSpPr txBox="1"/>
            <p:nvPr/>
          </p:nvSpPr>
          <p:spPr>
            <a:xfrm>
              <a:off x="390950" y="1935704"/>
              <a:ext cx="36420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D741D-F6C5-443C-AFD0-92F3738E611A}"/>
              </a:ext>
            </a:extLst>
          </p:cNvPr>
          <p:cNvGrpSpPr/>
          <p:nvPr/>
        </p:nvGrpSpPr>
        <p:grpSpPr>
          <a:xfrm>
            <a:off x="782523" y="2016830"/>
            <a:ext cx="685800" cy="762000"/>
            <a:chOff x="312174" y="26724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DDE95B09-6113-43F8-852C-C9A6761F1F88}"/>
                </a:ext>
              </a:extLst>
            </p:cNvPr>
            <p:cNvSpPr/>
            <p:nvPr/>
          </p:nvSpPr>
          <p:spPr>
            <a:xfrm>
              <a:off x="312174" y="26724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A26179-7C97-450D-8B20-1758CEDD8035}"/>
                </a:ext>
              </a:extLst>
            </p:cNvPr>
            <p:cNvSpPr txBox="1"/>
            <p:nvPr/>
          </p:nvSpPr>
          <p:spPr>
            <a:xfrm>
              <a:off x="441554" y="2761079"/>
              <a:ext cx="39145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0E6D4-3072-4D96-BBC2-764AFCA9133C}"/>
              </a:ext>
            </a:extLst>
          </p:cNvPr>
          <p:cNvGrpSpPr/>
          <p:nvPr/>
        </p:nvGrpSpPr>
        <p:grpSpPr>
          <a:xfrm>
            <a:off x="782523" y="3736092"/>
            <a:ext cx="685800" cy="762000"/>
            <a:chOff x="312174" y="43488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F07EED50-641B-4530-9ED9-2D9B8AC8C5B2}"/>
                </a:ext>
              </a:extLst>
            </p:cNvPr>
            <p:cNvSpPr/>
            <p:nvPr/>
          </p:nvSpPr>
          <p:spPr>
            <a:xfrm>
              <a:off x="312174" y="43488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B56B09-1207-4869-88F7-9CBC8805739B}"/>
                </a:ext>
              </a:extLst>
            </p:cNvPr>
            <p:cNvSpPr txBox="1"/>
            <p:nvPr/>
          </p:nvSpPr>
          <p:spPr>
            <a:xfrm>
              <a:off x="467926" y="4437479"/>
              <a:ext cx="38592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64C378-2F53-417E-B5EC-14CDE5563542}"/>
              </a:ext>
            </a:extLst>
          </p:cNvPr>
          <p:cNvGrpSpPr/>
          <p:nvPr/>
        </p:nvGrpSpPr>
        <p:grpSpPr>
          <a:xfrm>
            <a:off x="784981" y="4595724"/>
            <a:ext cx="685800" cy="762000"/>
            <a:chOff x="314632" y="51870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AB439C26-5DE4-4BC0-BFDC-5A216A7493B9}"/>
                </a:ext>
              </a:extLst>
            </p:cNvPr>
            <p:cNvSpPr/>
            <p:nvPr/>
          </p:nvSpPr>
          <p:spPr>
            <a:xfrm>
              <a:off x="314632" y="51870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A3DDAD-9BAF-465B-9329-3CDA0AE44D49}"/>
                </a:ext>
              </a:extLst>
            </p:cNvPr>
            <p:cNvSpPr txBox="1"/>
            <p:nvPr/>
          </p:nvSpPr>
          <p:spPr>
            <a:xfrm>
              <a:off x="467926" y="5275679"/>
              <a:ext cx="38592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19E0B-9626-4BCF-8CFB-4EB27C8D2ECF}"/>
              </a:ext>
            </a:extLst>
          </p:cNvPr>
          <p:cNvGrpSpPr/>
          <p:nvPr/>
        </p:nvGrpSpPr>
        <p:grpSpPr>
          <a:xfrm>
            <a:off x="1522585" y="1157199"/>
            <a:ext cx="6118404" cy="762000"/>
            <a:chOff x="1064344" y="1834267"/>
            <a:chExt cx="5105401" cy="762000"/>
          </a:xfrm>
          <a:solidFill>
            <a:srgbClr val="00B0F0"/>
          </a:solidFill>
        </p:grpSpPr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7EAE58C9-D972-4649-81C8-938C6AED39E0}"/>
                </a:ext>
              </a:extLst>
            </p:cNvPr>
            <p:cNvSpPr/>
            <p:nvPr/>
          </p:nvSpPr>
          <p:spPr>
            <a:xfrm>
              <a:off x="1064344" y="1834267"/>
              <a:ext cx="5105401" cy="762000"/>
            </a:xfrm>
            <a:prstGeom prst="roundRect">
              <a:avLst>
                <a:gd name="adj" fmla="val 25898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ea typeface="Open Sans" panose="020B0606030504020204" pitchFamily="34" charset="0"/>
                  <a:cs typeface="NikoshBAN" panose="02000000000000000000" pitchFamily="2" charset="0"/>
                </a:rPr>
                <a:t>      </a:t>
              </a:r>
              <a:r>
                <a:rPr lang="en-US" sz="2800" dirty="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শরীরকে</a:t>
              </a:r>
              <a:r>
                <a:rPr lang="en-US" sz="2800" dirty="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সুস্থ</a:t>
              </a:r>
              <a:r>
                <a:rPr lang="en-US" sz="2800" dirty="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ও </a:t>
              </a:r>
              <a:r>
                <a:rPr lang="en-US" sz="280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সবল</a:t>
              </a:r>
              <a:r>
                <a:rPr lang="en-US" sz="280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রাখা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9AD3DE-4B12-485D-8384-116167AEA7B5}"/>
                </a:ext>
              </a:extLst>
            </p:cNvPr>
            <p:cNvSpPr txBox="1"/>
            <p:nvPr/>
          </p:nvSpPr>
          <p:spPr>
            <a:xfrm>
              <a:off x="1364228" y="1978186"/>
              <a:ext cx="1298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en-IN" sz="2800" dirty="0">
                <a:solidFill>
                  <a:prstClr val="black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8632F2-FD27-4AE2-9E87-70C218C5B2BC}"/>
              </a:ext>
            </a:extLst>
          </p:cNvPr>
          <p:cNvGrpSpPr/>
          <p:nvPr/>
        </p:nvGrpSpPr>
        <p:grpSpPr>
          <a:xfrm>
            <a:off x="1542068" y="2016830"/>
            <a:ext cx="6118405" cy="762000"/>
            <a:chOff x="1071718" y="2672467"/>
            <a:chExt cx="5105401" cy="762000"/>
          </a:xfrm>
        </p:grpSpPr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332F553B-AB0C-409E-8F0C-673B76F9ABDA}"/>
                </a:ext>
              </a:extLst>
            </p:cNvPr>
            <p:cNvSpPr/>
            <p:nvPr/>
          </p:nvSpPr>
          <p:spPr>
            <a:xfrm>
              <a:off x="1071718" y="2672467"/>
              <a:ext cx="5105401" cy="762000"/>
            </a:xfrm>
            <a:prstGeom prst="roundRect">
              <a:avLst>
                <a:gd name="adj" fmla="val 38821"/>
              </a:avLst>
            </a:prstGeom>
            <a:gradFill flip="none" rotWithShape="1">
              <a:gsLst>
                <a:gs pos="0">
                  <a:schemeClr val="tx1">
                    <a:lumMod val="6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Nikosh2" panose="02000506000000020004" pitchFamily="2" charset="0"/>
                  <a:ea typeface="Open Sans" panose="020B0606030504020204" pitchFamily="34" charset="0"/>
                  <a:cs typeface="Nikosh2" panose="02000506000000020004" pitchFamily="2" charset="0"/>
                </a:rPr>
                <a:t>শরীর বৃত্তীয় কর্মশক্তি প্রদান</a:t>
              </a:r>
              <a:endParaRPr lang="en-US" sz="2800" dirty="0">
                <a:solidFill>
                  <a:prstClr val="black"/>
                </a:solidFill>
                <a:latin typeface="Nikosh2" panose="02000506000000020004" pitchFamily="2" charset="0"/>
                <a:ea typeface="Open Sans" panose="020B0606030504020204" pitchFamily="34" charset="0"/>
                <a:cs typeface="Nikosh2" panose="02000506000000020004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E45D59-8493-4A5A-97FA-90649D59C7A6}"/>
                </a:ext>
              </a:extLst>
            </p:cNvPr>
            <p:cNvSpPr txBox="1"/>
            <p:nvPr/>
          </p:nvSpPr>
          <p:spPr>
            <a:xfrm>
              <a:off x="1364228" y="2817948"/>
              <a:ext cx="129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en-IN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31657A-4701-4321-B2DC-AABF5107E4BF}"/>
              </a:ext>
            </a:extLst>
          </p:cNvPr>
          <p:cNvGrpSpPr/>
          <p:nvPr/>
        </p:nvGrpSpPr>
        <p:grpSpPr>
          <a:xfrm>
            <a:off x="782523" y="2876461"/>
            <a:ext cx="685800" cy="762000"/>
            <a:chOff x="312174" y="35106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A3D45107-5682-498A-9786-E2729FADF99D}"/>
                </a:ext>
              </a:extLst>
            </p:cNvPr>
            <p:cNvSpPr/>
            <p:nvPr/>
          </p:nvSpPr>
          <p:spPr>
            <a:xfrm>
              <a:off x="312174" y="35106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04ABC4-D39B-456D-89AC-5D9AEBC25335}"/>
                </a:ext>
              </a:extLst>
            </p:cNvPr>
            <p:cNvSpPr txBox="1"/>
            <p:nvPr/>
          </p:nvSpPr>
          <p:spPr>
            <a:xfrm>
              <a:off x="454740" y="3599279"/>
              <a:ext cx="4331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EA0C83-9C5E-4753-845C-79BAD6C0431A}"/>
              </a:ext>
            </a:extLst>
          </p:cNvPr>
          <p:cNvGrpSpPr/>
          <p:nvPr/>
        </p:nvGrpSpPr>
        <p:grpSpPr>
          <a:xfrm>
            <a:off x="1542068" y="2876461"/>
            <a:ext cx="6323064" cy="1037785"/>
            <a:chOff x="1071718" y="3510667"/>
            <a:chExt cx="5105401" cy="1037785"/>
          </a:xfrm>
        </p:grpSpPr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B8D2C9AA-5683-4430-9094-22EDD573AE68}"/>
                </a:ext>
              </a:extLst>
            </p:cNvPr>
            <p:cNvSpPr/>
            <p:nvPr/>
          </p:nvSpPr>
          <p:spPr>
            <a:xfrm>
              <a:off x="1071718" y="3510667"/>
              <a:ext cx="5105401" cy="762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940F0E-B34F-49E3-B8BE-82A57D9C8B07}"/>
                </a:ext>
              </a:extLst>
            </p:cNvPr>
            <p:cNvSpPr txBox="1"/>
            <p:nvPr/>
          </p:nvSpPr>
          <p:spPr>
            <a:xfrm>
              <a:off x="1120126" y="3655900"/>
              <a:ext cx="326579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তাপ উৎপাদন ও কাজ করার শক্তি প্রদান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 Alinur Ullas ANSI V1" panose="020006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331BD3-EB62-4731-8A52-9F4ED8C68C4A}"/>
              </a:ext>
            </a:extLst>
          </p:cNvPr>
          <p:cNvGrpSpPr/>
          <p:nvPr/>
        </p:nvGrpSpPr>
        <p:grpSpPr>
          <a:xfrm>
            <a:off x="1542069" y="3736092"/>
            <a:ext cx="6323063" cy="762000"/>
            <a:chOff x="1071718" y="4348867"/>
            <a:chExt cx="5105401" cy="762000"/>
          </a:xfrm>
        </p:grpSpPr>
        <p:sp>
          <p:nvSpPr>
            <p:cNvPr id="34" name="Rounded Rectangle 12">
              <a:extLst>
                <a:ext uri="{FF2B5EF4-FFF2-40B4-BE49-F238E27FC236}">
                  <a16:creationId xmlns:a16="http://schemas.microsoft.com/office/drawing/2014/main" id="{FB70499D-A23B-47A4-9E54-BED5239D7027}"/>
                </a:ext>
              </a:extLst>
            </p:cNvPr>
            <p:cNvSpPr/>
            <p:nvPr/>
          </p:nvSpPr>
          <p:spPr>
            <a:xfrm>
              <a:off x="1071718" y="4348867"/>
              <a:ext cx="5105401" cy="7620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C8E281-4BB0-4DB2-AA57-BB9ABB524C6A}"/>
                </a:ext>
              </a:extLst>
            </p:cNvPr>
            <p:cNvSpPr txBox="1"/>
            <p:nvPr/>
          </p:nvSpPr>
          <p:spPr>
            <a:xfrm>
              <a:off x="1120125" y="4433884"/>
              <a:ext cx="2687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রোগ</a:t>
              </a:r>
              <a:r>
                <a:rPr lang="en-US" sz="2400" dirty="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প্রতিরোধ</a:t>
              </a:r>
              <a:r>
                <a:rPr lang="en-US" sz="2400" dirty="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ক্ষমতা</a:t>
              </a:r>
              <a:r>
                <a:rPr lang="en-US" sz="240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>
                  <a:solidFill>
                    <a:srgbClr val="121212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তৈরি</a:t>
              </a:r>
              <a:r>
                <a:rPr lang="en-US" sz="240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B531A1-29CB-434A-A49D-A15A583AB3E3}"/>
              </a:ext>
            </a:extLst>
          </p:cNvPr>
          <p:cNvGrpSpPr/>
          <p:nvPr/>
        </p:nvGrpSpPr>
        <p:grpSpPr>
          <a:xfrm>
            <a:off x="1534695" y="4597163"/>
            <a:ext cx="6330438" cy="757906"/>
            <a:chOff x="1428215" y="4946631"/>
            <a:chExt cx="7438667" cy="757906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1E35D3BB-D2E3-443D-9C55-0B31C6143CBC}"/>
                </a:ext>
              </a:extLst>
            </p:cNvPr>
            <p:cNvSpPr/>
            <p:nvPr/>
          </p:nvSpPr>
          <p:spPr>
            <a:xfrm>
              <a:off x="1428215" y="4946631"/>
              <a:ext cx="7438667" cy="757906"/>
            </a:xfrm>
            <a:prstGeom prst="roundRect">
              <a:avLst/>
            </a:prstGeom>
            <a:solidFill>
              <a:srgbClr val="00B05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C0F46-3C91-4C3C-93C4-FF02538D92A4}"/>
                </a:ext>
              </a:extLst>
            </p:cNvPr>
            <p:cNvSpPr txBox="1"/>
            <p:nvPr/>
          </p:nvSpPr>
          <p:spPr>
            <a:xfrm>
              <a:off x="1457819" y="5010564"/>
              <a:ext cx="72656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400" err="1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দেহের</a:t>
              </a:r>
              <a:r>
                <a:rPr lang="en-US" sz="2400">
                  <a:solidFill>
                    <a:srgbClr val="121212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বৃদ্ধিসাধন ক্ষয়পূরণ ও সুরক্ষা প্রদান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7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4BFEA-6421-BF38-B116-60FDE6F6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BF720B6-AFE0-F63F-5324-E05ABAEB6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B5780-0C2D-502A-88A8-5ECE1C48D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46" y="259908"/>
            <a:ext cx="1059488" cy="10594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762798-805F-A53D-EB5F-271B06D7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69"/>
          <a:stretch>
            <a:fillRect/>
          </a:stretch>
        </p:blipFill>
        <p:spPr>
          <a:xfrm>
            <a:off x="2304719" y="259908"/>
            <a:ext cx="7329611" cy="4940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518956-BD8E-E8A1-DA81-D5AD69A9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07"/>
          <a:stretch>
            <a:fillRect/>
          </a:stretch>
        </p:blipFill>
        <p:spPr>
          <a:xfrm>
            <a:off x="2926143" y="5433176"/>
            <a:ext cx="4947075" cy="5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690D-E6CD-7AF7-31C0-5A876296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563723D-512C-8B55-03F4-98C0B20C85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C9935-B5AB-1F12-149A-6EF4E2327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46" y="259908"/>
            <a:ext cx="1059488" cy="10594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A4BCF0-BACE-C715-AD5B-DCA7E3301213}"/>
              </a:ext>
            </a:extLst>
          </p:cNvPr>
          <p:cNvGrpSpPr/>
          <p:nvPr/>
        </p:nvGrpSpPr>
        <p:grpSpPr>
          <a:xfrm>
            <a:off x="153079" y="6029739"/>
            <a:ext cx="11895425" cy="698493"/>
            <a:chOff x="404195" y="5584165"/>
            <a:chExt cx="11674681" cy="115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6D532C-E926-7B45-B9C7-0AFBAB5D5877}"/>
                </a:ext>
              </a:extLst>
            </p:cNvPr>
            <p:cNvGrpSpPr/>
            <p:nvPr/>
          </p:nvGrpSpPr>
          <p:grpSpPr>
            <a:xfrm>
              <a:off x="404195" y="5997092"/>
              <a:ext cx="11674681" cy="740113"/>
              <a:chOff x="404195" y="6109633"/>
              <a:chExt cx="11674681" cy="74011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EE61F9-E9E0-FFC4-131F-ACE1AF7FFFE1}"/>
                  </a:ext>
                </a:extLst>
              </p:cNvPr>
              <p:cNvSpPr/>
              <p:nvPr/>
            </p:nvSpPr>
            <p:spPr>
              <a:xfrm>
                <a:off x="7450605" y="6174696"/>
                <a:ext cx="4628271" cy="130124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CFA03D-B5FE-90AC-66C2-7F8DF384010D}"/>
                  </a:ext>
                </a:extLst>
              </p:cNvPr>
              <p:cNvSpPr/>
              <p:nvPr/>
            </p:nvSpPr>
            <p:spPr>
              <a:xfrm rot="2350339" flipV="1">
                <a:off x="7308141" y="6109723"/>
                <a:ext cx="126076" cy="71299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D7837A3-B97E-9D9E-4C3C-78F82EB706DB}"/>
                  </a:ext>
                </a:extLst>
              </p:cNvPr>
              <p:cNvGrpSpPr/>
              <p:nvPr/>
            </p:nvGrpSpPr>
            <p:grpSpPr>
              <a:xfrm>
                <a:off x="404195" y="6109633"/>
                <a:ext cx="4962042" cy="477991"/>
                <a:chOff x="502086" y="5576083"/>
                <a:chExt cx="4962042" cy="477991"/>
              </a:xfrm>
              <a:solidFill>
                <a:srgbClr val="002060"/>
              </a:solidFill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F111384-54BF-40F2-14F9-3ADF9633D1E0}"/>
                    </a:ext>
                  </a:extLst>
                </p:cNvPr>
                <p:cNvSpPr/>
                <p:nvPr/>
              </p:nvSpPr>
              <p:spPr>
                <a:xfrm>
                  <a:off x="502086" y="5576083"/>
                  <a:ext cx="4628271" cy="13012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BC88F42-9364-7483-97C5-DE3573A196AE}"/>
                    </a:ext>
                  </a:extLst>
                </p:cNvPr>
                <p:cNvSpPr/>
                <p:nvPr/>
              </p:nvSpPr>
              <p:spPr>
                <a:xfrm rot="2350339">
                  <a:off x="4997344" y="5794922"/>
                  <a:ext cx="466784" cy="259152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60A29D5-85A6-07F0-77B7-5ED614604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587" y="6304818"/>
                <a:ext cx="3384294" cy="50117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5208EE6-D7C8-08E9-0035-68B91117A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866" y="6283507"/>
                <a:ext cx="3295650" cy="566239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76E2E4-E69C-AC55-D024-C2D4DBBC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601" y="5584165"/>
              <a:ext cx="670008" cy="110929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0A93E8-97BF-2941-31BB-9BA7F7BB6567}"/>
              </a:ext>
            </a:extLst>
          </p:cNvPr>
          <p:cNvSpPr txBox="1"/>
          <p:nvPr/>
        </p:nvSpPr>
        <p:spPr>
          <a:xfrm>
            <a:off x="398799" y="943350"/>
            <a:ext cx="11281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১. খাদ্য আমাদের দেহে শক্তি উৎপাদন, __________ ও বৃদ্ধি সাধন করে।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২. স্বাস্থ্য সুরক্ষিত রাখার জন্য দৈহিক গড়ন বা __________ অনুযায়ী খাদ্য গ্রহণ করা প্রয়োজন।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 গৃহীত খাদ্যে পরিমিত পরিমাণে শর্করা, প্রোটিন, স্নেহ, ভিটামিন, খনিজ ও __________ থাকতে হয়।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৪. খাদ্যের মান ও সতেজতা অক্ষুণ্ণ রাখার জন্য আমরা খাদ্য __________ করি।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৫. যেসব খাবারে সকল পুষ্টি উপাদান পরিমিত পরিমাণে থাকে, তাকে __________ খাদ্য বলে।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৬. ভাত ও রুটি হলো __________ জাতীয় খাদ্যের প্রধান উৎস।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৭. মাছ, মাংস ও ডিম থেকে আমরা পর্যাপ্ত __________ পাই।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৮. শিশু, গর্ভবতী মা ও বয়স্ক ব্যক্তির পুষ্টি চাহিদার __________ আছে।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৯. গর্ভবতী মায়েদের শরীরে আরেকটি শিশুর __________ হয়, তাই তাদের বাড়তি পুষ্টি প্রয়োজন। </a:t>
            </a:r>
          </a:p>
          <a:p>
            <a:pPr marL="0" marR="0">
              <a:buNone/>
            </a:pPr>
            <a:r>
              <a:rPr lang="en-US" sz="2800" kern="1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১০. বয়স বাড়লে শরীরে __________ কমে যায়, তাই বয়স্কদের সহজপাচ্য খাবার দরকার।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7A3FC-839F-5215-D798-1E48BC32D2D9}"/>
              </a:ext>
            </a:extLst>
          </p:cNvPr>
          <p:cNvSpPr txBox="1"/>
          <p:nvPr/>
        </p:nvSpPr>
        <p:spPr>
          <a:xfrm>
            <a:off x="3528334" y="114568"/>
            <a:ext cx="5022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 শূন্যস্থান পূরণ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EE6AF-E5C9-5DB7-21C4-B2F1A0733E83}"/>
              </a:ext>
            </a:extLst>
          </p:cNvPr>
          <p:cNvSpPr txBox="1"/>
          <p:nvPr/>
        </p:nvSpPr>
        <p:spPr>
          <a:xfrm>
            <a:off x="619085" y="5210687"/>
            <a:ext cx="10953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1B7E1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১. ক্ষয়পূরণ ২. কাজের ধরন ৩. পানি ৪. সংরক্ষণ ৫. সুষম ৬. শর্করা ৭. আমিষ (বা প্রোটিন) ৮. ভিন্নতা ৯. বৃদ্ধি ১০. শক্তি </a:t>
            </a:r>
            <a:endParaRPr lang="en-US" sz="3200" b="1">
              <a:solidFill>
                <a:srgbClr val="1B7E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42" y="-1921251"/>
            <a:ext cx="12248432" cy="6851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078" y="114414"/>
            <a:ext cx="12192000" cy="2030212"/>
            <a:chOff x="0" y="361950"/>
            <a:chExt cx="9144000" cy="1524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4248150"/>
            <a:ext cx="1219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705350"/>
            <a:ext cx="1219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-42798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6735" y="-207917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54502" y="-19050"/>
            <a:ext cx="31898" cy="641509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15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24800" y="-174208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34400" y="7155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24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0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24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-85449" y="4423460"/>
            <a:ext cx="12192000" cy="2030212"/>
            <a:chOff x="0" y="361950"/>
            <a:chExt cx="9144000" cy="1524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4572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-66900" y="6419503"/>
            <a:ext cx="12388409" cy="60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511277" y="6527745"/>
            <a:ext cx="304800" cy="3045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77877" y="6527745"/>
            <a:ext cx="304800" cy="3045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044677" y="6527745"/>
            <a:ext cx="304800" cy="3045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658">
            <a:off x="559293" y="6045729"/>
            <a:ext cx="591312" cy="73848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759">
            <a:off x="163911" y="5537002"/>
            <a:ext cx="800880" cy="10019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759">
            <a:off x="-62137" y="5837009"/>
            <a:ext cx="800880" cy="10019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23" name="Straight Connector 122"/>
          <p:cNvCxnSpPr/>
          <p:nvPr/>
        </p:nvCxnSpPr>
        <p:spPr>
          <a:xfrm>
            <a:off x="9143999" y="1111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18552" y="-744886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1749857" y="-31434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764231" y="7155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0363199" y="-1111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37491" y="2098597"/>
            <a:ext cx="12192000" cy="2030212"/>
            <a:chOff x="0" y="361950"/>
            <a:chExt cx="9144000" cy="15240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>
            <a:off x="2604866" y="1696059"/>
            <a:ext cx="6705600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300066" y="1543659"/>
            <a:ext cx="304800" cy="304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310466" y="1516142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88" y="1290314"/>
            <a:ext cx="2426970" cy="20224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0" b="100000" l="9328" r="89552">
                        <a14:foregroundMark x1="38060" y1="58511" x2="29478" y2="39362"/>
                        <a14:foregroundMark x1="54851" y1="36170" x2="45149" y2="14894"/>
                        <a14:foregroundMark x1="61940" y1="38298" x2="73881" y2="5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2" y="2113152"/>
            <a:ext cx="1042802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42323" y="2996652"/>
            <a:ext cx="969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প্রয়োজন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। একটি শিশুর (৬ থেকে ১২ বছরের) সুষম খাদ্য তালিকা তৈরি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18059" y="76554"/>
            <a:ext cx="3449875" cy="1068632"/>
            <a:chOff x="4421139" y="-1256333"/>
            <a:chExt cx="3449875" cy="1068632"/>
          </a:xfrm>
        </p:grpSpPr>
        <p:sp>
          <p:nvSpPr>
            <p:cNvPr id="62" name="Rounded Rectangle 61"/>
            <p:cNvSpPr/>
            <p:nvPr/>
          </p:nvSpPr>
          <p:spPr>
            <a:xfrm>
              <a:off x="4555980" y="-1256333"/>
              <a:ext cx="3124200" cy="9228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21139" y="-1203364"/>
              <a:ext cx="34498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300" dirty="0" err="1"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b="1" spc="300" dirty="0"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spc="300" dirty="0" err="1"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spc="3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E6C9A1AC-C950-4DFD-A417-C26362C74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08" y="-84276"/>
            <a:ext cx="1483827" cy="14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4360" y="27103"/>
            <a:ext cx="12248432" cy="6851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078" y="114414"/>
            <a:ext cx="12192000" cy="2030212"/>
            <a:chOff x="0" y="361950"/>
            <a:chExt cx="9144000" cy="1524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4248150"/>
            <a:ext cx="1219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705350"/>
            <a:ext cx="1219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-42798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6735" y="-207917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54502" y="-19050"/>
            <a:ext cx="31898" cy="641509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15200" y="-450845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24800" y="-174208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34400" y="7155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0" y="1269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24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000" y="4317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24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-85449" y="4423460"/>
            <a:ext cx="12192000" cy="2030212"/>
            <a:chOff x="0" y="361950"/>
            <a:chExt cx="9144000" cy="1524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4572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00" y="736547"/>
            <a:ext cx="101600" cy="10151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01" y="-42577"/>
            <a:ext cx="1219200" cy="12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-66900" y="6419503"/>
            <a:ext cx="12388409" cy="60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757865" y="6445546"/>
            <a:ext cx="304800" cy="3045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224465" y="6445546"/>
            <a:ext cx="304800" cy="3045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291265" y="6445546"/>
            <a:ext cx="304800" cy="3045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658">
            <a:off x="559293" y="6045729"/>
            <a:ext cx="591312" cy="73848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759">
            <a:off x="163911" y="5537002"/>
            <a:ext cx="800880" cy="10019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759">
            <a:off x="-62137" y="5837009"/>
            <a:ext cx="800880" cy="10019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23" name="Straight Connector 122"/>
          <p:cNvCxnSpPr/>
          <p:nvPr/>
        </p:nvCxnSpPr>
        <p:spPr>
          <a:xfrm>
            <a:off x="9143999" y="1111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00189" y="639177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Edwardian Script ITC" pitchFamily="66" charset="0"/>
              </a:rPr>
              <a:t> Suchira </a:t>
            </a:r>
            <a:r>
              <a:rPr lang="en-US" sz="2400" dirty="0" err="1">
                <a:solidFill>
                  <a:srgbClr val="0070C0"/>
                </a:solidFill>
                <a:latin typeface="Edwardian Script ITC" pitchFamily="66" charset="0"/>
              </a:rPr>
              <a:t>Alam</a:t>
            </a:r>
            <a:endParaRPr lang="en-US" sz="2400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1118552" y="-744886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1749857" y="-31434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764231" y="7155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0363199" y="-11110"/>
            <a:ext cx="0" cy="68468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37491" y="2098597"/>
            <a:ext cx="12192000" cy="2030212"/>
            <a:chOff x="0" y="361950"/>
            <a:chExt cx="9144000" cy="15240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0" y="361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0" y="742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0" y="1123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0" y="1504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0" y="1885950"/>
              <a:ext cx="9144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143174" y="2057971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3800" b="1" spc="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491596" y="6613101"/>
            <a:ext cx="7615985" cy="3498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6" y="803619"/>
            <a:ext cx="1593786" cy="18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2" y="883439"/>
            <a:ext cx="2149201" cy="1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00" y="531072"/>
            <a:ext cx="1654751" cy="1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3" y="3651904"/>
            <a:ext cx="1940091" cy="1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38" y="3745993"/>
            <a:ext cx="1593786" cy="18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4" y="3451176"/>
            <a:ext cx="1998091" cy="1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2" y="2287687"/>
            <a:ext cx="1848909" cy="1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2" y="548806"/>
            <a:ext cx="1602087" cy="1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54" y="42863"/>
            <a:ext cx="1877010" cy="1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70" y="4044886"/>
            <a:ext cx="1741909" cy="1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4" y="2748005"/>
            <a:ext cx="1602087" cy="1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0" y="4510830"/>
            <a:ext cx="1498325" cy="1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7" y="4909186"/>
            <a:ext cx="2016608" cy="17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25" y="4670745"/>
            <a:ext cx="1602087" cy="1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25" y="1421940"/>
            <a:ext cx="1822432" cy="18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60" y="4547223"/>
            <a:ext cx="1593786" cy="18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97" y="-13112"/>
            <a:ext cx="1593786" cy="18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Rounded Rectangle 141"/>
          <p:cNvSpPr/>
          <p:nvPr/>
        </p:nvSpPr>
        <p:spPr>
          <a:xfrm>
            <a:off x="2190474" y="1254482"/>
            <a:ext cx="7017239" cy="3685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7" y="2210537"/>
            <a:ext cx="1739388" cy="18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C2E518B-3DEA-4D68-90CA-5B73C182F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89" y="149287"/>
            <a:ext cx="1742304" cy="17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ambodia】 - Posts | Facebook">
            <a:extLst>
              <a:ext uri="{FF2B5EF4-FFF2-40B4-BE49-F238E27FC236}">
                <a16:creationId xmlns:a16="http://schemas.microsoft.com/office/drawing/2014/main" id="{0C2235EF-BD90-4D31-B7D2-8F515EB4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238" y="252098"/>
            <a:ext cx="9538966" cy="497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1292865" y="1349901"/>
            <a:ext cx="9183429" cy="564444"/>
            <a:chOff x="5638800" y="762000"/>
            <a:chExt cx="10744200" cy="762000"/>
          </a:xfrm>
        </p:grpSpPr>
        <p:sp>
          <p:nvSpPr>
            <p:cNvPr id="71" name="Rounded Rectangle 70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C24AB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57150">
              <a:solidFill>
                <a:srgbClr val="C24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252025" y="1426666"/>
            <a:ext cx="1191016" cy="3514369"/>
            <a:chOff x="9115668" y="1524731"/>
            <a:chExt cx="1191016" cy="3514369"/>
          </a:xfrm>
        </p:grpSpPr>
        <p:sp>
          <p:nvSpPr>
            <p:cNvPr id="80" name="Oval 79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2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116" name="Straight Connector 115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7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5229002" y="1433431"/>
            <a:ext cx="1211305" cy="3488877"/>
            <a:chOff x="5103824" y="1509657"/>
            <a:chExt cx="1211305" cy="3488877"/>
          </a:xfrm>
        </p:grpSpPr>
        <p:sp>
          <p:nvSpPr>
            <p:cNvPr id="77" name="Oval 76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3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0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7875845" y="1374923"/>
            <a:ext cx="1253701" cy="3547385"/>
            <a:chOff x="7736597" y="1513971"/>
            <a:chExt cx="1253701" cy="3547385"/>
          </a:xfrm>
        </p:grpSpPr>
        <p:grpSp>
          <p:nvGrpSpPr>
            <p:cNvPr id="111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  <a:solidFill>
              <a:srgbClr val="C24A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43560" y="1430309"/>
            <a:ext cx="1191016" cy="3502195"/>
            <a:chOff x="3787438" y="1552784"/>
            <a:chExt cx="1191016" cy="3502195"/>
          </a:xfrm>
        </p:grpSpPr>
        <p:sp>
          <p:nvSpPr>
            <p:cNvPr id="75" name="Oval 74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121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638590" y="1454375"/>
            <a:ext cx="1191016" cy="3512422"/>
            <a:chOff x="2533737" y="1542557"/>
            <a:chExt cx="1191016" cy="3512422"/>
          </a:xfrm>
        </p:grpSpPr>
        <p:sp>
          <p:nvSpPr>
            <p:cNvPr id="76" name="Oval 75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2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129" name="Straight Connector 128"/>
              <p:cNvCxnSpPr>
                <a:cxnSpLocks/>
                <a:stCxn id="94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315542" y="1421287"/>
            <a:ext cx="1191015" cy="3545509"/>
            <a:chOff x="1315542" y="1561964"/>
            <a:chExt cx="1191015" cy="3545509"/>
          </a:xfrm>
        </p:grpSpPr>
        <p:grpSp>
          <p:nvGrpSpPr>
            <p:cNvPr id="4" name="Group 3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solidFill>
                <a:srgbClr val="C24AB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endPara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1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  <a:solidFill>
                  <a:srgbClr val="C24AB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133" name="Straight Connector 132"/>
              <p:cNvCxnSpPr>
                <a:cxnSpLocks/>
                <a:stCxn id="95" idx="4"/>
                <a:endCxn id="134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597444" y="1390685"/>
            <a:ext cx="1191016" cy="3523617"/>
            <a:chOff x="6420211" y="1531362"/>
            <a:chExt cx="1191016" cy="3523617"/>
          </a:xfrm>
        </p:grpSpPr>
        <p:grpSp>
          <p:nvGrpSpPr>
            <p:cNvPr id="124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125" name="Straight Connector 124"/>
              <p:cNvCxnSpPr>
                <a:cxnSpLocks/>
                <a:stCxn id="107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reeform 125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5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AutoShape 2" descr="বাংলাদেশের গ্রামের ছবি - Posts | Facebook">
            <a:extLst>
              <a:ext uri="{FF2B5EF4-FFF2-40B4-BE49-F238E27FC236}">
                <a16:creationId xmlns:a16="http://schemas.microsoft.com/office/drawing/2014/main" id="{8C9D570B-D66E-4370-A5C0-D2EA000C8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35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অপরুপ বাংলাদেশের ছবি - Home | Facebook">
            <a:extLst>
              <a:ext uri="{FF2B5EF4-FFF2-40B4-BE49-F238E27FC236}">
                <a16:creationId xmlns:a16="http://schemas.microsoft.com/office/drawing/2014/main" id="{D177C6D1-00C3-4D37-8F96-5E385B2B19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2883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বাংলাদেশের ছবি - Posts | Facebook">
            <a:extLst>
              <a:ext uri="{FF2B5EF4-FFF2-40B4-BE49-F238E27FC236}">
                <a16:creationId xmlns:a16="http://schemas.microsoft.com/office/drawing/2014/main" id="{17159FA0-F380-4610-8782-3B52131E6F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4407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ame 64"/>
          <p:cNvSpPr/>
          <p:nvPr/>
        </p:nvSpPr>
        <p:spPr>
          <a:xfrm>
            <a:off x="-73572" y="-140678"/>
            <a:ext cx="12265572" cy="6998677"/>
          </a:xfrm>
          <a:prstGeom prst="frame">
            <a:avLst>
              <a:gd name="adj1" fmla="val 5134"/>
            </a:avLst>
          </a:prstGeom>
          <a:gradFill flip="none" rotWithShape="1">
            <a:gsLst>
              <a:gs pos="24599">
                <a:srgbClr val="2F673A"/>
              </a:gs>
              <a:gs pos="59000">
                <a:srgbClr val="00B050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1D75BF-F9AD-A0C0-9E95-173A10B213DF}"/>
              </a:ext>
            </a:extLst>
          </p:cNvPr>
          <p:cNvSpPr txBox="1"/>
          <p:nvPr/>
        </p:nvSpPr>
        <p:spPr>
          <a:xfrm>
            <a:off x="1732994" y="5238160"/>
            <a:ext cx="90308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 উপস্থাপনায়: বিপুল চন্দ্র মজুমদার</a:t>
            </a:r>
            <a:endParaRPr lang="en-US" sz="2800" kern="1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800" kern="1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ইন্সট্রাক্টর, উপজেলা প্রাইমারি এডুকেশন ট্রেনিং সেন্টার, আগৈলঝাড়া, বরিশাল</a:t>
            </a:r>
            <a:endParaRPr lang="en-US" sz="2000" kern="1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710" y="2136338"/>
            <a:ext cx="4253534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</a:t>
            </a:r>
          </a:p>
          <a:p>
            <a:pPr algn="ctr"/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</a:p>
          <a:p>
            <a:pPr algn="ctr"/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পৃষ্ঠা (22-25)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EF0A20A-B086-F1B5-B44E-38F93555239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53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DDADE-A4F7-9646-DDFD-4DB8D34B66A7}"/>
              </a:ext>
            </a:extLst>
          </p:cNvPr>
          <p:cNvSpPr txBox="1"/>
          <p:nvPr/>
        </p:nvSpPr>
        <p:spPr>
          <a:xfrm>
            <a:off x="3737114" y="784847"/>
            <a:ext cx="3246783" cy="769441"/>
          </a:xfrm>
          <a:prstGeom prst="rect">
            <a:avLst/>
          </a:prstGeom>
          <a:solidFill>
            <a:srgbClr val="8CF7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4958" y="228205"/>
            <a:ext cx="48713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এ অধ্যায়ে যা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মোবারক মিয়া, সহকারী শিক্ষক, জুলেখানগর চা বাগান সপ্রাবি, শ্রীমঙ্গল।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6C0344-057D-43F5-AF68-17C9FE402B62}"/>
              </a:ext>
            </a:extLst>
          </p:cNvPr>
          <p:cNvGrpSpPr/>
          <p:nvPr/>
        </p:nvGrpSpPr>
        <p:grpSpPr>
          <a:xfrm>
            <a:off x="1703645" y="1129591"/>
            <a:ext cx="685800" cy="762000"/>
            <a:chOff x="304800" y="18342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45E60118-F4AD-46AE-836F-D22337698CD3}"/>
                </a:ext>
              </a:extLst>
            </p:cNvPr>
            <p:cNvSpPr/>
            <p:nvPr/>
          </p:nvSpPr>
          <p:spPr>
            <a:xfrm>
              <a:off x="304800" y="18342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C6330F-C17C-4D85-AD66-A41EFB3B1710}"/>
                </a:ext>
              </a:extLst>
            </p:cNvPr>
            <p:cNvSpPr txBox="1"/>
            <p:nvPr/>
          </p:nvSpPr>
          <p:spPr>
            <a:xfrm>
              <a:off x="390950" y="1935704"/>
              <a:ext cx="36420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ECF3C9-E30A-4C63-8047-1170BA8A9DC2}"/>
              </a:ext>
            </a:extLst>
          </p:cNvPr>
          <p:cNvGrpSpPr/>
          <p:nvPr/>
        </p:nvGrpSpPr>
        <p:grpSpPr>
          <a:xfrm>
            <a:off x="1711019" y="1989222"/>
            <a:ext cx="685800" cy="762000"/>
            <a:chOff x="312174" y="26724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E4A029ED-C23A-4655-9762-3451BA92C84C}"/>
                </a:ext>
              </a:extLst>
            </p:cNvPr>
            <p:cNvSpPr/>
            <p:nvPr/>
          </p:nvSpPr>
          <p:spPr>
            <a:xfrm>
              <a:off x="312174" y="26724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70835-6FAB-4E2B-898A-DA29A3078B54}"/>
                </a:ext>
              </a:extLst>
            </p:cNvPr>
            <p:cNvSpPr txBox="1"/>
            <p:nvPr/>
          </p:nvSpPr>
          <p:spPr>
            <a:xfrm>
              <a:off x="441554" y="2761079"/>
              <a:ext cx="39145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8DA64B-0C01-42BB-AC7E-1D46B341F0DF}"/>
              </a:ext>
            </a:extLst>
          </p:cNvPr>
          <p:cNvGrpSpPr/>
          <p:nvPr/>
        </p:nvGrpSpPr>
        <p:grpSpPr>
          <a:xfrm>
            <a:off x="1711019" y="3708484"/>
            <a:ext cx="685800" cy="762000"/>
            <a:chOff x="312174" y="43488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56E6C2F-443B-4962-998D-377756FBA157}"/>
                </a:ext>
              </a:extLst>
            </p:cNvPr>
            <p:cNvSpPr/>
            <p:nvPr/>
          </p:nvSpPr>
          <p:spPr>
            <a:xfrm>
              <a:off x="312174" y="43488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AB31FE-5E60-46AF-9CAF-E64018D05384}"/>
                </a:ext>
              </a:extLst>
            </p:cNvPr>
            <p:cNvSpPr txBox="1"/>
            <p:nvPr/>
          </p:nvSpPr>
          <p:spPr>
            <a:xfrm>
              <a:off x="467926" y="4437479"/>
              <a:ext cx="38592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369F1-793C-4533-8FDF-AC741011DF24}"/>
              </a:ext>
            </a:extLst>
          </p:cNvPr>
          <p:cNvGrpSpPr/>
          <p:nvPr/>
        </p:nvGrpSpPr>
        <p:grpSpPr>
          <a:xfrm>
            <a:off x="1713477" y="4568116"/>
            <a:ext cx="685800" cy="762000"/>
            <a:chOff x="314632" y="51870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E22027E-989E-4915-A4D2-730AAE28FAE4}"/>
                </a:ext>
              </a:extLst>
            </p:cNvPr>
            <p:cNvSpPr/>
            <p:nvPr/>
          </p:nvSpPr>
          <p:spPr>
            <a:xfrm>
              <a:off x="314632" y="51870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15B961-504D-41C2-A97F-557C889C7B79}"/>
                </a:ext>
              </a:extLst>
            </p:cNvPr>
            <p:cNvSpPr txBox="1"/>
            <p:nvPr/>
          </p:nvSpPr>
          <p:spPr>
            <a:xfrm>
              <a:off x="467926" y="5275679"/>
              <a:ext cx="38592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3576C5-D5F2-41B2-A9E5-456877E187A1}"/>
              </a:ext>
            </a:extLst>
          </p:cNvPr>
          <p:cNvGrpSpPr/>
          <p:nvPr/>
        </p:nvGrpSpPr>
        <p:grpSpPr>
          <a:xfrm>
            <a:off x="2463190" y="1129591"/>
            <a:ext cx="7265619" cy="762000"/>
            <a:chOff x="1064344" y="1834267"/>
            <a:chExt cx="5105401" cy="762000"/>
          </a:xfrm>
          <a:solidFill>
            <a:srgbClr val="00B0F0"/>
          </a:solidFill>
        </p:grpSpPr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E36A066F-DF83-436D-9981-E24B9753BCF5}"/>
                </a:ext>
              </a:extLst>
            </p:cNvPr>
            <p:cNvSpPr/>
            <p:nvPr/>
          </p:nvSpPr>
          <p:spPr>
            <a:xfrm>
              <a:off x="1064344" y="1834267"/>
              <a:ext cx="5105401" cy="762000"/>
            </a:xfrm>
            <a:prstGeom prst="roundRect">
              <a:avLst>
                <a:gd name="adj" fmla="val 25898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ea typeface="Open Sans" panose="020B0606030504020204" pitchFamily="34" charset="0"/>
                  <a:cs typeface="NikoshBAN" panose="02000000000000000000" pitchFamily="2" charset="0"/>
                </a:rPr>
                <a:t>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সুষম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খাদ‌্য</a:t>
              </a: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4749A7-0895-4B8D-9665-8BA314424490}"/>
                </a:ext>
              </a:extLst>
            </p:cNvPr>
            <p:cNvSpPr txBox="1"/>
            <p:nvPr/>
          </p:nvSpPr>
          <p:spPr>
            <a:xfrm>
              <a:off x="1364228" y="1978186"/>
              <a:ext cx="1298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en-IN" sz="2800" dirty="0">
                <a:solidFill>
                  <a:prstClr val="black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918A3-996E-4CA1-9983-85CBB9512B06}"/>
              </a:ext>
            </a:extLst>
          </p:cNvPr>
          <p:cNvGrpSpPr/>
          <p:nvPr/>
        </p:nvGrpSpPr>
        <p:grpSpPr>
          <a:xfrm>
            <a:off x="2470564" y="1989222"/>
            <a:ext cx="7258245" cy="762000"/>
            <a:chOff x="1071718" y="2672467"/>
            <a:chExt cx="5105401" cy="762000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EC7D8B67-56B4-4746-A083-4A7F0277CD9B}"/>
                </a:ext>
              </a:extLst>
            </p:cNvPr>
            <p:cNvSpPr/>
            <p:nvPr/>
          </p:nvSpPr>
          <p:spPr>
            <a:xfrm>
              <a:off x="1071718" y="2672467"/>
              <a:ext cx="5105401" cy="762000"/>
            </a:xfrm>
            <a:prstGeom prst="roundRect">
              <a:avLst>
                <a:gd name="adj" fmla="val 38821"/>
              </a:avLst>
            </a:prstGeom>
            <a:gradFill flip="none" rotWithShape="1">
              <a:gsLst>
                <a:gs pos="0">
                  <a:schemeClr val="tx1">
                    <a:lumMod val="6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2800" dirty="0">
                <a:solidFill>
                  <a:prstClr val="black"/>
                </a:solidFill>
                <a:latin typeface="Li Alinur Ullas ANSI V1" panose="020006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 err="1">
                  <a:latin typeface="NikoshBAN" panose="02000000000000000000" pitchFamily="2" charset="0"/>
                  <a:cs typeface="NikoshBAN" panose="02000000000000000000" pitchFamily="2" charset="0"/>
                </a:rPr>
                <a:t>সুষম</a:t>
              </a:r>
              <a:r>
                <a:rPr lang="en-US" sz="3200">
                  <a:latin typeface="NikoshBAN" panose="02000000000000000000" pitchFamily="2" charset="0"/>
                  <a:cs typeface="NikoshBAN" panose="02000000000000000000" pitchFamily="2" charset="0"/>
                </a:rPr>
                <a:t> খাদ‌্য গ্রহণের প্রয়োজনীয়তা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A0F084-2341-4F5A-B1CE-4CDFFF5E59A4}"/>
                </a:ext>
              </a:extLst>
            </p:cNvPr>
            <p:cNvSpPr txBox="1"/>
            <p:nvPr/>
          </p:nvSpPr>
          <p:spPr>
            <a:xfrm>
              <a:off x="1364228" y="2817948"/>
              <a:ext cx="129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en-IN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859406-B5F7-40CA-81AA-9F7EB85C08A9}"/>
              </a:ext>
            </a:extLst>
          </p:cNvPr>
          <p:cNvGrpSpPr/>
          <p:nvPr/>
        </p:nvGrpSpPr>
        <p:grpSpPr>
          <a:xfrm>
            <a:off x="1711019" y="2848853"/>
            <a:ext cx="685800" cy="762000"/>
            <a:chOff x="312174" y="3510667"/>
            <a:chExt cx="685800" cy="762000"/>
          </a:xfrm>
          <a:solidFill>
            <a:schemeClr val="accent5">
              <a:lumMod val="75000"/>
            </a:schemeClr>
          </a:solidFill>
        </p:grpSpPr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12635397-D377-459F-9BB8-898D2CA298A3}"/>
                </a:ext>
              </a:extLst>
            </p:cNvPr>
            <p:cNvSpPr/>
            <p:nvPr/>
          </p:nvSpPr>
          <p:spPr>
            <a:xfrm>
              <a:off x="312174" y="3510667"/>
              <a:ext cx="685800" cy="762000"/>
            </a:xfrm>
            <a:prstGeom prst="round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4A3A9A-68BD-461F-9DAB-ABE1DC3FEC39}"/>
                </a:ext>
              </a:extLst>
            </p:cNvPr>
            <p:cNvSpPr txBox="1"/>
            <p:nvPr/>
          </p:nvSpPr>
          <p:spPr>
            <a:xfrm>
              <a:off x="454740" y="3599279"/>
              <a:ext cx="4331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E18063-85D7-4A87-A5F1-3CCCCE758756}"/>
              </a:ext>
            </a:extLst>
          </p:cNvPr>
          <p:cNvGrpSpPr/>
          <p:nvPr/>
        </p:nvGrpSpPr>
        <p:grpSpPr>
          <a:xfrm>
            <a:off x="2470564" y="2848853"/>
            <a:ext cx="7258244" cy="762000"/>
            <a:chOff x="1071718" y="3510667"/>
            <a:chExt cx="5105401" cy="762000"/>
          </a:xfrm>
        </p:grpSpPr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03CF5D24-EAD2-474D-A11D-DB2555403128}"/>
                </a:ext>
              </a:extLst>
            </p:cNvPr>
            <p:cNvSpPr/>
            <p:nvPr/>
          </p:nvSpPr>
          <p:spPr>
            <a:xfrm>
              <a:off x="1071718" y="3510667"/>
              <a:ext cx="5105401" cy="762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9E7C98-06F7-47B9-A247-32C15824D410}"/>
                </a:ext>
              </a:extLst>
            </p:cNvPr>
            <p:cNvSpPr txBox="1"/>
            <p:nvPr/>
          </p:nvSpPr>
          <p:spPr>
            <a:xfrm>
              <a:off x="1120126" y="3655900"/>
              <a:ext cx="2985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Li Alinur Ullas ANSI V1" panose="02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    </a:t>
              </a:r>
              <a:r>
                <a:rPr lang="en-US" sz="3200">
                  <a:solidFill>
                    <a:prstClr val="black"/>
                  </a:solidFill>
                  <a:latin typeface="NikoshBAN" panose="02000000000000000000" pitchFamily="2" charset="0"/>
                  <a:ea typeface="Open Sans" panose="020B0606030504020204" pitchFamily="34" charset="0"/>
                  <a:cs typeface="NikoshBAN" panose="02000000000000000000" pitchFamily="2" charset="0"/>
                </a:rPr>
                <a:t>সময়মতো খাদ্য গ্রহণের গুরুত্ব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50C98E-3211-47C9-852B-AAA399710CFF}"/>
              </a:ext>
            </a:extLst>
          </p:cNvPr>
          <p:cNvGrpSpPr/>
          <p:nvPr/>
        </p:nvGrpSpPr>
        <p:grpSpPr>
          <a:xfrm>
            <a:off x="2470565" y="3708484"/>
            <a:ext cx="7258244" cy="762000"/>
            <a:chOff x="1071718" y="4348867"/>
            <a:chExt cx="5105401" cy="762000"/>
          </a:xfrm>
        </p:grpSpPr>
        <p:sp>
          <p:nvSpPr>
            <p:cNvPr id="32" name="Rounded Rectangle 12">
              <a:extLst>
                <a:ext uri="{FF2B5EF4-FFF2-40B4-BE49-F238E27FC236}">
                  <a16:creationId xmlns:a16="http://schemas.microsoft.com/office/drawing/2014/main" id="{31673E1A-D1BB-4FC4-A61A-D4768251E0AA}"/>
                </a:ext>
              </a:extLst>
            </p:cNvPr>
            <p:cNvSpPr/>
            <p:nvPr/>
          </p:nvSpPr>
          <p:spPr>
            <a:xfrm>
              <a:off x="1071718" y="4348867"/>
              <a:ext cx="5105401" cy="7620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6470BF-C9FB-4821-ADE9-37FFE126B69E}"/>
                </a:ext>
              </a:extLst>
            </p:cNvPr>
            <p:cNvSpPr txBox="1"/>
            <p:nvPr/>
          </p:nvSpPr>
          <p:spPr>
            <a:xfrm>
              <a:off x="1120125" y="4433884"/>
              <a:ext cx="1621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সংরক্ষণ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F73BCE-C7FC-42E4-9418-E07976843BED}"/>
              </a:ext>
            </a:extLst>
          </p:cNvPr>
          <p:cNvGrpSpPr/>
          <p:nvPr/>
        </p:nvGrpSpPr>
        <p:grpSpPr>
          <a:xfrm>
            <a:off x="2463190" y="4569555"/>
            <a:ext cx="7438667" cy="757906"/>
            <a:chOff x="1428215" y="4946631"/>
            <a:chExt cx="7438667" cy="757906"/>
          </a:xfrm>
        </p:grpSpPr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A4D075E3-2D9D-44AB-ADCF-FBBDBCBA9EE1}"/>
                </a:ext>
              </a:extLst>
            </p:cNvPr>
            <p:cNvSpPr/>
            <p:nvPr/>
          </p:nvSpPr>
          <p:spPr>
            <a:xfrm>
              <a:off x="1428215" y="4946631"/>
              <a:ext cx="7438667" cy="757906"/>
            </a:xfrm>
            <a:prstGeom prst="roundRect">
              <a:avLst/>
            </a:prstGeom>
            <a:solidFill>
              <a:srgbClr val="00B05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AA951C-8906-42FE-91C6-EE971E342DB8}"/>
                </a:ext>
              </a:extLst>
            </p:cNvPr>
            <p:cNvSpPr txBox="1"/>
            <p:nvPr/>
          </p:nvSpPr>
          <p:spPr>
            <a:xfrm>
              <a:off x="1457819" y="5010564"/>
              <a:ext cx="72656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latin typeface="NikoshBAN" panose="02000000000000000000" pitchFamily="2" charset="0"/>
                  <a:cs typeface="NikoshBAN" panose="02000000000000000000" pitchFamily="2" charset="0"/>
                </a:rPr>
                <a:t>      খাদ্য সংরক্ষণের </a:t>
              </a:r>
              <a:r>
                <a:rPr lang="en-US" sz="3200">
                  <a:solidFill>
                    <a:prstClr val="black"/>
                  </a:solidFill>
                  <a:latin typeface="NikoshBAN" panose="02000000000000000000" pitchFamily="2" charset="0"/>
                  <a:ea typeface="Open Sans" panose="020B0606030504020204" pitchFamily="34" charset="0"/>
                  <a:cs typeface="NikoshBAN" panose="02000000000000000000" pitchFamily="2" charset="0"/>
                </a:rPr>
                <a:t>গুরুত্ব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28BA420-339C-9B8F-3225-711ADC904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16" y="180395"/>
            <a:ext cx="1059488" cy="10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239883"/>
            <a:ext cx="3631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খিদে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এক্ষুণি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7933" y="470442"/>
            <a:ext cx="413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AEC6AA2-1BBD-4666-86E0-043E37534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8988B-CF8D-1639-4203-1A908ABEB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16" y="180395"/>
            <a:ext cx="1059488" cy="10594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5351A3-FDBA-7843-45AF-F35B9AF4C182}"/>
              </a:ext>
            </a:extLst>
          </p:cNvPr>
          <p:cNvGrpSpPr/>
          <p:nvPr/>
        </p:nvGrpSpPr>
        <p:grpSpPr>
          <a:xfrm>
            <a:off x="5364481" y="1454341"/>
            <a:ext cx="6368203" cy="3861459"/>
            <a:chOff x="5364481" y="1454341"/>
            <a:chExt cx="6368203" cy="3861459"/>
          </a:xfrm>
        </p:grpSpPr>
        <p:pic>
          <p:nvPicPr>
            <p:cNvPr id="1026" name="Picture 2" descr="Junk Food Clipart Set: Fast Food PNG Images (Digital Download)">
              <a:extLst>
                <a:ext uri="{FF2B5EF4-FFF2-40B4-BE49-F238E27FC236}">
                  <a16:creationId xmlns:a16="http://schemas.microsoft.com/office/drawing/2014/main" id="{C0F6E772-1B5A-E26D-F2CD-3D8A008DD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303" y="3063596"/>
              <a:ext cx="2547381" cy="219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rmful effects of junk food consumption">
              <a:extLst>
                <a:ext uri="{FF2B5EF4-FFF2-40B4-BE49-F238E27FC236}">
                  <a16:creationId xmlns:a16="http://schemas.microsoft.com/office/drawing/2014/main" id="{A4CA2FFC-00B2-5047-C61E-405958774D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9"/>
            <a:stretch>
              <a:fillRect/>
            </a:stretch>
          </p:blipFill>
          <p:spPr bwMode="auto">
            <a:xfrm>
              <a:off x="5364481" y="1454341"/>
              <a:ext cx="3873165" cy="38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2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661" y="534566"/>
            <a:ext cx="962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খায়-এগুলো কি সুষম খাদ্য?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B517681-5EC7-4AF1-BBC0-1326B5415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625B7-E4F3-FF9D-8839-26D57E65B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46" y="259908"/>
            <a:ext cx="1059488" cy="1059488"/>
          </a:xfrm>
          <a:prstGeom prst="rect">
            <a:avLst/>
          </a:prstGeom>
        </p:spPr>
      </p:pic>
      <p:pic>
        <p:nvPicPr>
          <p:cNvPr id="4098" name="Picture 2" descr="শর্করা জাতীয় খাবারের নাম। শর্করা জাতীয় সবজি তালিকা।">
            <a:extLst>
              <a:ext uri="{FF2B5EF4-FFF2-40B4-BE49-F238E27FC236}">
                <a16:creationId xmlns:a16="http://schemas.microsoft.com/office/drawing/2014/main" id="{4FB4B10F-5C5F-1EBE-1524-AFEEAFB57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2380335" y="1303120"/>
            <a:ext cx="6628699" cy="50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BD8178-C81E-2485-8F6A-6DA3DAA27D88}"/>
              </a:ext>
            </a:extLst>
          </p:cNvPr>
          <p:cNvSpPr txBox="1"/>
          <p:nvPr/>
        </p:nvSpPr>
        <p:spPr>
          <a:xfrm>
            <a:off x="8702432" y="4926901"/>
            <a:ext cx="1358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</a:p>
        </p:txBody>
      </p:sp>
    </p:spTree>
    <p:extLst>
      <p:ext uri="{BB962C8B-B14F-4D97-AF65-F5344CB8AC3E}">
        <p14:creationId xmlns:p14="http://schemas.microsoft.com/office/powerpoint/2010/main" val="4014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CDAA746-B961-4236-B691-0C03ADEAB7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FE9319-72EF-53F7-A3F1-DCFF67696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16" y="180395"/>
            <a:ext cx="1059488" cy="10594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93EEE2-B769-516D-C585-42CBE904E54B}"/>
              </a:ext>
            </a:extLst>
          </p:cNvPr>
          <p:cNvGrpSpPr/>
          <p:nvPr/>
        </p:nvGrpSpPr>
        <p:grpSpPr>
          <a:xfrm>
            <a:off x="438556" y="180395"/>
            <a:ext cx="10167730" cy="5321112"/>
            <a:chOff x="438556" y="180395"/>
            <a:chExt cx="10167730" cy="5321112"/>
          </a:xfrm>
        </p:grpSpPr>
        <p:pic>
          <p:nvPicPr>
            <p:cNvPr id="1028" name="Picture 4" descr="প্রোটিন জাতীয় খাবার তালিকা - Fruit Bazar BD">
              <a:extLst>
                <a:ext uri="{FF2B5EF4-FFF2-40B4-BE49-F238E27FC236}">
                  <a16:creationId xmlns:a16="http://schemas.microsoft.com/office/drawing/2014/main" id="{5F793165-C74B-1FB2-5D95-FC557D589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56" y="180395"/>
              <a:ext cx="10167730" cy="532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C1B6B9-B51D-DFAF-5983-26E96E27AB97}"/>
                </a:ext>
              </a:extLst>
            </p:cNvPr>
            <p:cNvSpPr/>
            <p:nvPr/>
          </p:nvSpPr>
          <p:spPr>
            <a:xfrm>
              <a:off x="2623930" y="1356493"/>
              <a:ext cx="4227444" cy="618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99A24C-582E-C8F7-E1B6-35BC39998F82}"/>
              </a:ext>
            </a:extLst>
          </p:cNvPr>
          <p:cNvSpPr txBox="1"/>
          <p:nvPr/>
        </p:nvSpPr>
        <p:spPr>
          <a:xfrm>
            <a:off x="3329749" y="5567251"/>
            <a:ext cx="1263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800" b="0" i="0">
                <a:solidFill>
                  <a:srgbClr val="001D3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D3C0EF-D1BA-A97E-59D2-760005D6B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16" y="180395"/>
            <a:ext cx="1059488" cy="1059488"/>
          </a:xfrm>
          <a:prstGeom prst="rect">
            <a:avLst/>
          </a:prstGeom>
        </p:spPr>
      </p:pic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B9B41B93-8475-365C-A1C7-E62F1C43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98" y="892246"/>
            <a:ext cx="7117447" cy="43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B90E2F-9E41-A0FF-1F0B-1752D451567C}"/>
              </a:ext>
            </a:extLst>
          </p:cNvPr>
          <p:cNvSpPr/>
          <p:nvPr/>
        </p:nvSpPr>
        <p:spPr>
          <a:xfrm>
            <a:off x="2623930" y="1356493"/>
            <a:ext cx="4227444" cy="6187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DEB78-6B98-E98D-7929-3B9CB32E07D1}"/>
              </a:ext>
            </a:extLst>
          </p:cNvPr>
          <p:cNvSpPr txBox="1"/>
          <p:nvPr/>
        </p:nvSpPr>
        <p:spPr>
          <a:xfrm>
            <a:off x="2799662" y="4991810"/>
            <a:ext cx="1263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>
                <a:solidFill>
                  <a:srgbClr val="001D3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ভিটামিন - ষষ্ঠ শ্রেণি (মাধ্যমিক)">
            <a:extLst>
              <a:ext uri="{FF2B5EF4-FFF2-40B4-BE49-F238E27FC236}">
                <a16:creationId xmlns:a16="http://schemas.microsoft.com/office/drawing/2014/main" id="{16DD2D37-E2F5-ED83-EDF2-0FA263305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6"/>
          <a:stretch>
            <a:fillRect/>
          </a:stretch>
        </p:blipFill>
        <p:spPr bwMode="auto">
          <a:xfrm>
            <a:off x="2804285" y="372926"/>
            <a:ext cx="7770950" cy="44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A6AA4-DC90-C20A-0275-260790920E75}"/>
              </a:ext>
            </a:extLst>
          </p:cNvPr>
          <p:cNvSpPr txBox="1"/>
          <p:nvPr/>
        </p:nvSpPr>
        <p:spPr>
          <a:xfrm>
            <a:off x="6523151" y="5005063"/>
            <a:ext cx="1263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1D3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414</TotalTime>
  <Words>527</Words>
  <Application>Microsoft Office PowerPoint</Application>
  <PresentationFormat>Widescreen</PresentationFormat>
  <Paragraphs>90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Edwardian Script ITC</vt:lpstr>
      <vt:lpstr>Li Alinur Ullas ANSI V1</vt:lpstr>
      <vt:lpstr>Nikosh2</vt:lpstr>
      <vt:lpstr>NikoshBAN</vt:lpstr>
      <vt:lpstr>Open Sans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Bipul Mazumder</cp:lastModifiedBy>
  <cp:revision>61</cp:revision>
  <dcterms:created xsi:type="dcterms:W3CDTF">2025-07-01T15:22:26Z</dcterms:created>
  <dcterms:modified xsi:type="dcterms:W3CDTF">2026-05-28T06:37:13Z</dcterms:modified>
</cp:coreProperties>
</file>