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670D-A092-4A1A-91CB-909AD32A1F4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C66C-749E-4AF4-9745-7A56ED6263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152400"/>
            <a:ext cx="91778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0"/>
            <a:ext cx="91778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7620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2"/>
                </a:solidFill>
              </a:rPr>
              <a:t>আজকের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পাঠ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রসায়ন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নিয়ে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কোনো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আবেগঘন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চিঠি</a:t>
            </a:r>
            <a:endParaRPr lang="en-US" sz="4000" b="1" dirty="0"/>
          </a:p>
        </p:txBody>
      </p:sp>
      <p:pic>
        <p:nvPicPr>
          <p:cNvPr id="7" name="Picture 6" descr="hafsablog-1510845007-56d929d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200400"/>
            <a:ext cx="8991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52600" y="-171880"/>
            <a:ext cx="5638800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রসায়ন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নিয়ে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কোনো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আবেগঘন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চিঠি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83820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প্রিয়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সোডিয়াম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ক্লোরাইড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(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NaCl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371600"/>
            <a:ext cx="8915400" cy="8002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তুমি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জানতে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তোমাকেই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প্রথম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দেখাতেই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মনের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ইলেকট্রনগুলো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তীব্র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বেগে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ছোটাছুটি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করছিল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বিক্রিয়া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ঘটানোর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অভিপ্রায়ে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দেহের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প্রতিটা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অণু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পরমাণু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চাইছিল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তাদের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অষ্টক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পূরণ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হোক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তুমি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কেন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ওসময়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নিষ্ক্রিয়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গ্যাসের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ভূমিকা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পালন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করেছিলা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209800"/>
            <a:ext cx="853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জোরপূর্বক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ঘটানোর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দিনই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সম-অবস্থান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হীরকের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দামী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ক্লোরিনে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(Cl</a:t>
            </a:r>
            <a:r>
              <a:rPr lang="en-US" sz="1200" b="1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)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অরবিটে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যেতেও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কার্বন-ডাই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অক্সাইডের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(CO</a:t>
            </a:r>
            <a:r>
              <a:rPr lang="en-US" sz="1200" b="1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) 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জ্বালিয়ে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হাইড্রোকার্বনের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ভাবিও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না,ওটা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ভষ্মাদেশের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সৌরভ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ফিউশান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পাল্টে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বোমার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চেয়েও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 ঐ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(He)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মাস্তান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সন্নিবেশ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যৈাগ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প্রেমের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ফাঁদে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b="1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4800" y="3733800"/>
            <a:ext cx="8458200" cy="12311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ফসফরাসের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(P)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চেয়ে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বহুরূপী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গ্রাফাইটের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মতো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পিচ্ছিল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ছেলেটা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সুযোগ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বুঝে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সন্নিবেশ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বন্ধন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ঘটাতে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চায়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জেনে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রাখ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ঐ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মাস্তানটা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কার্বন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-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মনোক্সাইডের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(CO)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মতো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নীরব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ঘাতক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নির্বোধটা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জানেনা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আমাদের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সিগমা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বন্ধন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কতোটা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মজবুত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শক্তিশালী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চাইলেই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সংকর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পোলাটার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দুর্বল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ভ্যানডার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ওয়ালস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আকর্ষণ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ভেঙে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চুরমার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দিতে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পারি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আচ্ছা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বাদ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দাও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অপধাতুটার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কথা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দেখে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নিও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তোমার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আমার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প্রেমের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কেমেস্ট্রি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সাতাশ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সালের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মাধ্যমিক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উচ্চ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মাধ্যমিক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রসায়নের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চেয়ে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সাবলিল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রোমান্টিক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029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ইতি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(H</a:t>
            </a:r>
            <a:r>
              <a:rPr lang="en-US" b="1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SO</a:t>
            </a:r>
            <a:r>
              <a:rPr lang="en-US" b="1" baseline="-250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সায়নের কোনো আবেঘগন চিঠ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274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Ripon Chakraborty</dc:creator>
  <cp:lastModifiedBy>Ripon Chakraborty</cp:lastModifiedBy>
  <cp:revision>3</cp:revision>
  <dcterms:created xsi:type="dcterms:W3CDTF">2026-05-28T15:30:37Z</dcterms:created>
  <dcterms:modified xsi:type="dcterms:W3CDTF">2026-05-28T15:58:03Z</dcterms:modified>
</cp:coreProperties>
</file>