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B18BD-70BC-A844-9F20-C4179C3B5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0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" t="-859" r="-156" b="46"/>
          <a:stretch>
            <a:fillRect/>
          </a:stretch>
        </p:blipFill>
        <p:spPr>
          <a:xfrm>
            <a:off x="21771" y="-29029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79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7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79"/>
          <a:stretch>
            <a:fillRect/>
          </a:stretch>
        </p:blipFill>
        <p:spPr>
          <a:xfrm>
            <a:off x="0" y="32656"/>
            <a:ext cx="16256000" cy="9111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79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79"/>
          <a:stretch>
            <a:fillRect/>
          </a:stretch>
        </p:blipFill>
        <p:spPr>
          <a:xfrm>
            <a:off x="0" y="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4921A-D177-B984-7F4B-E18B307C8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8F3231-562B-A0ED-A3B3-D123B531E9E5}"/>
              </a:ext>
            </a:extLst>
          </p:cNvPr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6FC233-A87A-E835-7B63-E80B70C284DC}"/>
              </a:ext>
            </a:extLst>
          </p:cNvPr>
          <p:cNvSpPr/>
          <p:nvPr/>
        </p:nvSpPr>
        <p:spPr>
          <a:xfrm>
            <a:off x="640384" y="2019300"/>
            <a:ext cx="16150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সকলের</a:t>
            </a: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সু-স্বাস্থ্য কামনা করে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মত শেষ করলাম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1">
            <a:extLst>
              <a:ext uri="{FF2B5EF4-FFF2-40B4-BE49-F238E27FC236}">
                <a16:creationId xmlns:a16="http://schemas.microsoft.com/office/drawing/2014/main" id="{BA30B0E6-B448-96DB-66EA-A8F84D877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076700"/>
            <a:ext cx="12402159" cy="40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9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BD096-18A5-6334-4B0C-3EBEFF5CA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-1"/>
            <a:ext cx="16237857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7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-4572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-3629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127000" y="-38100"/>
            <a:ext cx="16256000" cy="918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190500"/>
            <a:ext cx="16256000" cy="895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Custom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nsdl0021</cp:lastModifiedBy>
  <cp:revision>5</cp:revision>
  <dcterms:created xsi:type="dcterms:W3CDTF">2006-08-16T00:00:00Z</dcterms:created>
  <dcterms:modified xsi:type="dcterms:W3CDTF">2026-05-22T16:59:53Z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975295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S11.0.1</vt:lpwstr>
  </property>
</Properties>
</file>