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66" r:id="rId2"/>
    <p:sldId id="464" r:id="rId3"/>
    <p:sldId id="284" r:id="rId4"/>
    <p:sldId id="463" r:id="rId5"/>
    <p:sldId id="285" r:id="rId6"/>
    <p:sldId id="298" r:id="rId7"/>
    <p:sldId id="302" r:id="rId8"/>
    <p:sldId id="304" r:id="rId9"/>
    <p:sldId id="272" r:id="rId10"/>
    <p:sldId id="280" r:id="rId11"/>
    <p:sldId id="281" r:id="rId12"/>
    <p:sldId id="260" r:id="rId13"/>
    <p:sldId id="264" r:id="rId14"/>
    <p:sldId id="265" r:id="rId15"/>
    <p:sldId id="30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F8DEC5"/>
    <a:srgbClr val="F8E0C6"/>
    <a:srgbClr val="3399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700" y="16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9FA20-E423-41E2-82C7-932E25F79C75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0E9C8-F071-40FA-94CB-5BCCB951C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E34C-0046-44D6-BD4D-8D85B096DA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7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86B8-5646-3B78-BF3A-76F3BADC2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12EF0-8885-BBB8-C83B-CBD42CC92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FE89-5BB6-5BE9-FA63-E2041DA6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15A4-7191-4909-B288-FC01EB4DE8B2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743C-F8F3-7C38-F5A2-BF62EFDC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DACD-DCF3-5861-49DB-D84D4C8E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3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AA36-31FD-337B-E0C6-E7958CA7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11FAB-0EBD-F0B5-C9C3-22E5D313C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F3DE-36A1-DD90-9700-61AFA8A2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8FB-D11F-4AE5-931F-A5B59F1CA193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CBB86-0188-FC06-3BEB-E872CFF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3D667-4F84-2203-096F-CBCE8E10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A73F1-9DC1-D42D-CBCE-5A2D15040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09D8A-0463-A540-8D17-D57AD0A31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8539F-4F5F-F416-7835-0C88C72C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DD68-24D5-4D7A-AEA6-10C34A92D262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995D4-CADF-904F-08B9-0A9D89F3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3A73-D8D3-9616-1262-58446FDF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E91C-645D-4745-85D6-E86141148257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55210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F084-528B-9CF2-E4C1-8E337092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C3CF-D2FB-ABB0-C748-46620CA57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FDDF-0B5C-3346-2D4D-C8B3D93D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08B-8606-42B9-8CD9-1A3E332A67FB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63BE-B696-88D2-1E84-E4BBE411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2DFE-5596-ABA4-581C-A0752E1E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2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2E7D-8F35-9E21-E66C-A8559776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B6C6-F453-16E0-0022-4311149B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F5A2C-5781-E868-6200-C634AA2B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A797-A7B6-4E7F-8002-199A3AB4DA25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0181-76B1-C244-D62E-A6B1ABF4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8A45E-F3E2-9817-5901-EFD725B7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1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3B84-32FB-8534-EE05-7B6537EB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D64-2C24-CD65-DC3B-96BCC12D2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2E076-8DA5-E2BE-A844-6E86B709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F4032-9EDE-9CDF-7019-F4F3CDB4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35D-4C0C-4282-A101-7771FE5A3FAC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2EA54-248C-07F6-6C84-0E3A6409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BF6DB-39C9-BC9A-EB78-3EA2B26B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79A2-C72C-41F2-3736-E857EBEF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90117-6708-A7EB-05CC-63B4FE81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502F0-FC06-C554-DEDA-4C9FE908E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26079-BD5E-906A-0877-E15E64EC8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FBEC1-070C-7311-0452-5DBF48484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99E2C-0274-2DBF-E78C-FD4831B1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BD60-C3E2-4AFC-B887-257ADB8A84EA}" type="datetime5">
              <a:rPr lang="en-US" smtClean="0"/>
              <a:t>27-May-26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A5481-102D-C6BC-2FAC-03F8390C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1B285-D1B6-9D0D-CEFA-C8EF1AE3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BEBC-B776-B255-B930-FACC8638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224CE-BAF8-8DE6-1CDA-2BFC747D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D26F-B473-42B5-AD0D-3DDEE1C29BED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48EAD-1FE7-376C-EA3C-7F739370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6F275-DF50-BDBD-BD10-A5166A5C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B3047-42D8-17B9-C918-81F1C9C7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932C-8779-411F-BFB9-36349F47EC79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5895D-613F-2C0C-C985-69F554AF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A9C8-D3A1-EA07-AC70-EFD7F93D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7EA1-C4BF-B2EC-F0F7-8CA1C32F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D6D0-9142-AC77-BD66-E8357465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B0F8-F4E7-FBD0-3093-92EA1075A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835BA-2A06-7AE2-3549-DA1DDAED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500E-3222-41AF-B997-E51FEEB484F6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02BC-930B-38CF-4F32-661B3972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ADEFB-9AE0-5845-4A7D-0B90A15F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0309-E4B5-EC75-3FC5-0F7E7EA0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A9D11-53B8-9043-FA37-B35BC60C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92B17-BD1E-72DB-BFDD-7E675C3CB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AAE2D-532E-68B0-43B3-6B40AD8E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DAE-D715-4502-9853-CDAD5B1BFDAB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F2909-B866-F1C5-5865-082CDCEE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F80F0-A657-9E41-39A1-0EC6F3B7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126">
              <a:schemeClr val="accent4">
                <a:lumMod val="60000"/>
                <a:lumOff val="40000"/>
              </a:schemeClr>
            </a:gs>
            <a:gs pos="87000">
              <a:schemeClr val="bg1"/>
            </a:gs>
            <a:gs pos="94000">
              <a:schemeClr val="accent4">
                <a:lumMod val="20000"/>
                <a:lumOff val="80000"/>
                <a:alpha val="50000"/>
              </a:schemeClr>
            </a:gs>
            <a:gs pos="84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5887-0635-C15D-1AB3-F26DA7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74589-0788-429E-CEC9-ED9202AC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66D2-5384-DBA8-6DFA-8C843B0C8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38647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CD5222-AEA5-462C-9300-7041A7AA87F6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43D01-CB57-D4DD-64B5-B8F950833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386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6DCD3-7846-97EA-3621-7E8A5E98F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38647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24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2.png"/><Relationship Id="rId5" Type="http://schemas.microsoft.com/office/2007/relationships/media" Target="../media/media3.mp4"/><Relationship Id="rId10" Type="http://schemas.openxmlformats.org/officeDocument/2006/relationships/image" Target="../media/image21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-Point Star 1">
            <a:extLst>
              <a:ext uri="{FF2B5EF4-FFF2-40B4-BE49-F238E27FC236}">
                <a16:creationId xmlns:a16="http://schemas.microsoft.com/office/drawing/2014/main" id="{D4F66FD3-3F9C-4AED-BB33-E856D0FF4185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B8D9B-58C0-4161-B6B0-C0F0C2E880A7}"/>
              </a:ext>
            </a:extLst>
          </p:cNvPr>
          <p:cNvSpPr/>
          <p:nvPr/>
        </p:nvSpPr>
        <p:spPr>
          <a:xfrm>
            <a:off x="11430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6B0BD-F11C-2766-77F7-A15B7A58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3C02-F682-43C1-BE53-F0F4D6F6A30A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C297D-B87A-7057-4370-621B93DC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5610C-D019-E058-89E3-5DD763E9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4AD950-03F7-4DD8-8409-264124AE7D8A}"/>
              </a:ext>
            </a:extLst>
          </p:cNvPr>
          <p:cNvSpPr/>
          <p:nvPr/>
        </p:nvSpPr>
        <p:spPr>
          <a:xfrm>
            <a:off x="1866900" y="76200"/>
            <a:ext cx="84582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ighPerformanceCarbure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838200"/>
            <a:ext cx="5181600" cy="3886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95400" y="4953000"/>
            <a:ext cx="21336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কার্বুরেটর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50E14E-B6CB-470D-9098-4043117C46BA}"/>
              </a:ext>
            </a:extLst>
          </p:cNvPr>
          <p:cNvGrpSpPr/>
          <p:nvPr/>
        </p:nvGrpSpPr>
        <p:grpSpPr>
          <a:xfrm>
            <a:off x="5562600" y="990600"/>
            <a:ext cx="6324600" cy="5867400"/>
            <a:chOff x="5486400" y="533400"/>
            <a:chExt cx="6324600" cy="5867400"/>
          </a:xfrm>
        </p:grpSpPr>
        <p:pic>
          <p:nvPicPr>
            <p:cNvPr id="4" name="Picture 3" descr="carburetor.jpg"/>
            <p:cNvPicPr>
              <a:picLocks noChangeAspect="1"/>
            </p:cNvPicPr>
            <p:nvPr/>
          </p:nvPicPr>
          <p:blipFill>
            <a:blip r:embed="rId3"/>
            <a:srcRect l="10311" r="9780"/>
            <a:stretch>
              <a:fillRect/>
            </a:stretch>
          </p:blipFill>
          <p:spPr>
            <a:xfrm>
              <a:off x="6172200" y="533400"/>
              <a:ext cx="4191804" cy="5867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62600" y="1752600"/>
              <a:ext cx="1773242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চোখ ভালভ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4495800"/>
              <a:ext cx="1786066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থ্রটল ভালভ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3657600"/>
              <a:ext cx="1269899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ভেনচরি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282E6A-3AAE-4187-8384-D2F3590D3A6F}"/>
                </a:ext>
              </a:extLst>
            </p:cNvPr>
            <p:cNvSpPr txBox="1"/>
            <p:nvPr/>
          </p:nvSpPr>
          <p:spPr>
            <a:xfrm>
              <a:off x="9982200" y="3657600"/>
              <a:ext cx="1828800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ফ্লোট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চেম্বার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45C91-EBF1-22AA-6920-35CB706F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6940-D261-43B6-A1C5-7A7C63A639B6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3663E-4A5D-9713-4D37-F46C6DA5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B2362-2D02-B046-48AB-2B7E6F62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8700" y="228600"/>
            <a:ext cx="25146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প্লাগ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park pl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20959">
            <a:off x="-853707" y="1419726"/>
            <a:ext cx="6282468" cy="3119511"/>
          </a:xfrm>
          <a:prstGeom prst="rect">
            <a:avLst/>
          </a:prstGeom>
        </p:spPr>
      </p:pic>
      <p:pic>
        <p:nvPicPr>
          <p:cNvPr id="7" name="Picture 6" descr="change-spark-plugs-1.jpg"/>
          <p:cNvPicPr>
            <a:picLocks noChangeAspect="1"/>
          </p:cNvPicPr>
          <p:nvPr/>
        </p:nvPicPr>
        <p:blipFill rotWithShape="1">
          <a:blip r:embed="rId3"/>
          <a:srcRect l="20180" t="9689" r="18769" b="2782"/>
          <a:stretch/>
        </p:blipFill>
        <p:spPr>
          <a:xfrm>
            <a:off x="9067800" y="0"/>
            <a:ext cx="2562665" cy="28780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B42BC5-7625-458E-A06C-BD4EFB3757D5}"/>
              </a:ext>
            </a:extLst>
          </p:cNvPr>
          <p:cNvGrpSpPr/>
          <p:nvPr/>
        </p:nvGrpSpPr>
        <p:grpSpPr>
          <a:xfrm>
            <a:off x="2133600" y="2514600"/>
            <a:ext cx="8382000" cy="3979203"/>
            <a:chOff x="2133600" y="2752189"/>
            <a:chExt cx="7831632" cy="3741614"/>
          </a:xfrm>
        </p:grpSpPr>
        <p:pic>
          <p:nvPicPr>
            <p:cNvPr id="8" name="Picture 7" descr="sparkplugs.jpg"/>
            <p:cNvPicPr>
              <a:picLocks noChangeAspect="1"/>
            </p:cNvPicPr>
            <p:nvPr/>
          </p:nvPicPr>
          <p:blipFill>
            <a:blip r:embed="rId4"/>
            <a:srcRect t="18092" b="25046"/>
            <a:stretch>
              <a:fillRect/>
            </a:stretch>
          </p:blipFill>
          <p:spPr>
            <a:xfrm>
              <a:off x="2133600" y="3733800"/>
              <a:ext cx="6915150" cy="221284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cxnSpLocks/>
              <a:stCxn id="11" idx="2"/>
            </p:cNvCxnSpPr>
            <p:nvPr/>
          </p:nvCxnSpPr>
          <p:spPr>
            <a:xfrm>
              <a:off x="8754228" y="3878777"/>
              <a:ext cx="0" cy="591235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43800" y="3232446"/>
              <a:ext cx="2420856" cy="646331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গ্রাউন্ড ইলেক্ট্রোড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Arrow Connector 12"/>
            <p:cNvCxnSpPr>
              <a:cxnSpLocks/>
              <a:stCxn id="14" idx="0"/>
            </p:cNvCxnSpPr>
            <p:nvPr/>
          </p:nvCxnSpPr>
          <p:spPr>
            <a:xfrm flipV="1">
              <a:off x="8688280" y="5085472"/>
              <a:ext cx="0" cy="762000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11328" y="5847472"/>
              <a:ext cx="2553904" cy="646331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সেন্টার ইলেক্ট্রোড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cxnSpLocks/>
              <a:stCxn id="17" idx="2"/>
            </p:cNvCxnSpPr>
            <p:nvPr/>
          </p:nvCxnSpPr>
          <p:spPr>
            <a:xfrm>
              <a:off x="5532474" y="3398520"/>
              <a:ext cx="0" cy="496669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2752189"/>
              <a:ext cx="1616148" cy="646331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ইনসুলেটর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EB99D-A1A4-08A0-2373-D639FB75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E4A5-3B0A-4660-9201-92091AE6B455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573DF-BF54-4A0D-7123-09EB4410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E5BC5-E2E6-E91C-6713-3EC7C9EE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4876800"/>
            <a:ext cx="23622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কম্প্রেশন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C7E71-8CEE-49FB-B378-AC4E7B12A9CA}"/>
              </a:ext>
            </a:extLst>
          </p:cNvPr>
          <p:cNvSpPr/>
          <p:nvPr/>
        </p:nvSpPr>
        <p:spPr>
          <a:xfrm>
            <a:off x="3429000" y="152400"/>
            <a:ext cx="53340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4 Stroke Engine Working Animatio[3]">
            <a:hlinkClick r:id="" action="ppaction://media"/>
            <a:extLst>
              <a:ext uri="{FF2B5EF4-FFF2-40B4-BE49-F238E27FC236}">
                <a16:creationId xmlns:a16="http://schemas.microsoft.com/office/drawing/2014/main" id="{6A808324-7FCD-4B78-8C69-A7000A427A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02626" y="1714500"/>
            <a:ext cx="2844800" cy="2857500"/>
          </a:xfrm>
          <a:prstGeom prst="rect">
            <a:avLst/>
          </a:prstGeom>
        </p:spPr>
      </p:pic>
      <p:pic>
        <p:nvPicPr>
          <p:cNvPr id="5" name="4 Stroke Engine Working Animatio[2]">
            <a:hlinkClick r:id="" action="ppaction://media"/>
            <a:extLst>
              <a:ext uri="{FF2B5EF4-FFF2-40B4-BE49-F238E27FC236}">
                <a16:creationId xmlns:a16="http://schemas.microsoft.com/office/drawing/2014/main" id="{7C650F86-05CA-4482-8AD0-DC392F31FE5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24200" y="1714500"/>
            <a:ext cx="2844800" cy="285750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A906E2F-7188-4133-9FAD-27EA9AE8C033}"/>
              </a:ext>
            </a:extLst>
          </p:cNvPr>
          <p:cNvSpPr txBox="1">
            <a:spLocks/>
          </p:cNvSpPr>
          <p:nvPr/>
        </p:nvSpPr>
        <p:spPr>
          <a:xfrm>
            <a:off x="609600" y="4838700"/>
            <a:ext cx="1905000" cy="83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1A9EF30-5242-4FF1-8E06-E9A43D49CD76}"/>
              </a:ext>
            </a:extLst>
          </p:cNvPr>
          <p:cNvSpPr txBox="1">
            <a:spLocks/>
          </p:cNvSpPr>
          <p:nvPr/>
        </p:nvSpPr>
        <p:spPr>
          <a:xfrm>
            <a:off x="9525000" y="4876800"/>
            <a:ext cx="2438400" cy="7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 এ্যাগজ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স্ট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FE03764-8843-4948-BEFD-230D6058D7DA}"/>
              </a:ext>
            </a:extLst>
          </p:cNvPr>
          <p:cNvSpPr txBox="1">
            <a:spLocks/>
          </p:cNvSpPr>
          <p:nvPr/>
        </p:nvSpPr>
        <p:spPr>
          <a:xfrm>
            <a:off x="6553200" y="4762500"/>
            <a:ext cx="2057400" cy="99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পাওয়ার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4 Stroke Engine Working Animatio[5]">
            <a:hlinkClick r:id="" action="ppaction://media"/>
            <a:extLst>
              <a:ext uri="{FF2B5EF4-FFF2-40B4-BE49-F238E27FC236}">
                <a16:creationId xmlns:a16="http://schemas.microsoft.com/office/drawing/2014/main" id="{DDDFC4B9-D2EF-4A91-B497-F38E8EC7E25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1752600"/>
            <a:ext cx="2819400" cy="2819400"/>
          </a:xfrm>
          <a:prstGeom prst="rect">
            <a:avLst/>
          </a:prstGeom>
        </p:spPr>
      </p:pic>
      <p:pic>
        <p:nvPicPr>
          <p:cNvPr id="12" name="4 Stroke Engine Working Animatio[6]">
            <a:hlinkClick r:id="" action="ppaction://media"/>
            <a:extLst>
              <a:ext uri="{FF2B5EF4-FFF2-40B4-BE49-F238E27FC236}">
                <a16:creationId xmlns:a16="http://schemas.microsoft.com/office/drawing/2014/main" id="{95BFC5FB-1649-4064-AE40-434779F7351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400" y="1676400"/>
            <a:ext cx="2819400" cy="286067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A6E1D6E-968B-41B5-AD01-7A43EE66F801}"/>
              </a:ext>
            </a:extLst>
          </p:cNvPr>
          <p:cNvSpPr/>
          <p:nvPr/>
        </p:nvSpPr>
        <p:spPr>
          <a:xfrm>
            <a:off x="457200" y="228600"/>
            <a:ext cx="1371600" cy="914400"/>
          </a:xfrm>
          <a:prstGeom prst="wedgeEllipseCallout">
            <a:avLst>
              <a:gd name="adj1" fmla="val 71880"/>
              <a:gd name="adj2" fmla="val 91775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D1E54-B664-4832-E842-2A5A0550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E5CA-7926-4EB9-BCE1-BC6C7F5B2256}" type="datetime5">
              <a:rPr lang="en-US" smtClean="0"/>
              <a:t>27-May-26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D67A-14A7-EFD8-097D-F6D81729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B199D7A-C02A-E6A4-EEA9-7517F015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4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14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27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 mute="1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9E2D76-19E2-4558-A919-3678DB3265AE}"/>
              </a:ext>
            </a:extLst>
          </p:cNvPr>
          <p:cNvSpPr/>
          <p:nvPr/>
        </p:nvSpPr>
        <p:spPr>
          <a:xfrm>
            <a:off x="4629150" y="381000"/>
            <a:ext cx="2933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28A04-F334-4B39-BEB8-DDE14519D800}"/>
              </a:ext>
            </a:extLst>
          </p:cNvPr>
          <p:cNvSpPr/>
          <p:nvPr/>
        </p:nvSpPr>
        <p:spPr>
          <a:xfrm>
            <a:off x="1962150" y="5105400"/>
            <a:ext cx="82677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4StrokeEngine_Ortho_3D_Small.gif">
            <a:extLst>
              <a:ext uri="{FF2B5EF4-FFF2-40B4-BE49-F238E27FC236}">
                <a16:creationId xmlns:a16="http://schemas.microsoft.com/office/drawing/2014/main" id="{711F646F-193A-476D-9202-73EA1BB2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143000"/>
            <a:ext cx="2971800" cy="3962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FD1A8-EF33-A619-F1C8-CD8BD606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E2-5868-41D6-8C13-1198C6FAB4BE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7535E-95C3-D220-0E0E-1F5659A5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28049-1183-693A-43D5-3EF6D43E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3363" y="381000"/>
            <a:ext cx="1905274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F80B1A-9274-403E-BABA-811EE3C0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318" y="1981200"/>
            <a:ext cx="7091363" cy="3505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যন্ত্রাংশগুলি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F8899-4B58-2A76-80AD-A5EF1B4B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0BFA-B69E-444A-9B0C-9836679E727D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C201-01BF-D4CD-1ABC-96CD23D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3D06-25DC-1ECE-845D-BFA87C38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4648200"/>
            <a:ext cx="105918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EE3E0-DB21-4D71-9055-7E68C99FBFD3}"/>
              </a:ext>
            </a:extLst>
          </p:cNvPr>
          <p:cNvSpPr/>
          <p:nvPr/>
        </p:nvSpPr>
        <p:spPr>
          <a:xfrm>
            <a:off x="4629150" y="609600"/>
            <a:ext cx="2933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BF61F-C1EC-4784-AD5C-B0CB4C1A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49" y="1600200"/>
            <a:ext cx="3916101" cy="2667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5FFA-E00C-DF07-8BDF-E8B92432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CB3-9479-44AD-85AF-518826CCAD91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6F886-4475-1495-F428-F22D7E4D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DEFF2-7A72-6246-F288-DD7F7062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81200"/>
            <a:ext cx="8953500" cy="392927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28700" b="1" dirty="0">
                <a:ln w="9525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9525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C7C017-BAB5-4ECA-9CCC-060D786B6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-228600"/>
            <a:ext cx="3429000" cy="33260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B6A93-D969-0484-D2AB-4B142412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4AB1-8FB0-4696-9484-BA4EABC5CB7C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35D3C-5000-9D15-5899-D25CE54A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4FB13-2D11-5633-7886-BAF6B0D1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37E4A-65E1-4A67-0C72-4280DD69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C019-ADBD-45F7-B961-857282E4F6BD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C7954-AC66-953F-047B-8A15AF84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718DA-AC46-774E-2251-3A51AB8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09F9C-8E2E-F0D8-2A09-60B065F7A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22AC33-114A-4E22-A812-6D5005846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06" y="105697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8489D-F3A9-4E98-831D-2964D7AEDA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06" y="105697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EB20F-5F18-4AE4-8BB7-8C94292232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 rot="2027402">
            <a:off x="8848121" y="6497340"/>
            <a:ext cx="5956682" cy="4033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71800"/>
            <a:ext cx="9144000" cy="190500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28700" b="1" dirty="0" err="1">
                <a:ln>
                  <a:solidFill>
                    <a:srgbClr val="00B0F0"/>
                  </a:solidFill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531FC-6C70-E030-FA7F-61C97819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1FA-2243-4756-8174-9B0AB0748A1E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C08E8-A130-BD5F-1969-90B0B7A3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5B488-4B02-CDEF-2218-18378956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-0.7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2.৪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3D9E-DBAB-4687-B578-6F4002452177}" type="datetime5">
              <a:rPr lang="en-US" smtClean="0"/>
              <a:t>27-May-26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9A30B23-4184-E195-3F1A-D35B104F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152400"/>
            <a:ext cx="288104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4" name="Picture 3" descr="4StrokeEngine_Ortho_3D_Small.gif">
            <a:extLst>
              <a:ext uri="{FF2B5EF4-FFF2-40B4-BE49-F238E27FC236}">
                <a16:creationId xmlns:a16="http://schemas.microsoft.com/office/drawing/2014/main" id="{477FF9F6-ADFA-4605-90B0-530EE729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66800"/>
            <a:ext cx="4114799" cy="54863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CB57B-9769-9DFB-286B-3EB2EA2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4B6-DE07-4134-97F4-5C1967CA3D9A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83AEA-8DF1-0F29-ACEE-F0C2676B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1676E-FEE9-16B6-EAD9-2A3448E5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105150" y="5638800"/>
            <a:ext cx="5981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arburetor.jpg">
            <a:extLst>
              <a:ext uri="{FF2B5EF4-FFF2-40B4-BE49-F238E27FC236}">
                <a16:creationId xmlns:a16="http://schemas.microsoft.com/office/drawing/2014/main" id="{22DA3224-1552-46ED-B777-F637B718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11" r="9780"/>
          <a:stretch>
            <a:fillRect/>
          </a:stretch>
        </p:blipFill>
        <p:spPr>
          <a:xfrm>
            <a:off x="4724400" y="1447800"/>
            <a:ext cx="3162300" cy="442637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CE117-886D-3324-D1F1-9F15DD46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7467-9899-4D27-B9B8-35B457C7A186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EB754-C1F3-DD4A-DA17-5555326F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AC1A6-676B-9A4D-E36D-5D50CF53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057F3-58DE-40B8-B27D-BAEDA916DAE2}"/>
              </a:ext>
            </a:extLst>
          </p:cNvPr>
          <p:cNvSpPr txBox="1"/>
          <p:nvPr/>
        </p:nvSpPr>
        <p:spPr>
          <a:xfrm>
            <a:off x="2038350" y="1967061"/>
            <a:ext cx="8115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0C049-350F-12DD-2E01-4A71A8BF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68D-0049-4C81-867C-FBCBDDF12EAD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861CA-B208-4462-5273-47C3D6BD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AC8DD-443E-CCF7-9158-40F17722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D01706-B714-4B58-9450-DB79A950AE97}"/>
              </a:ext>
            </a:extLst>
          </p:cNvPr>
          <p:cNvSpPr/>
          <p:nvPr/>
        </p:nvSpPr>
        <p:spPr>
          <a:xfrm>
            <a:off x="2377191" y="2029292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04921C-EA58-4B21-BCFC-7A9FD91C90EE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3901191" y="2524592"/>
            <a:ext cx="161019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24D0D0-0DC0-46CB-B754-77349C5EEC58}"/>
              </a:ext>
            </a:extLst>
          </p:cNvPr>
          <p:cNvSpPr/>
          <p:nvPr/>
        </p:nvSpPr>
        <p:spPr>
          <a:xfrm>
            <a:off x="5511384" y="2029292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FE354-3BC2-4009-902F-EB6764F9C56E}"/>
              </a:ext>
            </a:extLst>
          </p:cNvPr>
          <p:cNvSpPr/>
          <p:nvPr/>
        </p:nvSpPr>
        <p:spPr>
          <a:xfrm>
            <a:off x="7819869" y="2029292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43D81-6BB8-44ED-B8CA-5B65C8EB5D8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7035384" y="2524592"/>
            <a:ext cx="7844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95D99-3CC0-4F2C-82AB-AFD64452ADAE}"/>
              </a:ext>
            </a:extLst>
          </p:cNvPr>
          <p:cNvSpPr/>
          <p:nvPr/>
        </p:nvSpPr>
        <p:spPr>
          <a:xfrm>
            <a:off x="10108367" y="2029292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45E169-3362-4D67-A90C-42556DDA8FDD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9343869" y="2524592"/>
            <a:ext cx="7644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D445FA-A678-4102-B265-8FD20A85486C}"/>
              </a:ext>
            </a:extLst>
          </p:cNvPr>
          <p:cNvCxnSpPr>
            <a:cxnSpLocks/>
            <a:stCxn id="36" idx="0"/>
            <a:endCxn id="16" idx="2"/>
          </p:cNvCxnSpPr>
          <p:nvPr/>
        </p:nvCxnSpPr>
        <p:spPr>
          <a:xfrm flipH="1" flipV="1">
            <a:off x="10870367" y="3019892"/>
            <a:ext cx="29980" cy="12473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00906D4-3BFD-4242-8B78-3B1CE905B168}"/>
              </a:ext>
            </a:extLst>
          </p:cNvPr>
          <p:cNvSpPr/>
          <p:nvPr/>
        </p:nvSpPr>
        <p:spPr>
          <a:xfrm>
            <a:off x="10138347" y="4267200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7DF9B3-F5E1-47D7-B362-EA938687D5EE}"/>
              </a:ext>
            </a:extLst>
          </p:cNvPr>
          <p:cNvCxnSpPr>
            <a:cxnSpLocks/>
            <a:stCxn id="42" idx="3"/>
            <a:endCxn id="36" idx="1"/>
          </p:cNvCxnSpPr>
          <p:nvPr/>
        </p:nvCxnSpPr>
        <p:spPr>
          <a:xfrm>
            <a:off x="8458200" y="4762500"/>
            <a:ext cx="16801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C42C692-C072-4FA1-BAA3-D2F60B76402B}"/>
              </a:ext>
            </a:extLst>
          </p:cNvPr>
          <p:cNvSpPr/>
          <p:nvPr/>
        </p:nvSpPr>
        <p:spPr>
          <a:xfrm>
            <a:off x="6934200" y="4267200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কম্বাশন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7658AD-D635-4C85-8FDE-346A8FA08C80}"/>
              </a:ext>
            </a:extLst>
          </p:cNvPr>
          <p:cNvSpPr/>
          <p:nvPr/>
        </p:nvSpPr>
        <p:spPr>
          <a:xfrm>
            <a:off x="437215" y="2029292"/>
            <a:ext cx="1524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9E7BFB-5231-4B01-8841-33AF2FE09535}"/>
              </a:ext>
            </a:extLst>
          </p:cNvPr>
          <p:cNvCxnSpPr>
            <a:cxnSpLocks/>
            <a:stCxn id="45" idx="3"/>
            <a:endCxn id="2" idx="1"/>
          </p:cNvCxnSpPr>
          <p:nvPr/>
        </p:nvCxnSpPr>
        <p:spPr>
          <a:xfrm>
            <a:off x="1961215" y="2524592"/>
            <a:ext cx="4159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65AF7D9-AD93-4AE0-9FB5-F79644E5C246}"/>
              </a:ext>
            </a:extLst>
          </p:cNvPr>
          <p:cNvSpPr txBox="1"/>
          <p:nvPr/>
        </p:nvSpPr>
        <p:spPr>
          <a:xfrm>
            <a:off x="3616377" y="286684"/>
            <a:ext cx="4953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8A12-EFBF-81E9-D7F1-8319D735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6A2-6D3D-4610-9192-A6967F41AE36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14437-8F8D-8F58-E9A8-8C4FC619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CFB8-7744-370D-CED1-F6EFBE51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6" grpId="0" animBg="1"/>
      <p:bldP spid="36" grpId="0" animBg="1"/>
      <p:bldP spid="4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E0CD232-45E4-44CF-906B-6A7E1A7F187E}"/>
              </a:ext>
            </a:extLst>
          </p:cNvPr>
          <p:cNvSpPr/>
          <p:nvPr/>
        </p:nvSpPr>
        <p:spPr>
          <a:xfrm>
            <a:off x="1866900" y="76200"/>
            <a:ext cx="84582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906893-D000-4B36-82CA-0035396D4CF4}"/>
              </a:ext>
            </a:extLst>
          </p:cNvPr>
          <p:cNvGrpSpPr/>
          <p:nvPr/>
        </p:nvGrpSpPr>
        <p:grpSpPr>
          <a:xfrm>
            <a:off x="914400" y="1219200"/>
            <a:ext cx="9818837" cy="4953000"/>
            <a:chOff x="914400" y="1219200"/>
            <a:chExt cx="9818837" cy="4953000"/>
          </a:xfrm>
        </p:grpSpPr>
        <p:pic>
          <p:nvPicPr>
            <p:cNvPr id="9" name="Picture 8" descr="four stroke engine.jpg"/>
            <p:cNvPicPr>
              <a:picLocks noChangeAspect="1"/>
            </p:cNvPicPr>
            <p:nvPr/>
          </p:nvPicPr>
          <p:blipFill>
            <a:blip r:embed="rId2"/>
            <a:srcRect l="20106" r="20635" b="3704"/>
            <a:stretch>
              <a:fillRect/>
            </a:stretch>
          </p:blipFill>
          <p:spPr>
            <a:xfrm>
              <a:off x="5343612" y="1298722"/>
              <a:ext cx="2605469" cy="48734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10600" y="1219200"/>
              <a:ext cx="1658026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স্পা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র্ক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প্লাগ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cxnSpLocks/>
              <a:stCxn id="7" idx="1"/>
            </p:cNvCxnSpPr>
            <p:nvPr/>
          </p:nvCxnSpPr>
          <p:spPr>
            <a:xfrm flipH="1">
              <a:off x="6606870" y="1542366"/>
              <a:ext cx="2003730" cy="6310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67600" y="3581400"/>
              <a:ext cx="1105350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পিস্টন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01282" y="1298722"/>
              <a:ext cx="2127095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ইনলেট ভালভ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Arrow Connector 30"/>
            <p:cNvCxnSpPr>
              <a:cxnSpLocks/>
              <a:stCxn id="32" idx="1"/>
            </p:cNvCxnSpPr>
            <p:nvPr/>
          </p:nvCxnSpPr>
          <p:spPr>
            <a:xfrm flipH="1">
              <a:off x="7162800" y="2304366"/>
              <a:ext cx="14478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610600" y="1981200"/>
              <a:ext cx="2122637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এগজষ্ট ভালভ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5" name="Straight Arrow Connector 34"/>
            <p:cNvCxnSpPr>
              <a:cxnSpLocks/>
              <a:stCxn id="27" idx="3"/>
            </p:cNvCxnSpPr>
            <p:nvPr/>
          </p:nvCxnSpPr>
          <p:spPr>
            <a:xfrm>
              <a:off x="4628377" y="1621889"/>
              <a:ext cx="1583725" cy="71060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14400" y="2286000"/>
              <a:ext cx="4192351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এয়ার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ফুয়েল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মিক্সার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প্রবেশ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C4B8194-F52B-4B19-93FC-F5FFD4923BE7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5106751" y="2609166"/>
              <a:ext cx="684449" cy="13403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9F3DFB-D7C8-41FC-8D22-03E803459CE1}"/>
                </a:ext>
              </a:extLst>
            </p:cNvPr>
            <p:cNvSpPr txBox="1"/>
            <p:nvPr/>
          </p:nvSpPr>
          <p:spPr>
            <a:xfrm>
              <a:off x="2362200" y="3124200"/>
              <a:ext cx="3352800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এয়ার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ফুয়েল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মিক্সার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9AA2F-CAAB-CFF1-E831-AC47E2F7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756-B196-469A-B4EF-3E91C5FD0DF5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07C86-BDFB-F19D-49F1-441D3AD5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পেট্রোল ফুয়েল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29117-BE5F-1927-6D73-A018C5B5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325</Words>
  <Application>Microsoft Office PowerPoint</Application>
  <PresentationFormat>Widescreen</PresentationFormat>
  <Paragraphs>115</Paragraphs>
  <Slides>16</Slides>
  <Notes>1</Notes>
  <HiddenSlides>1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জুলফিকার আলী জুনিয়র ইন্সট্রাক্টর(আর/এসি) দেওয়ানগঞ্জ টেকনিক্যাল স্কুল ও কলেজ  দেওয়ানগঞ্জ ,জামালপুর।</dc:title>
  <dc:creator>sscn</dc:creator>
  <cp:lastModifiedBy>Engr. Md. Shofi Uddin</cp:lastModifiedBy>
  <cp:revision>116</cp:revision>
  <dcterms:created xsi:type="dcterms:W3CDTF">2006-08-16T00:00:00Z</dcterms:created>
  <dcterms:modified xsi:type="dcterms:W3CDTF">2026-05-27T05:02:30Z</dcterms:modified>
</cp:coreProperties>
</file>