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301" r:id="rId2"/>
    <p:sldId id="464" r:id="rId3"/>
    <p:sldId id="256" r:id="rId4"/>
    <p:sldId id="463" r:id="rId5"/>
    <p:sldId id="276" r:id="rId6"/>
    <p:sldId id="298" r:id="rId7"/>
    <p:sldId id="302" r:id="rId8"/>
    <p:sldId id="260" r:id="rId9"/>
    <p:sldId id="261" r:id="rId10"/>
    <p:sldId id="272" r:id="rId11"/>
    <p:sldId id="303" r:id="rId12"/>
    <p:sldId id="304" r:id="rId13"/>
    <p:sldId id="305" r:id="rId14"/>
    <p:sldId id="265" r:id="rId15"/>
    <p:sldId id="306" r:id="rId16"/>
    <p:sldId id="307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3C9"/>
    <a:srgbClr val="3333FF"/>
    <a:srgbClr val="F9DFC6"/>
    <a:srgbClr val="FBE7C9"/>
    <a:srgbClr val="0000CC"/>
    <a:srgbClr val="000099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2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1D452-88BA-459F-B6AF-85E2FA900C9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EFEE-293E-4192-91BC-A456DE8F8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5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93175-4621-4199-BCC2-5EE99F4861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3F2C0-E662-1771-CD6A-9B7C0AF45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A4D08-B058-DDF3-6C78-842243D5B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71E5F-3E4A-2AF9-7051-421BBE74D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2902-537F-492F-89B0-1897665DFA8C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CC985-4C99-D988-5454-3B1BE242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E3833-C928-8A5F-F6F6-9AA6283A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10674"/>
      </p:ext>
    </p:extLst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DBAB4-B78C-7AB3-AC46-46C1F0C2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20D6C-F09B-3AC7-9C96-1CD806D7E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6AFD9-9FE8-3E8E-132D-1017895AA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70E4-8095-488F-B6E0-AFB0E52D5000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54CC0-6130-84DC-33DE-E6CFEF07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23B8-907A-3962-C706-5CB47DD8E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75539"/>
      </p:ext>
    </p:extLst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B3730D-D564-4139-AC9F-FC7135D73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2EC242-AE3F-84C2-1955-5568C5815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DBCF6-39D1-94DD-C160-74FC4757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98AD-2246-466A-BF56-50BAF937B857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CE704-B534-181D-BA27-A716AFE4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B36AA-DB78-9071-AAC4-29AD2805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66305"/>
      </p:ext>
    </p:extLst>
  </p:cSld>
  <p:clrMapOvr>
    <a:masterClrMapping/>
  </p:clrMapOvr>
  <p:transition spd="slow"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F143-8F52-4540-A044-D0AACAA76C1E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48972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B19EE-6846-802F-68A6-C9982FE0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42F8E-07C3-8FF3-7821-4730AC811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242E7-959D-DC09-54C5-D3CB0FCE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2145-3860-4EE7-B73D-E1AB8890B271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88C5E-736D-9B48-00BE-81526E4B7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C53F2-B621-68FB-41DF-E019C108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06446"/>
      </p:ext>
    </p:extLst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43306-87DA-1CED-7297-A7F2A0AF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C3843-0D15-BB1C-6819-F0EB70712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9DA-617C-BC06-D82C-D08021DA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6E9B-524E-41DE-8479-BBEBF495905D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B5073-24EF-C761-359A-51AC984C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6B516-ACBF-7FE8-87D9-E9FA09410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56936"/>
      </p:ext>
    </p:extLst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F47F-4D30-6D9B-952C-64133FE1C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FF550-9CB6-517D-9AF7-C09AE0F0B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55E57-88C8-AFCB-67C5-2B98B3A68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D8009-001A-E141-C969-1E1A017D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C97B-F4DF-499B-AD74-1A6972D2A40D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88831-5AA9-532D-4930-55BDF958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5C89D-CC59-FCB5-26F1-9960EE613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55051"/>
      </p:ext>
    </p:extLst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46D27-C536-34A3-1D43-401F8B051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D0595-F79B-1DAA-ED32-12D89E6FE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FC361-D40B-2575-7685-7E88954CA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D6505-9151-A820-5FDF-B81AC6CF0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8F917-44DB-3557-CC81-C90CF2ECC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096860-1A5B-A6A8-5715-A94C9D0B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6E4-6621-4A15-A90A-881AD682420E}" type="datetime5">
              <a:rPr lang="en-US" smtClean="0"/>
              <a:t>27-May-26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B29125-A35D-721A-D4B7-00F288B1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CC179B-F6C0-F096-0430-5B3037EB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20539"/>
      </p:ext>
    </p:extLst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311BB-A7FC-8DE5-87E1-703F26D0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7C6FF-9AD7-7F74-E9A7-11438DC2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A183-7348-408A-B4A1-409C3A185CC7}" type="datetime5">
              <a:rPr lang="en-US" smtClean="0"/>
              <a:t>27-May-26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54AA6-528C-C677-D4D9-6E78B32D0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6E2F3-86D0-94EC-AF2E-6464B948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60599"/>
      </p:ext>
    </p:extLst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288AC-35F6-992D-EE5D-FFBC0A51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C059-239A-4453-9EBC-9FB5246D7B7C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37D89-2D84-C03A-70C7-780B7D1A5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41C6C-7EDF-990B-9DA5-57DFF021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61628"/>
      </p:ext>
    </p:extLst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2B43-80C9-667A-0D85-7A3C6698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CEEE6-D7CC-484D-FE60-59C46B98D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698F3-A1B3-B9BC-72E8-0361CC4E5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737A8-EBE6-E16E-6464-EEB5DB05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1F4E-DCCE-42FE-8752-39B87DAE80D4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B63DA-21D1-A073-9F60-E429C3D1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177C3-A0E1-C9C7-1D70-01EF40E5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14718"/>
      </p:ext>
    </p:extLst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7462-10E7-4D55-1831-449C1B94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03D866-C6EA-8317-2BA9-FFA4F8177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611D7-FE81-29BD-3741-718548613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FE1F5-50D1-1E36-4368-295A8DEC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FDA4-2CDF-4F6E-BE83-B0A464C9C4BD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D2B58-FEB1-41BD-82BC-5E7E335A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E92FD-8D59-0D2D-7339-26BE9BAF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46421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95000">
              <a:srgbClr val="FFFF00">
                <a:alpha val="50000"/>
                <a:lumMod val="30000"/>
                <a:lumOff val="70000"/>
              </a:srgbClr>
            </a:gs>
            <a:gs pos="97000">
              <a:srgbClr val="0000FF">
                <a:alpha val="16000"/>
              </a:srgbClr>
            </a:gs>
            <a:gs pos="100000">
              <a:srgbClr val="C00000">
                <a:alpha val="66000"/>
              </a:srgb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3E9C46-B417-DCF1-7BEE-2FD59B4A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795D7-7FC0-0A55-DB8E-752A4E4BB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7728C-1B80-3D7A-0F0C-76A272547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53200"/>
            <a:ext cx="27432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667E2B-6BD6-42AC-9FCD-BC159483095E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F0705-5549-F15D-6F1F-ADF4381A1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3200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4AE57-45AC-4E7E-6AA9-D16617863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3200"/>
            <a:ext cx="27432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cover dir="l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linkedin.com/in/shofiuddintscm/" TargetMode="External"/><Relationship Id="rId15" Type="http://schemas.openxmlformats.org/officeDocument/2006/relationships/hyperlink" Target="https://www.teachers.gov.bd/user-profile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>
            <a:extLst>
              <a:ext uri="{FF2B5EF4-FFF2-40B4-BE49-F238E27FC236}">
                <a16:creationId xmlns:a16="http://schemas.microsoft.com/office/drawing/2014/main" id="{E1355CC4-9239-4BEB-ADDF-C2E28CC84673}"/>
              </a:ext>
            </a:extLst>
          </p:cNvPr>
          <p:cNvSpPr/>
          <p:nvPr/>
        </p:nvSpPr>
        <p:spPr>
          <a:xfrm>
            <a:off x="3848100" y="7620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25EA8-6631-4221-B21E-A512620F958C}"/>
              </a:ext>
            </a:extLst>
          </p:cNvPr>
          <p:cNvSpPr/>
          <p:nvPr/>
        </p:nvSpPr>
        <p:spPr>
          <a:xfrm>
            <a:off x="1257300" y="26670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7FD35-9832-7EA5-A1F0-8F31684C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7716-3225-4212-9D9B-9996C195325C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CACF8-607A-0546-5B8C-B541ED313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DD4CA-DECF-B568-8994-F4163A816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64142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0CD3FF-E82B-4CB8-879E-1AF791295B74}"/>
              </a:ext>
            </a:extLst>
          </p:cNvPr>
          <p:cNvGrpSpPr/>
          <p:nvPr/>
        </p:nvGrpSpPr>
        <p:grpSpPr>
          <a:xfrm>
            <a:off x="3962400" y="609600"/>
            <a:ext cx="7696200" cy="5838395"/>
            <a:chOff x="3733800" y="486205"/>
            <a:chExt cx="7696200" cy="5838395"/>
          </a:xfrm>
        </p:grpSpPr>
        <p:sp>
          <p:nvSpPr>
            <p:cNvPr id="2" name="Flowchart: Manual Operation 1">
              <a:extLst>
                <a:ext uri="{FF2B5EF4-FFF2-40B4-BE49-F238E27FC236}">
                  <a16:creationId xmlns:a16="http://schemas.microsoft.com/office/drawing/2014/main" id="{FB3B6DC6-AA19-41C4-9DC4-3B53EB5347E8}"/>
                </a:ext>
              </a:extLst>
            </p:cNvPr>
            <p:cNvSpPr/>
            <p:nvPr/>
          </p:nvSpPr>
          <p:spPr>
            <a:xfrm>
              <a:off x="6248400" y="5562600"/>
              <a:ext cx="3657600" cy="762000"/>
            </a:xfrm>
            <a:prstGeom prst="flowChartManualOperation">
              <a:avLst/>
            </a:prstGeom>
            <a:solidFill>
              <a:srgbClr val="FFFF00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104139-004-93B97008.gif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250" b="90000" l="10000" r="98462"/>
                      </a14:imgEffect>
                    </a14:imgLayer>
                  </a14:imgProps>
                </a:ext>
              </a:extLst>
            </a:blip>
            <a:srcRect l="16809" t="5758" b="11537"/>
            <a:stretch/>
          </p:blipFill>
          <p:spPr>
            <a:xfrm>
              <a:off x="3733800" y="486205"/>
              <a:ext cx="7696200" cy="5685995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5E290AB-CFC7-4970-8479-CD1D8690E1E8}"/>
              </a:ext>
            </a:extLst>
          </p:cNvPr>
          <p:cNvSpPr/>
          <p:nvPr/>
        </p:nvSpPr>
        <p:spPr>
          <a:xfrm>
            <a:off x="1447800" y="5486400"/>
            <a:ext cx="3429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ওয়েল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স্ট্রেইনার</a:t>
            </a:r>
            <a:endParaRPr lang="en-US" sz="32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CA27EB-EC20-4E8F-8950-8A1365EE5378}"/>
              </a:ext>
            </a:extLst>
          </p:cNvPr>
          <p:cNvSpPr/>
          <p:nvPr/>
        </p:nvSpPr>
        <p:spPr>
          <a:xfrm>
            <a:off x="1447800" y="6158131"/>
            <a:ext cx="1752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ওয়েল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সাম্প</a:t>
            </a:r>
            <a:endParaRPr lang="en-US" sz="32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15D727-E4F8-4B70-9026-98D04EFB5CF8}"/>
              </a:ext>
            </a:extLst>
          </p:cNvPr>
          <p:cNvSpPr/>
          <p:nvPr/>
        </p:nvSpPr>
        <p:spPr>
          <a:xfrm>
            <a:off x="1447800" y="2590800"/>
            <a:ext cx="2133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ওয়েল</a:t>
            </a:r>
            <a:r>
              <a:rPr lang="en-US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গ্যালারি</a:t>
            </a:r>
            <a:endParaRPr lang="en-US" sz="32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0301D8-85A0-46EB-9632-EE1AC25D21EC}"/>
              </a:ext>
            </a:extLst>
          </p:cNvPr>
          <p:cNvSpPr/>
          <p:nvPr/>
        </p:nvSpPr>
        <p:spPr>
          <a:xfrm>
            <a:off x="1447800" y="4724400"/>
            <a:ext cx="2057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ওয়েল ফিল্টার</a:t>
            </a:r>
            <a:endParaRPr lang="en-US" sz="32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7278F6-0ABA-49F4-A943-754CB5CC0473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876800" y="5791200"/>
            <a:ext cx="434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C288EE-32E8-4A55-9B2A-3B26F99A253F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200400" y="6462931"/>
            <a:ext cx="41148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E7AB1F-9575-4AD8-A61A-5185114C2DBB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476500" y="5334000"/>
            <a:ext cx="5143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F337EE-0940-4146-A077-9C756C3FDB79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3581400" y="28956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8A598B8-C641-44CA-912D-5CA7EE4538C6}"/>
              </a:ext>
            </a:extLst>
          </p:cNvPr>
          <p:cNvSpPr txBox="1"/>
          <p:nvPr/>
        </p:nvSpPr>
        <p:spPr>
          <a:xfrm>
            <a:off x="2781300" y="152400"/>
            <a:ext cx="662940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প্রেসার</a:t>
            </a:r>
            <a:r>
              <a:rPr lang="bn-IN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লুব্রিকেটিং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1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94202-4F67-A9ED-4598-381ADCED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F3FD-A2E2-4571-B7E1-B3AA227D49D5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06C83-DA55-98CA-7ECF-A31609855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AD0214-D074-04A0-B0BE-82E475B0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228600"/>
            <a:ext cx="579120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ইঞ্জিনের লুব্রিকেটিং সিষ্টেম</a:t>
            </a:r>
            <a:endParaRPr lang="en-US" sz="1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Car Engine Oil Lubrication Automotive Appreciation - Part 9[1]">
            <a:hlinkClick r:id="" action="ppaction://media"/>
            <a:extLst>
              <a:ext uri="{FF2B5EF4-FFF2-40B4-BE49-F238E27FC236}">
                <a16:creationId xmlns:a16="http://schemas.microsoft.com/office/drawing/2014/main" id="{0525E963-A5EA-46F6-9F0E-3736C112F7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295400"/>
            <a:ext cx="9448800" cy="531495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9E676-E573-5AC1-C3D9-A5F91780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D6D0-A0F1-4053-9F6C-B72DCBF76112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4B1C3-FB10-D2B2-1453-94EB5714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A51A1-BD2A-8BA3-ADD0-5E83F73B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1888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751EA4-8898-4CFD-9F02-6344483ACFB3}"/>
              </a:ext>
            </a:extLst>
          </p:cNvPr>
          <p:cNvSpPr txBox="1"/>
          <p:nvPr/>
        </p:nvSpPr>
        <p:spPr>
          <a:xfrm>
            <a:off x="4476311" y="685800"/>
            <a:ext cx="329565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ওয়েল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পাম্প</a:t>
            </a:r>
            <a:endParaRPr lang="en-US" sz="1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1A5321-0340-48A7-81D3-612CAC0091F7}"/>
              </a:ext>
            </a:extLst>
          </p:cNvPr>
          <p:cNvSpPr txBox="1"/>
          <p:nvPr/>
        </p:nvSpPr>
        <p:spPr>
          <a:xfrm>
            <a:off x="6118274" y="2590800"/>
            <a:ext cx="2256986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প্লাঞ্জার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58B1A-7156-412A-8892-4A892790C23C}"/>
              </a:ext>
            </a:extLst>
          </p:cNvPr>
          <p:cNvSpPr txBox="1"/>
          <p:nvPr/>
        </p:nvSpPr>
        <p:spPr>
          <a:xfrm>
            <a:off x="457200" y="2590800"/>
            <a:ext cx="1952186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86C68-39C6-4959-BD98-48B3C822DAF0}"/>
              </a:ext>
            </a:extLst>
          </p:cNvPr>
          <p:cNvSpPr txBox="1"/>
          <p:nvPr/>
        </p:nvSpPr>
        <p:spPr>
          <a:xfrm>
            <a:off x="9906000" y="2590800"/>
            <a:ext cx="1723586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C03B8B-2768-46F6-9964-3DB69DAAAA4D}"/>
              </a:ext>
            </a:extLst>
          </p:cNvPr>
          <p:cNvSpPr/>
          <p:nvPr/>
        </p:nvSpPr>
        <p:spPr>
          <a:xfrm>
            <a:off x="5762186" y="1600200"/>
            <a:ext cx="362243" cy="381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6D2F-26F4-4C08-AD34-B16430515031}"/>
              </a:ext>
            </a:extLst>
          </p:cNvPr>
          <p:cNvSpPr/>
          <p:nvPr/>
        </p:nvSpPr>
        <p:spPr>
          <a:xfrm>
            <a:off x="1304486" y="1981200"/>
            <a:ext cx="9639300" cy="228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D1F089-CA26-4E2B-A608-789C3E39E68A}"/>
              </a:ext>
            </a:extLst>
          </p:cNvPr>
          <p:cNvSpPr/>
          <p:nvPr/>
        </p:nvSpPr>
        <p:spPr>
          <a:xfrm>
            <a:off x="1299210" y="1981200"/>
            <a:ext cx="348176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65E745-CB09-45FB-8563-765435AA51E8}"/>
              </a:ext>
            </a:extLst>
          </p:cNvPr>
          <p:cNvSpPr/>
          <p:nvPr/>
        </p:nvSpPr>
        <p:spPr>
          <a:xfrm>
            <a:off x="4009586" y="1981200"/>
            <a:ext cx="3048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BB1061-2B34-4186-A915-A32705D39972}"/>
              </a:ext>
            </a:extLst>
          </p:cNvPr>
          <p:cNvSpPr/>
          <p:nvPr/>
        </p:nvSpPr>
        <p:spPr>
          <a:xfrm>
            <a:off x="7057586" y="1981200"/>
            <a:ext cx="3048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4A1AF7-CBB6-4DC8-ABFA-1506C0906A58}"/>
              </a:ext>
            </a:extLst>
          </p:cNvPr>
          <p:cNvSpPr/>
          <p:nvPr/>
        </p:nvSpPr>
        <p:spPr>
          <a:xfrm>
            <a:off x="10638986" y="1981200"/>
            <a:ext cx="3048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F78AA9-032A-4FFE-AAC4-B0B14BEB2C86}"/>
              </a:ext>
            </a:extLst>
          </p:cNvPr>
          <p:cNvSpPr txBox="1"/>
          <p:nvPr/>
        </p:nvSpPr>
        <p:spPr>
          <a:xfrm>
            <a:off x="3124200" y="2590800"/>
            <a:ext cx="2104586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রোটারি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CC46C3-8684-404B-8C78-D7D5193A0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8" t="27190" r="27308" b="11807"/>
          <a:stretch/>
        </p:blipFill>
        <p:spPr>
          <a:xfrm>
            <a:off x="3250632" y="3429000"/>
            <a:ext cx="2473993" cy="2667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5CD231-2547-4184-89CC-9DDD78811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352800"/>
            <a:ext cx="3510946" cy="24955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753A8E-FEE9-4FF2-AA37-9EF6F7819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405554"/>
            <a:ext cx="3257550" cy="2476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FAC654-2E9A-4107-B423-2C5597D791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0"/>
            <a:ext cx="3048000" cy="20288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0A0B8-DF32-6B96-E7A1-EE6714C36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4DD2-5202-4601-AEFF-6484A447C8C4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15745-407B-32F9-5B5F-B093B1B7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7E7BC6E-6B8B-D053-C00F-256A6568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7474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751EA4-8898-4CFD-9F02-6344483ACFB3}"/>
              </a:ext>
            </a:extLst>
          </p:cNvPr>
          <p:cNvSpPr txBox="1"/>
          <p:nvPr/>
        </p:nvSpPr>
        <p:spPr>
          <a:xfrm>
            <a:off x="4476311" y="685800"/>
            <a:ext cx="329565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ওয়েল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ফিল্টার</a:t>
            </a:r>
            <a:endParaRPr lang="en-US" sz="1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58B1A-7156-412A-8892-4A892790C23C}"/>
              </a:ext>
            </a:extLst>
          </p:cNvPr>
          <p:cNvSpPr txBox="1"/>
          <p:nvPr/>
        </p:nvSpPr>
        <p:spPr>
          <a:xfrm>
            <a:off x="457200" y="2590800"/>
            <a:ext cx="38862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বাইপাস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ফিল্টার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86C68-39C6-4959-BD98-48B3C822DAF0}"/>
              </a:ext>
            </a:extLst>
          </p:cNvPr>
          <p:cNvSpPr txBox="1"/>
          <p:nvPr/>
        </p:nvSpPr>
        <p:spPr>
          <a:xfrm>
            <a:off x="7772400" y="2590800"/>
            <a:ext cx="3857186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ফ্লো-সিস্টেম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ফিল্টার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C03B8B-2768-46F6-9964-3DB69DAAAA4D}"/>
              </a:ext>
            </a:extLst>
          </p:cNvPr>
          <p:cNvSpPr/>
          <p:nvPr/>
        </p:nvSpPr>
        <p:spPr>
          <a:xfrm>
            <a:off x="5762186" y="1600200"/>
            <a:ext cx="362243" cy="381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6D2F-26F4-4C08-AD34-B16430515031}"/>
              </a:ext>
            </a:extLst>
          </p:cNvPr>
          <p:cNvSpPr/>
          <p:nvPr/>
        </p:nvSpPr>
        <p:spPr>
          <a:xfrm>
            <a:off x="1304486" y="1981200"/>
            <a:ext cx="9639300" cy="228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D1F089-CA26-4E2B-A608-789C3E39E68A}"/>
              </a:ext>
            </a:extLst>
          </p:cNvPr>
          <p:cNvSpPr/>
          <p:nvPr/>
        </p:nvSpPr>
        <p:spPr>
          <a:xfrm>
            <a:off x="1299210" y="1981200"/>
            <a:ext cx="348176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4A1AF7-CBB6-4DC8-ABFA-1506C0906A58}"/>
              </a:ext>
            </a:extLst>
          </p:cNvPr>
          <p:cNvSpPr/>
          <p:nvPr/>
        </p:nvSpPr>
        <p:spPr>
          <a:xfrm>
            <a:off x="10638986" y="1981200"/>
            <a:ext cx="3048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4AAEE5-462F-46F5-A969-C037378B39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303563"/>
            <a:ext cx="4191000" cy="35204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D980B5-8B6E-45F1-93FA-1C2554E725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4"/>
          <a:stretch/>
        </p:blipFill>
        <p:spPr>
          <a:xfrm>
            <a:off x="228600" y="3429000"/>
            <a:ext cx="6006548" cy="24384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628170-3426-23DE-CD59-2D33A019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497-C562-4704-8F0D-C0C989D7A69C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014E98-EFC4-87ED-B0B2-E27BEDE8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CCE0B-CC91-7DD4-0DBC-A5BBA7FB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2405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7250" y="381000"/>
            <a:ext cx="28575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ln w="0"/>
              <a:solidFill>
                <a:srgbClr val="3333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029200"/>
            <a:ext cx="914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প্রেসার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লুব্রিকেটিং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FF419-FCA6-4797-9A5A-775072D91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7" b="96326" l="0" r="100000">
                        <a14:foregroundMark x1="41512" y1="72045" x2="52209" y2="62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1524000"/>
            <a:ext cx="3790950" cy="275945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94A4F-2F1E-47F1-EA3F-A8F7E0E4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AE77-0E4E-4F21-9557-6D0DA83CA53D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2800B-D46A-9D37-932B-58457FFE4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897FC-E062-2EC8-52E7-D96DCFC1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1100" y="354181"/>
            <a:ext cx="2209800" cy="914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n w="0"/>
              <a:solidFill>
                <a:srgbClr val="3333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4112-85D7-4239-AAB0-BA63A2FBCE6D}"/>
              </a:ext>
            </a:extLst>
          </p:cNvPr>
          <p:cNvSpPr txBox="1"/>
          <p:nvPr/>
        </p:nvSpPr>
        <p:spPr>
          <a:xfrm>
            <a:off x="3087328" y="1730038"/>
            <a:ext cx="697107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লুবিকেন্ট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লুব্রিকেটিং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ওয়েল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ওয়েল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ফিল্টার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96A0C9-4799-461B-B2CD-4547C261B7D5}"/>
              </a:ext>
            </a:extLst>
          </p:cNvPr>
          <p:cNvSpPr/>
          <p:nvPr/>
        </p:nvSpPr>
        <p:spPr>
          <a:xfrm>
            <a:off x="3200399" y="2030581"/>
            <a:ext cx="2362201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F426F-7A8E-4304-9CBE-E56EC8BA16FE}"/>
              </a:ext>
            </a:extLst>
          </p:cNvPr>
          <p:cNvSpPr/>
          <p:nvPr/>
        </p:nvSpPr>
        <p:spPr>
          <a:xfrm>
            <a:off x="3200400" y="3097381"/>
            <a:ext cx="6629400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69B8B-3360-4BFF-A1E3-8BC8FD6A7F31}"/>
              </a:ext>
            </a:extLst>
          </p:cNvPr>
          <p:cNvSpPr/>
          <p:nvPr/>
        </p:nvSpPr>
        <p:spPr>
          <a:xfrm>
            <a:off x="3200400" y="4011781"/>
            <a:ext cx="4953000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69A14-10B1-4029-9EE4-A273D2C8F0E2}"/>
              </a:ext>
            </a:extLst>
          </p:cNvPr>
          <p:cNvSpPr/>
          <p:nvPr/>
        </p:nvSpPr>
        <p:spPr>
          <a:xfrm>
            <a:off x="3124200" y="5002381"/>
            <a:ext cx="5257800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8D42C7-B8F2-14BB-1E2B-5D7F5161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2B3A-ABB7-42CA-9FFC-8463F33E6BE2}" type="datetime5">
              <a:rPr lang="en-US" smtClean="0"/>
              <a:t>27-May-26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06FD1AA-8C71-AEFD-46E3-F8B4D93F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7F83837-D5CC-2749-D4D6-1AC9BB00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D93692-FE63-4797-852D-F15940CAA783}"/>
              </a:ext>
            </a:extLst>
          </p:cNvPr>
          <p:cNvSpPr/>
          <p:nvPr/>
        </p:nvSpPr>
        <p:spPr>
          <a:xfrm>
            <a:off x="1371600" y="4876800"/>
            <a:ext cx="101346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5300" y="609600"/>
            <a:ext cx="3581400" cy="914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0"/>
              <a:solidFill>
                <a:srgbClr val="3333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2EE9B-2260-4AFD-B00B-F6610B45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14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0" y="1981200"/>
            <a:ext cx="3719359" cy="2562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0B158B-EFB2-4A14-A0F7-1294E5D6A02A}"/>
              </a:ext>
            </a:extLst>
          </p:cNvPr>
          <p:cNvSpPr txBox="1"/>
          <p:nvPr/>
        </p:nvSpPr>
        <p:spPr>
          <a:xfrm>
            <a:off x="1371600" y="4495800"/>
            <a:ext cx="1021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লুব্রিকেটিং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লুব্রিকেটিং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আনবে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74F02-B200-6A49-EE55-0B898698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D436-605B-47C7-BD78-57DE454A542E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C62A0-AEC9-D5F0-CA64-C27A2FA1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A48BF-C75C-7A33-0D83-57793AD9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200400"/>
            <a:ext cx="11963400" cy="2057400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ctr"/>
            <a:r>
              <a:rPr lang="bn-IN" sz="28700" b="1" cap="none" dirty="0">
                <a:ln w="0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cap="none" dirty="0">
              <a:ln w="0">
                <a:solidFill>
                  <a:srgbClr val="FFC000"/>
                </a:solidFill>
              </a:ln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F8CE4-F05C-4349-98FA-3228F26C5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28" l="1727" r="997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33400"/>
            <a:ext cx="2590800" cy="25894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F4B4F-910A-CB1A-A29A-CED90D95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5A3B-108A-44D5-B009-6FF235E9F4CE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DAA2F-CBAA-5530-038E-8EAF5751B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969B0-54BF-1788-399E-1ED407C4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3.33333E-6 L 5E-6 -0.07223 " pathEditMode="relative" rAng="0" ptsTypes="AA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37E4A-65E1-4A67-0C72-4280DD69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8327-18C9-483F-BABC-FAA8EE8E88D0}" type="datetime5">
              <a:rPr lang="en-US" smtClean="0"/>
              <a:t>27-May-26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C7954-AC66-953F-047B-8A15AF84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718DA-AC46-774E-2251-3A51AB8B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C35A7B-EFD2-8722-8101-9690944E61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2"/>
            <a:ext cx="12192000" cy="682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5370"/>
      </p:ext>
    </p:extLst>
  </p:cSld>
  <p:clrMapOvr>
    <a:masterClrMapping/>
  </p:clrMapOvr>
  <p:transition spd="slow"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0034EA-AEA6-4329-8886-3E314A375B07}"/>
              </a:ext>
            </a:extLst>
          </p:cNvPr>
          <p:cNvSpPr/>
          <p:nvPr/>
        </p:nvSpPr>
        <p:spPr>
          <a:xfrm>
            <a:off x="1790700" y="19929"/>
            <a:ext cx="8610600" cy="83820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3333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>
                <a:solidFill>
                  <a:srgbClr val="3333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4800" b="1" dirty="0">
                <a:solidFill>
                  <a:srgbClr val="3333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800" b="1" dirty="0">
                <a:solidFill>
                  <a:srgbClr val="3333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3333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কলজ</a:t>
            </a:r>
            <a:r>
              <a:rPr lang="en-US" sz="4800" b="1" dirty="0">
                <a:solidFill>
                  <a:srgbClr val="3333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3333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endParaRPr lang="en-US" sz="4800" b="1" dirty="0">
              <a:solidFill>
                <a:srgbClr val="3333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C162726-10EA-4E4F-9C9E-99A86BDFC533}"/>
              </a:ext>
            </a:extLst>
          </p:cNvPr>
          <p:cNvGrpSpPr/>
          <p:nvPr/>
        </p:nvGrpSpPr>
        <p:grpSpPr>
          <a:xfrm>
            <a:off x="3177252" y="806239"/>
            <a:ext cx="5837496" cy="5808241"/>
            <a:chOff x="3156990" y="566530"/>
            <a:chExt cx="5837496" cy="5808241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7AF8BEA8-0A43-45B7-A37C-48828FAF8736}"/>
                </a:ext>
              </a:extLst>
            </p:cNvPr>
            <p:cNvGrpSpPr/>
            <p:nvPr/>
          </p:nvGrpSpPr>
          <p:grpSpPr>
            <a:xfrm>
              <a:off x="3233529" y="566530"/>
              <a:ext cx="5738646" cy="5769562"/>
              <a:chOff x="3233529" y="566530"/>
              <a:chExt cx="5738646" cy="5769562"/>
            </a:xfrm>
          </p:grpSpPr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1754EE35-4154-48C1-A9BC-2019C825EF3A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43" name="Circle: Hollow 242">
                  <a:extLst>
                    <a:ext uri="{FF2B5EF4-FFF2-40B4-BE49-F238E27FC236}">
                      <a16:creationId xmlns:a16="http://schemas.microsoft.com/office/drawing/2014/main" id="{398025D9-29BC-4DBA-852F-92491AC9F8F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83461DDE-7866-4A3E-97C1-8767274F28B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45" name="Circle: Hollow 244">
                    <a:extLst>
                      <a:ext uri="{FF2B5EF4-FFF2-40B4-BE49-F238E27FC236}">
                        <a16:creationId xmlns:a16="http://schemas.microsoft.com/office/drawing/2014/main" id="{0DC312C5-0EB7-4742-A80D-FF349BC28B2E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6" name="Arc 245">
                    <a:extLst>
                      <a:ext uri="{FF2B5EF4-FFF2-40B4-BE49-F238E27FC236}">
                        <a16:creationId xmlns:a16="http://schemas.microsoft.com/office/drawing/2014/main" id="{819AD7BD-EAAB-46ED-9630-5EFC5AF6258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A9637CA9-E653-426C-8A08-0E6455618FB0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39" name="Circle: Hollow 238">
                  <a:extLst>
                    <a:ext uri="{FF2B5EF4-FFF2-40B4-BE49-F238E27FC236}">
                      <a16:creationId xmlns:a16="http://schemas.microsoft.com/office/drawing/2014/main" id="{368B8BD2-ACA4-4A46-BED0-34A4CC4BC2C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F9AA436B-CCBF-446C-960C-9FD8FACED739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41" name="Circle: Hollow 240">
                    <a:extLst>
                      <a:ext uri="{FF2B5EF4-FFF2-40B4-BE49-F238E27FC236}">
                        <a16:creationId xmlns:a16="http://schemas.microsoft.com/office/drawing/2014/main" id="{5038F377-4DD1-4E61-A408-1199A5EC6033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2" name="Arc 241">
                    <a:extLst>
                      <a:ext uri="{FF2B5EF4-FFF2-40B4-BE49-F238E27FC236}">
                        <a16:creationId xmlns:a16="http://schemas.microsoft.com/office/drawing/2014/main" id="{08EF9E6D-A38A-41D4-B981-8CBE7991166A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C6B80D08-8701-4D1A-B7D5-D4E04CED74B1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35" name="Circle: Hollow 234">
                  <a:extLst>
                    <a:ext uri="{FF2B5EF4-FFF2-40B4-BE49-F238E27FC236}">
                      <a16:creationId xmlns:a16="http://schemas.microsoft.com/office/drawing/2014/main" id="{F1626799-6698-4276-94E1-97B64B6810B5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B3ED864B-13B0-4C42-A40D-DAACEEC40EAC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37" name="Circle: Hollow 236">
                    <a:extLst>
                      <a:ext uri="{FF2B5EF4-FFF2-40B4-BE49-F238E27FC236}">
                        <a16:creationId xmlns:a16="http://schemas.microsoft.com/office/drawing/2014/main" id="{9024F703-B78E-4080-971E-87DCED31FCA1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8" name="Arc 237">
                    <a:extLst>
                      <a:ext uri="{FF2B5EF4-FFF2-40B4-BE49-F238E27FC236}">
                        <a16:creationId xmlns:a16="http://schemas.microsoft.com/office/drawing/2014/main" id="{ECAF9257-5A1F-4147-8557-18E1D780A6E3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DB480912-DC3F-47C7-97F5-B1AAE293D9E7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31" name="Circle: Hollow 230">
                  <a:extLst>
                    <a:ext uri="{FF2B5EF4-FFF2-40B4-BE49-F238E27FC236}">
                      <a16:creationId xmlns:a16="http://schemas.microsoft.com/office/drawing/2014/main" id="{D2E55443-6106-46A4-827D-E7085F8ECD0C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EAE021B1-D9B8-4700-9534-6E18E244398C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33" name="Circle: Hollow 232">
                    <a:extLst>
                      <a:ext uri="{FF2B5EF4-FFF2-40B4-BE49-F238E27FC236}">
                        <a16:creationId xmlns:a16="http://schemas.microsoft.com/office/drawing/2014/main" id="{9F9CF738-B0BC-4425-A8CA-466B71B9A60D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4" name="Arc 233">
                    <a:extLst>
                      <a:ext uri="{FF2B5EF4-FFF2-40B4-BE49-F238E27FC236}">
                        <a16:creationId xmlns:a16="http://schemas.microsoft.com/office/drawing/2014/main" id="{BBC35014-BE4A-4F5A-98E8-286E41B21148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DD67A1C1-C4C3-40DB-BAFE-F8C57A24FCFE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27" name="Circle: Hollow 226">
                  <a:extLst>
                    <a:ext uri="{FF2B5EF4-FFF2-40B4-BE49-F238E27FC236}">
                      <a16:creationId xmlns:a16="http://schemas.microsoft.com/office/drawing/2014/main" id="{82CA57E6-BAFD-47A2-B9CE-E4B6A507EDD5}"/>
                    </a:ext>
                  </a:extLst>
                </p:cNvPr>
                <p:cNvSpPr/>
                <p:nvPr/>
              </p:nvSpPr>
              <p:spPr>
                <a:xfrm flipH="1" flipV="1">
                  <a:off x="5782871" y="2240815"/>
                  <a:ext cx="626258" cy="237637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28" name="Group 227">
                  <a:extLst>
                    <a:ext uri="{FF2B5EF4-FFF2-40B4-BE49-F238E27FC236}">
                      <a16:creationId xmlns:a16="http://schemas.microsoft.com/office/drawing/2014/main" id="{E51B13D2-B786-46C7-A733-5DA7BB887564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29" name="Circle: Hollow 228">
                    <a:extLst>
                      <a:ext uri="{FF2B5EF4-FFF2-40B4-BE49-F238E27FC236}">
                        <a16:creationId xmlns:a16="http://schemas.microsoft.com/office/drawing/2014/main" id="{DCFBF060-BD64-44A7-BB7F-ADF5D9130902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Arc 229">
                    <a:extLst>
                      <a:ext uri="{FF2B5EF4-FFF2-40B4-BE49-F238E27FC236}">
                        <a16:creationId xmlns:a16="http://schemas.microsoft.com/office/drawing/2014/main" id="{DC29D8E1-C86F-45DD-B3AC-549F49AB0F17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0FB6EB1-0469-4803-9F5D-64246243193A}"/>
                </a:ext>
              </a:extLst>
            </p:cNvPr>
            <p:cNvGrpSpPr/>
            <p:nvPr/>
          </p:nvGrpSpPr>
          <p:grpSpPr>
            <a:xfrm rot="17069279">
              <a:off x="3195700" y="584939"/>
              <a:ext cx="5738646" cy="5769562"/>
              <a:chOff x="3233529" y="566530"/>
              <a:chExt cx="5738646" cy="5769562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8BA2B57A-2AC4-412F-9F6D-F809C2E4EDE7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18" name="Circle: Hollow 217">
                  <a:extLst>
                    <a:ext uri="{FF2B5EF4-FFF2-40B4-BE49-F238E27FC236}">
                      <a16:creationId xmlns:a16="http://schemas.microsoft.com/office/drawing/2014/main" id="{D800825C-7595-42C7-9D66-E09946F78BF8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EE1E90CF-86C7-49AC-94F3-618575599D3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20" name="Circle: Hollow 219">
                    <a:extLst>
                      <a:ext uri="{FF2B5EF4-FFF2-40B4-BE49-F238E27FC236}">
                        <a16:creationId xmlns:a16="http://schemas.microsoft.com/office/drawing/2014/main" id="{1BFA7DBF-9B8E-4BA9-84A4-EDB3BBA3B1DE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Arc 220">
                    <a:extLst>
                      <a:ext uri="{FF2B5EF4-FFF2-40B4-BE49-F238E27FC236}">
                        <a16:creationId xmlns:a16="http://schemas.microsoft.com/office/drawing/2014/main" id="{091DB03C-C8CF-4F41-83FA-A7EE6D7CD89D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757FD13B-6EC7-470A-9870-10BA01BE48DE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14" name="Circle: Hollow 213">
                  <a:extLst>
                    <a:ext uri="{FF2B5EF4-FFF2-40B4-BE49-F238E27FC236}">
                      <a16:creationId xmlns:a16="http://schemas.microsoft.com/office/drawing/2014/main" id="{D63F5DB5-5DFC-4B49-AF42-E25897A602D6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85D725EF-9273-4778-9147-85AFFB965D09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16" name="Circle: Hollow 215">
                    <a:extLst>
                      <a:ext uri="{FF2B5EF4-FFF2-40B4-BE49-F238E27FC236}">
                        <a16:creationId xmlns:a16="http://schemas.microsoft.com/office/drawing/2014/main" id="{908DCB5E-ABA3-4383-9401-9ED26AFCD057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7" name="Arc 216">
                    <a:extLst>
                      <a:ext uri="{FF2B5EF4-FFF2-40B4-BE49-F238E27FC236}">
                        <a16:creationId xmlns:a16="http://schemas.microsoft.com/office/drawing/2014/main" id="{A7F753EE-BFBA-444A-9CA6-6B87002DDEEB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BC5D5C92-5401-423C-96B0-12643828EEA2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10" name="Circle: Hollow 209">
                  <a:extLst>
                    <a:ext uri="{FF2B5EF4-FFF2-40B4-BE49-F238E27FC236}">
                      <a16:creationId xmlns:a16="http://schemas.microsoft.com/office/drawing/2014/main" id="{54874BFA-AB4A-4D7B-8F47-0EDBAC431186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11" name="Group 210">
                  <a:extLst>
                    <a:ext uri="{FF2B5EF4-FFF2-40B4-BE49-F238E27FC236}">
                      <a16:creationId xmlns:a16="http://schemas.microsoft.com/office/drawing/2014/main" id="{D122F0AC-E984-4388-9A07-191C41A0D23F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12" name="Circle: Hollow 211">
                    <a:extLst>
                      <a:ext uri="{FF2B5EF4-FFF2-40B4-BE49-F238E27FC236}">
                        <a16:creationId xmlns:a16="http://schemas.microsoft.com/office/drawing/2014/main" id="{79179639-ED67-4FC0-8EBD-580CFC5C8D47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3" name="Arc 212">
                    <a:extLst>
                      <a:ext uri="{FF2B5EF4-FFF2-40B4-BE49-F238E27FC236}">
                        <a16:creationId xmlns:a16="http://schemas.microsoft.com/office/drawing/2014/main" id="{667FC854-0DBA-418D-864A-57374BA9C1CD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E4C44529-396E-4075-8697-A314FF3E4194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06" name="Circle: Hollow 205">
                  <a:extLst>
                    <a:ext uri="{FF2B5EF4-FFF2-40B4-BE49-F238E27FC236}">
                      <a16:creationId xmlns:a16="http://schemas.microsoft.com/office/drawing/2014/main" id="{BE3447AE-63AE-4C87-A78B-2203A9352C6C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61E4B028-B30D-453B-9C4A-F1CAF77FAED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08" name="Circle: Hollow 207">
                    <a:extLst>
                      <a:ext uri="{FF2B5EF4-FFF2-40B4-BE49-F238E27FC236}">
                        <a16:creationId xmlns:a16="http://schemas.microsoft.com/office/drawing/2014/main" id="{FDE549C5-35AE-4E2A-960A-2AE0403702C1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9" name="Arc 208">
                    <a:extLst>
                      <a:ext uri="{FF2B5EF4-FFF2-40B4-BE49-F238E27FC236}">
                        <a16:creationId xmlns:a16="http://schemas.microsoft.com/office/drawing/2014/main" id="{71E9B42F-670C-433F-BD53-4B27AEC4B873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129F9E1D-5702-4C02-97E0-6025EDDB3328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02" name="Circle: Hollow 201">
                  <a:extLst>
                    <a:ext uri="{FF2B5EF4-FFF2-40B4-BE49-F238E27FC236}">
                      <a16:creationId xmlns:a16="http://schemas.microsoft.com/office/drawing/2014/main" id="{3138E185-22B8-4E41-8B70-59B15BBFBEE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A82E2135-3FA8-4C5D-93C3-74D6B50365C9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04" name="Circle: Hollow 203">
                    <a:extLst>
                      <a:ext uri="{FF2B5EF4-FFF2-40B4-BE49-F238E27FC236}">
                        <a16:creationId xmlns:a16="http://schemas.microsoft.com/office/drawing/2014/main" id="{18C07F5E-BE0A-44D1-813D-4DAF4EC3949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5" name="Arc 204">
                    <a:extLst>
                      <a:ext uri="{FF2B5EF4-FFF2-40B4-BE49-F238E27FC236}">
                        <a16:creationId xmlns:a16="http://schemas.microsoft.com/office/drawing/2014/main" id="{1191AAB6-80FC-47F2-A2AD-2CABECEF8233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BE631BE-9EB3-4991-81C7-9A9362BE2D3D}"/>
                </a:ext>
              </a:extLst>
            </p:cNvPr>
            <p:cNvGrpSpPr/>
            <p:nvPr/>
          </p:nvGrpSpPr>
          <p:grpSpPr>
            <a:xfrm rot="12481378">
              <a:off x="3187614" y="605209"/>
              <a:ext cx="5738646" cy="5769562"/>
              <a:chOff x="3233529" y="566530"/>
              <a:chExt cx="5738646" cy="5769562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3E0B5891-000F-4FFE-962B-072C72A50F0C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93" name="Circle: Hollow 192">
                  <a:extLst>
                    <a:ext uri="{FF2B5EF4-FFF2-40B4-BE49-F238E27FC236}">
                      <a16:creationId xmlns:a16="http://schemas.microsoft.com/office/drawing/2014/main" id="{AB44006C-20D7-4DF2-A436-A56F47AD8352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65994AEE-2808-4783-8C01-C6AB06A14DDB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95" name="Circle: Hollow 194">
                    <a:extLst>
                      <a:ext uri="{FF2B5EF4-FFF2-40B4-BE49-F238E27FC236}">
                        <a16:creationId xmlns:a16="http://schemas.microsoft.com/office/drawing/2014/main" id="{BD4FCA60-E972-4E98-8516-2C4DB7B3427D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6" name="Arc 195">
                    <a:extLst>
                      <a:ext uri="{FF2B5EF4-FFF2-40B4-BE49-F238E27FC236}">
                        <a16:creationId xmlns:a16="http://schemas.microsoft.com/office/drawing/2014/main" id="{D3376D3E-C3AC-4234-8663-D2DDA61E9785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A14F43A0-06DC-4F13-BD46-2674288D1F07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89" name="Circle: Hollow 188">
                  <a:extLst>
                    <a:ext uri="{FF2B5EF4-FFF2-40B4-BE49-F238E27FC236}">
                      <a16:creationId xmlns:a16="http://schemas.microsoft.com/office/drawing/2014/main" id="{A2F49EB6-D26E-4F93-ADCD-7DDD0637897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B00862AE-742F-4B6C-9863-A2A9806882E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91" name="Circle: Hollow 190">
                    <a:extLst>
                      <a:ext uri="{FF2B5EF4-FFF2-40B4-BE49-F238E27FC236}">
                        <a16:creationId xmlns:a16="http://schemas.microsoft.com/office/drawing/2014/main" id="{29F6B19A-566B-45D4-A333-1B8DDC446E1B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2" name="Arc 191">
                    <a:extLst>
                      <a:ext uri="{FF2B5EF4-FFF2-40B4-BE49-F238E27FC236}">
                        <a16:creationId xmlns:a16="http://schemas.microsoft.com/office/drawing/2014/main" id="{3760997B-1081-48DA-873F-824F260D69E9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5A04E926-59E0-40A4-8502-670082B50C37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85" name="Circle: Hollow 184">
                  <a:extLst>
                    <a:ext uri="{FF2B5EF4-FFF2-40B4-BE49-F238E27FC236}">
                      <a16:creationId xmlns:a16="http://schemas.microsoft.com/office/drawing/2014/main" id="{DACBE75F-F555-466B-B244-442419A131B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8E5C7B25-A044-49CF-932D-6E748E855F4C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87" name="Circle: Hollow 186">
                    <a:extLst>
                      <a:ext uri="{FF2B5EF4-FFF2-40B4-BE49-F238E27FC236}">
                        <a16:creationId xmlns:a16="http://schemas.microsoft.com/office/drawing/2014/main" id="{DEDB7B15-C58C-402E-B1B7-7E775363A006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8" name="Arc 187">
                    <a:extLst>
                      <a:ext uri="{FF2B5EF4-FFF2-40B4-BE49-F238E27FC236}">
                        <a16:creationId xmlns:a16="http://schemas.microsoft.com/office/drawing/2014/main" id="{B3DD2799-D002-4370-A5A8-DFF4B08CDD60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997EBF7A-AD29-4C1C-8A1E-C80E6B1B6370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81" name="Circle: Hollow 180">
                  <a:extLst>
                    <a:ext uri="{FF2B5EF4-FFF2-40B4-BE49-F238E27FC236}">
                      <a16:creationId xmlns:a16="http://schemas.microsoft.com/office/drawing/2014/main" id="{8649E30F-3C00-44D6-B8E8-3AB9E6E40431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2268838"/>
                  <a:ext cx="715618" cy="2320324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A3C32D63-6E4F-4D01-B764-A510ABDCB8F6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83" name="Circle: Hollow 182">
                    <a:extLst>
                      <a:ext uri="{FF2B5EF4-FFF2-40B4-BE49-F238E27FC236}">
                        <a16:creationId xmlns:a16="http://schemas.microsoft.com/office/drawing/2014/main" id="{2376A886-028A-4420-AAFE-FAE10EE829AE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Arc 183">
                    <a:extLst>
                      <a:ext uri="{FF2B5EF4-FFF2-40B4-BE49-F238E27FC236}">
                        <a16:creationId xmlns:a16="http://schemas.microsoft.com/office/drawing/2014/main" id="{8A3F23B0-667C-42B8-8719-1CFAB068EC12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A9880C55-75F3-4C8F-98AF-B07076E8F572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77" name="Circle: Hollow 176">
                  <a:extLst>
                    <a:ext uri="{FF2B5EF4-FFF2-40B4-BE49-F238E27FC236}">
                      <a16:creationId xmlns:a16="http://schemas.microsoft.com/office/drawing/2014/main" id="{2C8D9EEE-71F5-40AB-82F7-78B3AC396D4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2360634"/>
                  <a:ext cx="715618" cy="2136732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27E0E4A2-FFAB-40CF-8132-620791D149FF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79" name="Circle: Hollow 178">
                    <a:extLst>
                      <a:ext uri="{FF2B5EF4-FFF2-40B4-BE49-F238E27FC236}">
                        <a16:creationId xmlns:a16="http://schemas.microsoft.com/office/drawing/2014/main" id="{80887D13-9C96-4314-9E5A-72BC88A7FB8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0" name="Arc 179">
                    <a:extLst>
                      <a:ext uri="{FF2B5EF4-FFF2-40B4-BE49-F238E27FC236}">
                        <a16:creationId xmlns:a16="http://schemas.microsoft.com/office/drawing/2014/main" id="{CB1B40E3-A750-47EF-887E-DCA9471B6C96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CB5E2CE-BAE1-4E77-93E3-72505E9CFD24}"/>
                </a:ext>
              </a:extLst>
            </p:cNvPr>
            <p:cNvGrpSpPr/>
            <p:nvPr/>
          </p:nvGrpSpPr>
          <p:grpSpPr>
            <a:xfrm rot="7827668">
              <a:off x="3172448" y="588838"/>
              <a:ext cx="5738646" cy="5769562"/>
              <a:chOff x="3233529" y="566530"/>
              <a:chExt cx="5738646" cy="5769562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7D6DD7FD-9F96-4D76-BD4B-678C7B1B2453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68" name="Circle: Hollow 167">
                  <a:extLst>
                    <a:ext uri="{FF2B5EF4-FFF2-40B4-BE49-F238E27FC236}">
                      <a16:creationId xmlns:a16="http://schemas.microsoft.com/office/drawing/2014/main" id="{CFE26310-35D3-43AC-9C52-75A8613BD793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8C9705A9-2616-4951-A2D8-B298ACEA5AB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70" name="Circle: Hollow 169">
                    <a:extLst>
                      <a:ext uri="{FF2B5EF4-FFF2-40B4-BE49-F238E27FC236}">
                        <a16:creationId xmlns:a16="http://schemas.microsoft.com/office/drawing/2014/main" id="{F8E93F92-517D-419D-ACF5-DE396088A443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1" name="Arc 170">
                    <a:extLst>
                      <a:ext uri="{FF2B5EF4-FFF2-40B4-BE49-F238E27FC236}">
                        <a16:creationId xmlns:a16="http://schemas.microsoft.com/office/drawing/2014/main" id="{69706D17-2337-446F-896A-A8ACE5DB3D6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BD43D0A8-CA72-4261-8720-075A111B2FA0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64" name="Circle: Hollow 163">
                  <a:extLst>
                    <a:ext uri="{FF2B5EF4-FFF2-40B4-BE49-F238E27FC236}">
                      <a16:creationId xmlns:a16="http://schemas.microsoft.com/office/drawing/2014/main" id="{B3CDCFC3-88EA-422D-A39B-89A1E52959F9}"/>
                    </a:ext>
                  </a:extLst>
                </p:cNvPr>
                <p:cNvSpPr/>
                <p:nvPr/>
              </p:nvSpPr>
              <p:spPr>
                <a:xfrm rot="20597840" flipH="1" flipV="1">
                  <a:off x="5536739" y="2300254"/>
                  <a:ext cx="1118522" cy="2257492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099EA303-D64C-4E53-B26F-1EC0FA1CC7D3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66" name="Circle: Hollow 165">
                    <a:extLst>
                      <a:ext uri="{FF2B5EF4-FFF2-40B4-BE49-F238E27FC236}">
                        <a16:creationId xmlns:a16="http://schemas.microsoft.com/office/drawing/2014/main" id="{0A2E0B41-036E-4164-880D-A38639AE179B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7" name="Arc 166">
                    <a:extLst>
                      <a:ext uri="{FF2B5EF4-FFF2-40B4-BE49-F238E27FC236}">
                        <a16:creationId xmlns:a16="http://schemas.microsoft.com/office/drawing/2014/main" id="{67D3BC51-D387-4EBD-9A20-89F2224FC54A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AFF540C7-46BF-47A4-B23D-A2F9A1124734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62" name="Circle: Hollow 161">
                  <a:extLst>
                    <a:ext uri="{FF2B5EF4-FFF2-40B4-BE49-F238E27FC236}">
                      <a16:creationId xmlns:a16="http://schemas.microsoft.com/office/drawing/2014/main" id="{AEF7D746-F3C5-4723-8ED4-682318186FB4}"/>
                    </a:ext>
                  </a:extLst>
                </p:cNvPr>
                <p:cNvSpPr/>
                <p:nvPr/>
              </p:nvSpPr>
              <p:spPr>
                <a:xfrm>
                  <a:off x="3233530" y="566530"/>
                  <a:ext cx="5724940" cy="572494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Arc 162">
                  <a:extLst>
                    <a:ext uri="{FF2B5EF4-FFF2-40B4-BE49-F238E27FC236}">
                      <a16:creationId xmlns:a16="http://schemas.microsoft.com/office/drawing/2014/main" id="{8BBC8BA7-DBFB-473C-819F-7C0BF3534EC1}"/>
                    </a:ext>
                  </a:extLst>
                </p:cNvPr>
                <p:cNvSpPr/>
                <p:nvPr/>
              </p:nvSpPr>
              <p:spPr>
                <a:xfrm rot="10384530">
                  <a:off x="5633578" y="682977"/>
                  <a:ext cx="675860" cy="2435869"/>
                </a:xfrm>
                <a:prstGeom prst="arc">
                  <a:avLst>
                    <a:gd name="adj1" fmla="val 16437847"/>
                    <a:gd name="adj2" fmla="val 5034335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FADD2444-3277-4C0C-AD06-CCFA27C19D57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58" name="Circle: Hollow 157">
                  <a:extLst>
                    <a:ext uri="{FF2B5EF4-FFF2-40B4-BE49-F238E27FC236}">
                      <a16:creationId xmlns:a16="http://schemas.microsoft.com/office/drawing/2014/main" id="{92A558DE-B2B7-44C5-8BE5-4346066F4196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2261129"/>
                  <a:ext cx="715618" cy="2335742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CD6C175F-AC17-4245-8057-3D378778F6A0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60" name="Circle: Hollow 159">
                    <a:extLst>
                      <a:ext uri="{FF2B5EF4-FFF2-40B4-BE49-F238E27FC236}">
                        <a16:creationId xmlns:a16="http://schemas.microsoft.com/office/drawing/2014/main" id="{AB8923CC-E607-4C88-B9AE-D6BD4D643534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Arc 160">
                    <a:extLst>
                      <a:ext uri="{FF2B5EF4-FFF2-40B4-BE49-F238E27FC236}">
                        <a16:creationId xmlns:a16="http://schemas.microsoft.com/office/drawing/2014/main" id="{ABB0A8B3-7278-4126-AAD6-1DA9023BA03B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DB1E0B3E-EA07-486C-B23D-B193E4269625}"/>
                  </a:ext>
                </a:extLst>
              </p:cNvPr>
              <p:cNvGrpSpPr/>
              <p:nvPr/>
            </p:nvGrpSpPr>
            <p:grpSpPr>
              <a:xfrm rot="19892110">
                <a:off x="3247235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56" name="Circle: Hollow 155">
                  <a:extLst>
                    <a:ext uri="{FF2B5EF4-FFF2-40B4-BE49-F238E27FC236}">
                      <a16:creationId xmlns:a16="http://schemas.microsoft.com/office/drawing/2014/main" id="{008D9F60-CDEC-411B-A6F0-78967CDFDCC7}"/>
                    </a:ext>
                  </a:extLst>
                </p:cNvPr>
                <p:cNvSpPr/>
                <p:nvPr/>
              </p:nvSpPr>
              <p:spPr>
                <a:xfrm>
                  <a:off x="3233530" y="566530"/>
                  <a:ext cx="5724940" cy="572494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Arc 156">
                  <a:extLst>
                    <a:ext uri="{FF2B5EF4-FFF2-40B4-BE49-F238E27FC236}">
                      <a16:creationId xmlns:a16="http://schemas.microsoft.com/office/drawing/2014/main" id="{6E6DF1B7-5368-43A7-8EF1-6FF8FC2F0805}"/>
                    </a:ext>
                  </a:extLst>
                </p:cNvPr>
                <p:cNvSpPr/>
                <p:nvPr/>
              </p:nvSpPr>
              <p:spPr>
                <a:xfrm rot="10384530">
                  <a:off x="5633578" y="682977"/>
                  <a:ext cx="675860" cy="2435869"/>
                </a:xfrm>
                <a:prstGeom prst="arc">
                  <a:avLst>
                    <a:gd name="adj1" fmla="val 16437847"/>
                    <a:gd name="adj2" fmla="val 5034335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5F267A7-BA13-4579-9AAD-A3B335136CBD}"/>
                </a:ext>
              </a:extLst>
            </p:cNvPr>
            <p:cNvGrpSpPr/>
            <p:nvPr/>
          </p:nvGrpSpPr>
          <p:grpSpPr>
            <a:xfrm rot="2922498">
              <a:off x="3240382" y="597354"/>
              <a:ext cx="5738646" cy="5769562"/>
              <a:chOff x="3233529" y="566530"/>
              <a:chExt cx="5738646" cy="5769562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97D72555-2F0C-40EA-806C-A6FFE3943F5B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49" name="Circle: Hollow 148">
                  <a:extLst>
                    <a:ext uri="{FF2B5EF4-FFF2-40B4-BE49-F238E27FC236}">
                      <a16:creationId xmlns:a16="http://schemas.microsoft.com/office/drawing/2014/main" id="{1B53A085-262E-4962-8D63-8FB342136FA5}"/>
                    </a:ext>
                  </a:extLst>
                </p:cNvPr>
                <p:cNvSpPr/>
                <p:nvPr/>
              </p:nvSpPr>
              <p:spPr>
                <a:xfrm>
                  <a:off x="3233530" y="566530"/>
                  <a:ext cx="5724940" cy="572494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Arc 149">
                  <a:extLst>
                    <a:ext uri="{FF2B5EF4-FFF2-40B4-BE49-F238E27FC236}">
                      <a16:creationId xmlns:a16="http://schemas.microsoft.com/office/drawing/2014/main" id="{983D0FAA-E8DF-49C5-ADAE-AFD1F4486407}"/>
                    </a:ext>
                  </a:extLst>
                </p:cNvPr>
                <p:cNvSpPr/>
                <p:nvPr/>
              </p:nvSpPr>
              <p:spPr>
                <a:xfrm rot="10384530">
                  <a:off x="5633578" y="682977"/>
                  <a:ext cx="675860" cy="2435869"/>
                </a:xfrm>
                <a:prstGeom prst="arc">
                  <a:avLst>
                    <a:gd name="adj1" fmla="val 16437847"/>
                    <a:gd name="adj2" fmla="val 5034335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42AAB5BE-E5C7-4E8A-AE6D-DAEB398DF975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45" name="Circle: Hollow 144">
                  <a:extLst>
                    <a:ext uri="{FF2B5EF4-FFF2-40B4-BE49-F238E27FC236}">
                      <a16:creationId xmlns:a16="http://schemas.microsoft.com/office/drawing/2014/main" id="{86D97E21-E898-47BB-90D1-021DAFA598EC}"/>
                    </a:ext>
                  </a:extLst>
                </p:cNvPr>
                <p:cNvSpPr/>
                <p:nvPr/>
              </p:nvSpPr>
              <p:spPr>
                <a:xfrm flipH="1" flipV="1">
                  <a:off x="4971775" y="3048162"/>
                  <a:ext cx="2248450" cy="761676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0EF52D8E-5FE2-4BD4-9D72-10608AF6D3A4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47" name="Circle: Hollow 146">
                    <a:extLst>
                      <a:ext uri="{FF2B5EF4-FFF2-40B4-BE49-F238E27FC236}">
                        <a16:creationId xmlns:a16="http://schemas.microsoft.com/office/drawing/2014/main" id="{A0055770-380D-4CDC-AA15-08A6A24C0790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8" name="Arc 147">
                    <a:extLst>
                      <a:ext uri="{FF2B5EF4-FFF2-40B4-BE49-F238E27FC236}">
                        <a16:creationId xmlns:a16="http://schemas.microsoft.com/office/drawing/2014/main" id="{F47B2908-ED75-4087-8D35-2800A61E4D1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910FEE8F-79BC-467E-B7A9-90BB77D02D70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43" name="Circle: Hollow 142">
                  <a:extLst>
                    <a:ext uri="{FF2B5EF4-FFF2-40B4-BE49-F238E27FC236}">
                      <a16:creationId xmlns:a16="http://schemas.microsoft.com/office/drawing/2014/main" id="{F17DD8CB-6601-4530-8FED-5F742DB4A763}"/>
                    </a:ext>
                  </a:extLst>
                </p:cNvPr>
                <p:cNvSpPr/>
                <p:nvPr/>
              </p:nvSpPr>
              <p:spPr>
                <a:xfrm>
                  <a:off x="3233530" y="566530"/>
                  <a:ext cx="5724940" cy="572494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Arc 143">
                  <a:extLst>
                    <a:ext uri="{FF2B5EF4-FFF2-40B4-BE49-F238E27FC236}">
                      <a16:creationId xmlns:a16="http://schemas.microsoft.com/office/drawing/2014/main" id="{CCC29580-0526-493E-B3A4-84EE2ABA8E66}"/>
                    </a:ext>
                  </a:extLst>
                </p:cNvPr>
                <p:cNvSpPr/>
                <p:nvPr/>
              </p:nvSpPr>
              <p:spPr>
                <a:xfrm rot="10384530">
                  <a:off x="5633578" y="682977"/>
                  <a:ext cx="675860" cy="2435869"/>
                </a:xfrm>
                <a:prstGeom prst="arc">
                  <a:avLst>
                    <a:gd name="adj1" fmla="val 16437847"/>
                    <a:gd name="adj2" fmla="val 5034335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5E7AA6DF-EB90-4AA6-A012-DAC619A6E94C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41" name="Circle: Hollow 140">
                  <a:extLst>
                    <a:ext uri="{FF2B5EF4-FFF2-40B4-BE49-F238E27FC236}">
                      <a16:creationId xmlns:a16="http://schemas.microsoft.com/office/drawing/2014/main" id="{37CD7930-BCD2-4A05-B7D6-F54B1E1E3EE0}"/>
                    </a:ext>
                  </a:extLst>
                </p:cNvPr>
                <p:cNvSpPr/>
                <p:nvPr/>
              </p:nvSpPr>
              <p:spPr>
                <a:xfrm>
                  <a:off x="3233530" y="566530"/>
                  <a:ext cx="5724940" cy="572494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Arc 141">
                  <a:extLst>
                    <a:ext uri="{FF2B5EF4-FFF2-40B4-BE49-F238E27FC236}">
                      <a16:creationId xmlns:a16="http://schemas.microsoft.com/office/drawing/2014/main" id="{B87CAD5E-D6E1-4270-81BF-EA3828ADE11C}"/>
                    </a:ext>
                  </a:extLst>
                </p:cNvPr>
                <p:cNvSpPr/>
                <p:nvPr/>
              </p:nvSpPr>
              <p:spPr>
                <a:xfrm rot="10384530">
                  <a:off x="5633578" y="682977"/>
                  <a:ext cx="675860" cy="2435869"/>
                </a:xfrm>
                <a:prstGeom prst="arc">
                  <a:avLst>
                    <a:gd name="adj1" fmla="val 16437847"/>
                    <a:gd name="adj2" fmla="val 5034335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07BFDCE-F3FB-4F88-A158-3246F37DE195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39" name="Circle: Hollow 138">
                  <a:extLst>
                    <a:ext uri="{FF2B5EF4-FFF2-40B4-BE49-F238E27FC236}">
                      <a16:creationId xmlns:a16="http://schemas.microsoft.com/office/drawing/2014/main" id="{367906B6-A968-40FA-9E4C-6325E88E8F18}"/>
                    </a:ext>
                  </a:extLst>
                </p:cNvPr>
                <p:cNvSpPr/>
                <p:nvPr/>
              </p:nvSpPr>
              <p:spPr>
                <a:xfrm>
                  <a:off x="3233530" y="566530"/>
                  <a:ext cx="5724940" cy="572494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Arc 139">
                  <a:extLst>
                    <a:ext uri="{FF2B5EF4-FFF2-40B4-BE49-F238E27FC236}">
                      <a16:creationId xmlns:a16="http://schemas.microsoft.com/office/drawing/2014/main" id="{7638B1B7-CA61-4923-89F1-A05C566B7F01}"/>
                    </a:ext>
                  </a:extLst>
                </p:cNvPr>
                <p:cNvSpPr/>
                <p:nvPr/>
              </p:nvSpPr>
              <p:spPr>
                <a:xfrm rot="10384530">
                  <a:off x="5633578" y="682977"/>
                  <a:ext cx="675860" cy="2435869"/>
                </a:xfrm>
                <a:prstGeom prst="arc">
                  <a:avLst>
                    <a:gd name="adj1" fmla="val 16437847"/>
                    <a:gd name="adj2" fmla="val 5034335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0AB9BF9D-5120-400B-B94A-4233E82F2DD6}"/>
              </a:ext>
            </a:extLst>
          </p:cNvPr>
          <p:cNvSpPr/>
          <p:nvPr/>
        </p:nvSpPr>
        <p:spPr>
          <a:xfrm>
            <a:off x="4766037" y="2473635"/>
            <a:ext cx="2420724" cy="24207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735B4A6-19AD-447F-8F1E-914938392D17}"/>
              </a:ext>
            </a:extLst>
          </p:cNvPr>
          <p:cNvSpPr txBox="1"/>
          <p:nvPr/>
        </p:nvSpPr>
        <p:spPr>
          <a:xfrm>
            <a:off x="4545943" y="4488098"/>
            <a:ext cx="278472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WELCOME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CD0AAD64-F5F1-4476-BFCB-C14ACC47EA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8" b="90061" l="2162" r="8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7" t="3608" r="21902" b="10597"/>
          <a:stretch/>
        </p:blipFill>
        <p:spPr>
          <a:xfrm>
            <a:off x="3840479" y="1463046"/>
            <a:ext cx="4473527" cy="45438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EAFE3375-AFAA-4331-B278-E2CF0554E20B}"/>
              </a:ext>
            </a:extLst>
          </p:cNvPr>
          <p:cNvSpPr/>
          <p:nvPr/>
        </p:nvSpPr>
        <p:spPr>
          <a:xfrm>
            <a:off x="3505200" y="3100760"/>
            <a:ext cx="4953000" cy="1676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99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C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61128" y="1139792"/>
            <a:ext cx="3281633" cy="694583"/>
          </a:xfrm>
          <a:prstGeom prst="rect">
            <a:avLst/>
          </a:prstGeom>
          <a:solidFill>
            <a:srgbClr val="2FC8D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94599" y="4961969"/>
            <a:ext cx="4614690" cy="1225147"/>
          </a:xfrm>
          <a:prstGeom prst="rect">
            <a:avLst/>
          </a:prstGeom>
          <a:gradFill flip="none" rotWithShape="1">
            <a:gsLst>
              <a:gs pos="60000">
                <a:srgbClr val="006600"/>
              </a:gs>
              <a:gs pos="78000">
                <a:srgbClr val="FF0000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লুব্রিকেটিং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1886" y="2753158"/>
            <a:ext cx="3460116" cy="5603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31285" y="2013568"/>
            <a:ext cx="2541319" cy="560397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59402" y="4232338"/>
            <a:ext cx="2885084" cy="5603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45488" y="3492748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2.3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578716" cy="2000548"/>
            <a:chOff x="671103" y="4099084"/>
            <a:chExt cx="4578716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816296" y="4468620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29BAB1-CDA6-4D6B-8B07-9452613C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656D-B78B-443D-AC10-B9BD1CC74914}" type="datetime5">
              <a:rPr lang="en-US" smtClean="0"/>
              <a:t>27-May-26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4605E4-8D39-41FE-9F09-DC051F45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BF4F22-E457-4311-8314-EAF230EB9983}"/>
              </a:ext>
            </a:extLst>
          </p:cNvPr>
          <p:cNvGrpSpPr/>
          <p:nvPr/>
        </p:nvGrpSpPr>
        <p:grpSpPr>
          <a:xfrm>
            <a:off x="882348" y="1825521"/>
            <a:ext cx="765666" cy="1736042"/>
            <a:chOff x="863212" y="1467646"/>
            <a:chExt cx="765666" cy="173604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58EBE9-E046-4480-8030-32A0A7453339}"/>
                </a:ext>
              </a:extLst>
            </p:cNvPr>
            <p:cNvSpPr/>
            <p:nvPr/>
          </p:nvSpPr>
          <p:spPr>
            <a:xfrm>
              <a:off x="1227156" y="2472858"/>
              <a:ext cx="325220" cy="35600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65B1D5-2990-4C46-96A7-294448225EFC}"/>
                </a:ext>
              </a:extLst>
            </p:cNvPr>
            <p:cNvSpPr/>
            <p:nvPr/>
          </p:nvSpPr>
          <p:spPr>
            <a:xfrm>
              <a:off x="882301" y="2563862"/>
              <a:ext cx="325220" cy="3560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5EC586-00C5-4A15-A068-7653ACDF76A8}"/>
                </a:ext>
              </a:extLst>
            </p:cNvPr>
            <p:cNvSpPr/>
            <p:nvPr/>
          </p:nvSpPr>
          <p:spPr>
            <a:xfrm>
              <a:off x="883082" y="2145439"/>
              <a:ext cx="325220" cy="35600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EBD2F-5245-4A29-9791-AA4F6B58EFF2}"/>
                </a:ext>
              </a:extLst>
            </p:cNvPr>
            <p:cNvSpPr/>
            <p:nvPr/>
          </p:nvSpPr>
          <p:spPr>
            <a:xfrm>
              <a:off x="1228776" y="2847681"/>
              <a:ext cx="325220" cy="356007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3F11ED-5603-4B60-A437-F28A760727F5}"/>
                </a:ext>
              </a:extLst>
            </p:cNvPr>
            <p:cNvSpPr/>
            <p:nvPr/>
          </p:nvSpPr>
          <p:spPr>
            <a:xfrm rot="2076077">
              <a:off x="863212" y="1467646"/>
              <a:ext cx="680311" cy="689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596864-E8F0-4681-B507-1C7DB17E5199}"/>
                </a:ext>
              </a:extLst>
            </p:cNvPr>
            <p:cNvSpPr/>
            <p:nvPr/>
          </p:nvSpPr>
          <p:spPr>
            <a:xfrm>
              <a:off x="1303658" y="2056636"/>
              <a:ext cx="325220" cy="3560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1EA361B-7906-43E4-BF64-8EFD055C13F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361" y="1082817"/>
            <a:ext cx="584063" cy="52735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" name="Picture 23">
            <a:hlinkClick r:id="rId15"/>
            <a:extLst>
              <a:ext uri="{FF2B5EF4-FFF2-40B4-BE49-F238E27FC236}">
                <a16:creationId xmlns:a16="http://schemas.microsoft.com/office/drawing/2014/main" id="{EB09834D-7D85-4661-AC06-48F1A31D286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675" y="1990548"/>
            <a:ext cx="1258124" cy="868652"/>
          </a:xfrm>
          <a:prstGeom prst="rect">
            <a:avLst/>
          </a:prstGeom>
        </p:spPr>
      </p:pic>
      <p:sp>
        <p:nvSpPr>
          <p:cNvPr id="25" name="Rectangle 24">
            <a:hlinkClick r:id="rId15"/>
            <a:extLst>
              <a:ext uri="{FF2B5EF4-FFF2-40B4-BE49-F238E27FC236}">
                <a16:creationId xmlns:a16="http://schemas.microsoft.com/office/drawing/2014/main" id="{7585527F-3F2B-4230-AECA-6DA5FEB9BEA8}"/>
              </a:ext>
            </a:extLst>
          </p:cNvPr>
          <p:cNvSpPr/>
          <p:nvPr/>
        </p:nvSpPr>
        <p:spPr>
          <a:xfrm>
            <a:off x="4214037" y="2766910"/>
            <a:ext cx="1365401" cy="454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প্রোফাইল</a:t>
            </a:r>
            <a:endParaRPr lang="en-US" sz="28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A9A30B23-4184-E195-3F1A-D35B104F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2137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8B2DED-1445-4376-8642-53A83A58A6A8}"/>
              </a:ext>
            </a:extLst>
          </p:cNvPr>
          <p:cNvSpPr/>
          <p:nvPr/>
        </p:nvSpPr>
        <p:spPr>
          <a:xfrm>
            <a:off x="4655480" y="304800"/>
            <a:ext cx="288104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E0BC6-50E5-4A56-B9D9-FD29164C3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" b="2382"/>
          <a:stretch/>
        </p:blipFill>
        <p:spPr>
          <a:xfrm>
            <a:off x="3242896" y="1676400"/>
            <a:ext cx="5706208" cy="4283907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DD3F1F-2877-FDEA-3A15-38588F98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D48A-6686-4011-91AF-BB7720C89F18}" type="datetime5">
              <a:rPr lang="en-US" smtClean="0"/>
              <a:t>27-May-26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74ABC-F9E4-55A3-6742-ACC7B920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085D4-FCC3-903E-DDA8-AC1B7318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27748D-08A5-4AF3-8AEE-09DF03BE5761}"/>
              </a:ext>
            </a:extLst>
          </p:cNvPr>
          <p:cNvSpPr/>
          <p:nvPr/>
        </p:nvSpPr>
        <p:spPr>
          <a:xfrm>
            <a:off x="3287712" y="457200"/>
            <a:ext cx="5616575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0"/>
              <a:solidFill>
                <a:srgbClr val="3333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60213-BA10-40E2-AD15-7139E355F857}"/>
              </a:ext>
            </a:extLst>
          </p:cNvPr>
          <p:cNvSpPr txBox="1"/>
          <p:nvPr/>
        </p:nvSpPr>
        <p:spPr>
          <a:xfrm>
            <a:off x="3105150" y="5791200"/>
            <a:ext cx="5981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লুব্রিকেটিং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1B7DE-30EB-4ABE-851A-81D4081D0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99" y="2057400"/>
            <a:ext cx="5689601" cy="32004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CBFBB-5A9C-AE20-6B41-6090BA09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D57C-A49F-4E9F-8B2C-E92905BC769C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725AB-4A15-6C39-DDD4-3EA2376C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50CF7-5EA7-0A77-1358-60BE4313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1100" y="533400"/>
            <a:ext cx="220980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dirty="0">
              <a:ln w="0"/>
              <a:solidFill>
                <a:srgbClr val="3333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057F3-58DE-40B8-B27D-BAEDA916DAE2}"/>
              </a:ext>
            </a:extLst>
          </p:cNvPr>
          <p:cNvSpPr txBox="1"/>
          <p:nvPr/>
        </p:nvSpPr>
        <p:spPr>
          <a:xfrm>
            <a:off x="2171700" y="1828800"/>
            <a:ext cx="7848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লুব্রিকেটিং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লুব্রিকেটিং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প্রয়োজনীতা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ওয়েল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পাম্পের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প্রকাভেদ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লুব্রিকেটিং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সিস্টেমসমূহের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F04C6-0824-D121-49DD-B473B39C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0C65-1603-4BFC-B211-3A5129FA8C7F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7AA44-D369-0867-D903-4A41D774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F37CD-3EAD-9A12-5710-17B894F9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228600"/>
            <a:ext cx="579120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ইঞ্জিনের লুব্রিকেটিং সিষ্টেম</a:t>
            </a:r>
            <a:endParaRPr lang="en-US" sz="1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4761B-8198-4211-81A3-2D6080D21F79}"/>
              </a:ext>
            </a:extLst>
          </p:cNvPr>
          <p:cNvSpPr txBox="1"/>
          <p:nvPr/>
        </p:nvSpPr>
        <p:spPr>
          <a:xfrm>
            <a:off x="876300" y="1371600"/>
            <a:ext cx="10439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লুব্রিকেটিং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ওয়েল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যন্ত্রাংশকে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পিচ্ছিল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লুব্রিকেটিং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34670-6CBD-4D61-A9AB-68FBF83798AE}"/>
              </a:ext>
            </a:extLst>
          </p:cNvPr>
          <p:cNvSpPr txBox="1"/>
          <p:nvPr/>
        </p:nvSpPr>
        <p:spPr>
          <a:xfrm>
            <a:off x="533400" y="3048000"/>
            <a:ext cx="7162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ফ্রিকশন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এনার্জি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লস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যন্ত্রাংশকে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ওভার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হিট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ক্র্যাংক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কেসে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বর্জ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পিস্টন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উঠানামা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দীর্ঘস্থায়ী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2EBBC6-038C-4ACE-9943-E38E0F240419}"/>
              </a:ext>
            </a:extLst>
          </p:cNvPr>
          <p:cNvGrpSpPr/>
          <p:nvPr/>
        </p:nvGrpSpPr>
        <p:grpSpPr>
          <a:xfrm>
            <a:off x="6629400" y="3048000"/>
            <a:ext cx="5181600" cy="3571875"/>
            <a:chOff x="6629400" y="3048000"/>
            <a:chExt cx="5181600" cy="35718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3EE26D-0917-4759-ACFB-EC08D114E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67" b="100000" l="0" r="99600">
                          <a14:foregroundMark x1="73400" y1="5333" x2="99600" y2="21067"/>
                          <a14:foregroundMark x1="57400" y1="97600" x2="94000" y2="71200"/>
                          <a14:foregroundMark x1="97600" y1="92000" x2="83600" y2="69867"/>
                          <a14:foregroundMark x1="92600" y1="70400" x2="97600" y2="80533"/>
                          <a14:foregroundMark x1="94400" y1="69867" x2="99400" y2="76267"/>
                          <a14:foregroundMark x1="15400" y1="53867" x2="43800" y2="77067"/>
                          <a14:foregroundMark x1="35600" y1="49067" x2="42000" y2="65067"/>
                          <a14:foregroundMark x1="33400" y1="49333" x2="46400" y2="61600"/>
                          <a14:foregroundMark x1="8400" y1="72267" x2="7400" y2="93600"/>
                          <a14:foregroundMark x1="71600" y1="94667" x2="87200" y2="94667"/>
                          <a14:foregroundMark x1="14000" y1="83200" x2="25800" y2="77867"/>
                          <a14:foregroundMark x1="5400" y1="70667" x2="17200" y2="55733"/>
                          <a14:foregroundMark x1="19600" y1="52533" x2="28800" y2="50133"/>
                          <a14:foregroundMark x1="41400" y1="53333" x2="47400" y2="62400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3048000"/>
              <a:ext cx="4762500" cy="35718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74FBD1-385F-4E29-BB7A-C4D295953341}"/>
                </a:ext>
              </a:extLst>
            </p:cNvPr>
            <p:cNvSpPr txBox="1"/>
            <p:nvPr/>
          </p:nvSpPr>
          <p:spPr>
            <a:xfrm>
              <a:off x="9601200" y="4572000"/>
              <a:ext cx="22098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লুব্রিকেটিং</a:t>
              </a:r>
              <a:r>
                <a:rPr lang="en-US" sz="28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ওয়েল</a:t>
              </a:r>
              <a:r>
                <a:rPr lang="en-US" sz="28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ইঞ্জিন</a:t>
              </a:r>
              <a:r>
                <a:rPr lang="en-US" sz="28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যন্ত্রাংশ</a:t>
              </a:r>
              <a:endPara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FB38C7-51BF-B60E-BD14-7897CFE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EF58-BFB5-494A-880F-BCA3E770561B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E7FEC-EF3B-898D-1151-F5C04B327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61FE7-7BB6-4FDF-28BA-85DD3DB7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1AF423-2BBD-4F20-88F2-CFB86EBDD581}"/>
              </a:ext>
            </a:extLst>
          </p:cNvPr>
          <p:cNvSpPr txBox="1"/>
          <p:nvPr/>
        </p:nvSpPr>
        <p:spPr>
          <a:xfrm>
            <a:off x="5715000" y="2057400"/>
            <a:ext cx="30480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স্প্ল্যাস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প্রেসার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E2793-C1A9-47BA-A44C-4FEE0BC9BF5C}"/>
              </a:ext>
            </a:extLst>
          </p:cNvPr>
          <p:cNvSpPr txBox="1"/>
          <p:nvPr/>
        </p:nvSpPr>
        <p:spPr>
          <a:xfrm>
            <a:off x="457200" y="2057400"/>
            <a:ext cx="18288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প্রেসার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D2F84-F45F-4E0A-BFF7-E5A23B05021B}"/>
              </a:ext>
            </a:extLst>
          </p:cNvPr>
          <p:cNvSpPr txBox="1"/>
          <p:nvPr/>
        </p:nvSpPr>
        <p:spPr>
          <a:xfrm>
            <a:off x="9296400" y="2057400"/>
            <a:ext cx="22098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পেট্রো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ওয়েল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D08C6E-2F11-48AD-BC9D-DF31A3AA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2895600"/>
            <a:ext cx="3439384" cy="38784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DA788C-666F-4A05-9767-77E92818C6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r="15206" b="6913"/>
          <a:stretch/>
        </p:blipFill>
        <p:spPr>
          <a:xfrm>
            <a:off x="4648446" y="2895600"/>
            <a:ext cx="4038354" cy="35879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889671-278B-447B-AA43-507E833B9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4199468" cy="3200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C472E42-47D1-42AC-B2CB-91B6130A0D59}"/>
              </a:ext>
            </a:extLst>
          </p:cNvPr>
          <p:cNvSpPr/>
          <p:nvPr/>
        </p:nvSpPr>
        <p:spPr>
          <a:xfrm>
            <a:off x="5715000" y="1066800"/>
            <a:ext cx="362243" cy="381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2FB2F2-2E64-47A1-B152-FDA59D6155E7}"/>
              </a:ext>
            </a:extLst>
          </p:cNvPr>
          <p:cNvSpPr/>
          <p:nvPr/>
        </p:nvSpPr>
        <p:spPr>
          <a:xfrm>
            <a:off x="1252024" y="1447800"/>
            <a:ext cx="348176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8BAAE8-DB1A-4D27-9DF3-DB723825014A}"/>
              </a:ext>
            </a:extLst>
          </p:cNvPr>
          <p:cNvSpPr/>
          <p:nvPr/>
        </p:nvSpPr>
        <p:spPr>
          <a:xfrm>
            <a:off x="3962400" y="1447800"/>
            <a:ext cx="3048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940630-FC76-434D-ADBD-5F64645D0CFB}"/>
              </a:ext>
            </a:extLst>
          </p:cNvPr>
          <p:cNvSpPr/>
          <p:nvPr/>
        </p:nvSpPr>
        <p:spPr>
          <a:xfrm>
            <a:off x="7010400" y="1447800"/>
            <a:ext cx="3048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5C690B-1A6D-49D8-82D5-249382EA6F3B}"/>
              </a:ext>
            </a:extLst>
          </p:cNvPr>
          <p:cNvSpPr/>
          <p:nvPr/>
        </p:nvSpPr>
        <p:spPr>
          <a:xfrm>
            <a:off x="10591800" y="1447800"/>
            <a:ext cx="3048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574FC8-10FA-4E63-8B41-DE2080685456}"/>
              </a:ext>
            </a:extLst>
          </p:cNvPr>
          <p:cNvSpPr txBox="1"/>
          <p:nvPr/>
        </p:nvSpPr>
        <p:spPr>
          <a:xfrm>
            <a:off x="3352800" y="2057400"/>
            <a:ext cx="16002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স্প্ল্যাস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67332-B4ED-819E-C5D5-CD102DC2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9B-1F0E-4267-A225-DF2517710401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99C8B-1F47-4140-09B8-64934C7E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লুব্রিকেটিং সিস্টেম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60D7A-03DD-E404-4372-15FA20D6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97362-5BE5-477C-B051-0A498229E954}"/>
              </a:ext>
            </a:extLst>
          </p:cNvPr>
          <p:cNvSpPr/>
          <p:nvPr/>
        </p:nvSpPr>
        <p:spPr>
          <a:xfrm>
            <a:off x="1257300" y="1447800"/>
            <a:ext cx="9639300" cy="228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DD9B1A-326E-454D-BA95-3D2BC47A23A6}"/>
              </a:ext>
            </a:extLst>
          </p:cNvPr>
          <p:cNvSpPr txBox="1"/>
          <p:nvPr/>
        </p:nvSpPr>
        <p:spPr>
          <a:xfrm>
            <a:off x="3352800" y="152400"/>
            <a:ext cx="548640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 লুব্রিকেটিং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1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8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367</Words>
  <Application>Microsoft Office PowerPoint</Application>
  <PresentationFormat>Widescreen</PresentationFormat>
  <Paragraphs>115</Paragraphs>
  <Slides>17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Engr. Md. Shofi Uddin</cp:lastModifiedBy>
  <cp:revision>135</cp:revision>
  <dcterms:created xsi:type="dcterms:W3CDTF">2006-08-16T00:00:00Z</dcterms:created>
  <dcterms:modified xsi:type="dcterms:W3CDTF">2026-05-27T04:47:54Z</dcterms:modified>
</cp:coreProperties>
</file>