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62" r:id="rId1"/>
    <p:sldMasterId id="2147484523" r:id="rId2"/>
  </p:sldMasterIdLst>
  <p:notesMasterIdLst>
    <p:notesMasterId r:id="rId24"/>
  </p:notesMasterIdLst>
  <p:sldIdLst>
    <p:sldId id="258" r:id="rId3"/>
    <p:sldId id="257" r:id="rId4"/>
    <p:sldId id="264" r:id="rId5"/>
    <p:sldId id="263" r:id="rId6"/>
    <p:sldId id="260" r:id="rId7"/>
    <p:sldId id="261" r:id="rId8"/>
    <p:sldId id="267" r:id="rId9"/>
    <p:sldId id="268" r:id="rId10"/>
    <p:sldId id="270" r:id="rId11"/>
    <p:sldId id="271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62" r:id="rId22"/>
    <p:sldId id="28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298" autoAdjust="0"/>
    <p:restoredTop sz="84787" autoAdjust="0"/>
  </p:normalViewPr>
  <p:slideViewPr>
    <p:cSldViewPr snapToGrid="0">
      <p:cViewPr varScale="1">
        <p:scale>
          <a:sx n="58" d="100"/>
          <a:sy n="58" d="100"/>
        </p:scale>
        <p:origin x="3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22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6T05:25:57.7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0 24575,'-14'0'0,"-4"0"-8191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C4769-D55B-41E7-8A50-174C8E65ABCA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38482-8385-4E9C-852D-5552E10A4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921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38482-8385-4E9C-852D-5552E10A43C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31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2C1E-EA6C-4546-8D3B-0D1152DB9D69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B190-224A-4F88-BA5E-1DEB7B8F6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27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2C1E-EA6C-4546-8D3B-0D1152DB9D69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B190-224A-4F88-BA5E-1DEB7B8F6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90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2C1E-EA6C-4546-8D3B-0D1152DB9D69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B190-224A-4F88-BA5E-1DEB7B8F6A4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3838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2C1E-EA6C-4546-8D3B-0D1152DB9D69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B190-224A-4F88-BA5E-1DEB7B8F6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89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2C1E-EA6C-4546-8D3B-0D1152DB9D69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B190-224A-4F88-BA5E-1DEB7B8F6A4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0188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2C1E-EA6C-4546-8D3B-0D1152DB9D69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B190-224A-4F88-BA5E-1DEB7B8F6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85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2C1E-EA6C-4546-8D3B-0D1152DB9D69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B190-224A-4F88-BA5E-1DEB7B8F6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64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2C1E-EA6C-4546-8D3B-0D1152DB9D69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B190-224A-4F88-BA5E-1DEB7B8F6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6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07393-CB3D-1013-4117-D6E33B79A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76252A-02E8-C90F-C887-1AA2210A7F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1C1CC-F3C1-5F55-093D-7188011A6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2C1E-EA6C-4546-8D3B-0D1152DB9D69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327FF-496A-781F-2C8D-26416018F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B6646F-3A45-E935-C796-E00F50BEC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B190-224A-4F88-BA5E-1DEB7B8F6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09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2FB4B-F58C-F92C-849B-374796C4C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695B8-170A-7150-1F77-59EAA233D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BF027E-0EBB-8E48-ADE1-CC1A0978A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2C1E-EA6C-4546-8D3B-0D1152DB9D69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9828A-AD98-7CA0-24A0-E075EA42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B6465E-04DB-696D-9319-33DBD4FD1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B190-224A-4F88-BA5E-1DEB7B8F6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088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C1C62-2271-8680-42A9-AFFCB93F1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943B46-5534-0094-7376-ADB1B1CCA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663CA-3644-111C-0FD9-ABBE33A43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2C1E-EA6C-4546-8D3B-0D1152DB9D69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D2A855-8868-3F73-5788-437670C1B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0A998-824C-62AB-C869-66574BB3B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B190-224A-4F88-BA5E-1DEB7B8F6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0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2C1E-EA6C-4546-8D3B-0D1152DB9D69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B190-224A-4F88-BA5E-1DEB7B8F6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770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59D57-3001-B59A-CDDA-F45D5D25D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C2E6D-E565-869F-A901-7B528E9694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DE8FC0-D43A-5CFC-46BF-9CB01C3337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33D8B7-448D-B2A7-9190-5EC9290AC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2C1E-EA6C-4546-8D3B-0D1152DB9D69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861E01-A1F4-6E8B-7A3C-1E4E1687D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426C5A-E2F7-0DEE-CCC4-F3000D1B7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B190-224A-4F88-BA5E-1DEB7B8F6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729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802E7-36B7-1579-64C6-DBED92C2C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41E1AF-31A0-8D45-EF97-9B29032E70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08760-FCF9-C739-0887-C9851FD317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221475-7D17-8CAB-CBFE-B1A57E5223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16FEF4-F4F5-6C3A-ED48-7E9DC710FB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814CA8-AFAD-BD86-0B52-B18108884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2C1E-EA6C-4546-8D3B-0D1152DB9D69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CC77D6-47D1-7C3C-151D-2814D3F63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018463-77AA-5B84-8256-7D8EFA174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B190-224A-4F88-BA5E-1DEB7B8F6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0553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BE9D-D7CD-4FF4-F3EB-9D535F5FE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A68D07-F6D3-8991-5B73-A5F5BF4D0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2C1E-EA6C-4546-8D3B-0D1152DB9D69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DC1DF6-C0A0-AF5F-5AC9-F38F5978B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99500F-3192-304B-F9FF-34615BA66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B190-224A-4F88-BA5E-1DEB7B8F6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4107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1C063A-DC95-1368-3058-534E2A46F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2C1E-EA6C-4546-8D3B-0D1152DB9D69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55D6F4-BB31-D4AD-56F1-DF0F1C0AE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247CC6-33E8-FAC0-1BBC-CA1261E2E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B190-224A-4F88-BA5E-1DEB7B8F6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9134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FE15D-881E-3C9B-9EED-E1AA0DACF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231FF-0CE1-AD1A-7310-A2CB12AC7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27E0DC-9069-3160-F18A-522FCBB3C2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F080DE-5745-B75B-4628-B9D73CD35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2C1E-EA6C-4546-8D3B-0D1152DB9D69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0B2C26-2A09-D8B4-FAD9-D39071EBD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0AD864-7B60-3818-6550-D906FDCA5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B190-224A-4F88-BA5E-1DEB7B8F6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287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3CC86-7482-DCF0-2CFC-0A8F1328B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7A79B9-FB05-26DB-99A7-AC1BAA4A37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E33F78-3FA0-9767-3181-CDC02B96D1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E5E041-EF61-C292-0861-BCF075E3B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2C1E-EA6C-4546-8D3B-0D1152DB9D69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21E5E9-598D-E50D-03E3-4A49D0BDF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964ABA-373F-7ECA-8EE9-1F52D44CB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B190-224A-4F88-BA5E-1DEB7B8F6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0181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65433-16CA-EE26-32D4-9385B8E8E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B7571E-396D-6F82-3086-BD48C0F39F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402856-8CB7-C5D1-D324-2C6A1FDAC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2C1E-EA6C-4546-8D3B-0D1152DB9D69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921BC6-4205-446E-AB8E-2A21C70B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AC3BE-5AFE-9692-A924-4209066E8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B190-224A-4F88-BA5E-1DEB7B8F6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3952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8FB5BC-DF86-8CAF-4C93-A41ABD0E5B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A6084F-CD60-831A-8AB6-2698F3ACA6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7EAD2-5BC4-68EF-AFFF-7D23C9079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2C1E-EA6C-4546-8D3B-0D1152DB9D69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23EDAD-2AAB-0422-4B17-070F6ED5B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9653E-FEF3-BA39-6F22-74171CBD8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B190-224A-4F88-BA5E-1DEB7B8F6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16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2C1E-EA6C-4546-8D3B-0D1152DB9D69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B190-224A-4F88-BA5E-1DEB7B8F6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207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2C1E-EA6C-4546-8D3B-0D1152DB9D69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B190-224A-4F88-BA5E-1DEB7B8F6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91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2C1E-EA6C-4546-8D3B-0D1152DB9D69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B190-224A-4F88-BA5E-1DEB7B8F6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408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2C1E-EA6C-4546-8D3B-0D1152DB9D69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B190-224A-4F88-BA5E-1DEB7B8F6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001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2C1E-EA6C-4546-8D3B-0D1152DB9D69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B190-224A-4F88-BA5E-1DEB7B8F6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6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2C1E-EA6C-4546-8D3B-0D1152DB9D69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B190-224A-4F88-BA5E-1DEB7B8F6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437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2C1E-EA6C-4546-8D3B-0D1152DB9D69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B190-224A-4F88-BA5E-1DEB7B8F6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447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52C1E-EA6C-4546-8D3B-0D1152DB9D69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0B9B190-224A-4F88-BA5E-1DEB7B8F6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830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3" r:id="rId1"/>
    <p:sldLayoutId id="2147484364" r:id="rId2"/>
    <p:sldLayoutId id="2147484365" r:id="rId3"/>
    <p:sldLayoutId id="2147484366" r:id="rId4"/>
    <p:sldLayoutId id="2147484367" r:id="rId5"/>
    <p:sldLayoutId id="2147484368" r:id="rId6"/>
    <p:sldLayoutId id="2147484369" r:id="rId7"/>
    <p:sldLayoutId id="2147484370" r:id="rId8"/>
    <p:sldLayoutId id="2147484371" r:id="rId9"/>
    <p:sldLayoutId id="2147484372" r:id="rId10"/>
    <p:sldLayoutId id="2147484373" r:id="rId11"/>
    <p:sldLayoutId id="2147484374" r:id="rId12"/>
    <p:sldLayoutId id="2147484375" r:id="rId13"/>
    <p:sldLayoutId id="2147484376" r:id="rId14"/>
    <p:sldLayoutId id="2147484377" r:id="rId15"/>
    <p:sldLayoutId id="214748437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CD9C06-B376-C826-1A9F-5CFC3C591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F9E449-A3B9-5AD3-503A-FB73FD4A23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8D2B3-E53F-4209-96EB-92F46F1E81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52C1E-EA6C-4546-8D3B-0D1152DB9D69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297081-C061-7940-546C-5E4943A779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6DEE2-4ADF-B3A8-32C8-133E5D1760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9B190-224A-4F88-BA5E-1DEB7B8F6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1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4" r:id="rId1"/>
    <p:sldLayoutId id="2147484525" r:id="rId2"/>
    <p:sldLayoutId id="2147484526" r:id="rId3"/>
    <p:sldLayoutId id="2147484527" r:id="rId4"/>
    <p:sldLayoutId id="2147484528" r:id="rId5"/>
    <p:sldLayoutId id="2147484529" r:id="rId6"/>
    <p:sldLayoutId id="2147484530" r:id="rId7"/>
    <p:sldLayoutId id="2147484531" r:id="rId8"/>
    <p:sldLayoutId id="2147484532" r:id="rId9"/>
    <p:sldLayoutId id="2147484533" r:id="rId10"/>
    <p:sldLayoutId id="21474845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flower-background-floral-vintage-3316681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png"/><Relationship Id="rId5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petal, floral design, flower, plant&#10;&#10;Description automatically generated">
            <a:extLst>
              <a:ext uri="{FF2B5EF4-FFF2-40B4-BE49-F238E27FC236}">
                <a16:creationId xmlns:a16="http://schemas.microsoft.com/office/drawing/2014/main" id="{C6F8217A-4D3B-DBC5-5823-A2CE95F8F4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89186" y="0"/>
            <a:ext cx="12002814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2005027-0534-6B27-2D61-4C29AB4338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3476" y="1896842"/>
            <a:ext cx="7645047" cy="320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962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808746-9750-10F8-A775-5A6278C5F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33" y="245886"/>
            <a:ext cx="11226675" cy="51452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42CA91-8819-A14A-47E3-1782AD7D3DF3}"/>
              </a:ext>
            </a:extLst>
          </p:cNvPr>
          <p:cNvSpPr txBox="1"/>
          <p:nvPr/>
        </p:nvSpPr>
        <p:spPr>
          <a:xfrm>
            <a:off x="804043" y="5053764"/>
            <a:ext cx="94750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সৈন্যরা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যোদ্ধাদার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আক্রমণ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এগিয়ে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সাথে নিয়ে আসে সাতটি স্পিডবোট আর দুটি মোটর লঞ্চ</a:t>
            </a:r>
          </a:p>
        </p:txBody>
      </p:sp>
    </p:spTree>
    <p:extLst>
      <p:ext uri="{BB962C8B-B14F-4D97-AF65-F5344CB8AC3E}">
        <p14:creationId xmlns:p14="http://schemas.microsoft.com/office/powerpoint/2010/main" val="93828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2292BA-9C24-7323-D1F9-960E5C0A6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1338"/>
            <a:ext cx="4855779" cy="45685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2F384C-1E4C-E412-CDC4-DCB97C2F8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55" y="5419898"/>
            <a:ext cx="4855779" cy="906087"/>
          </a:xfrm>
          <a:prstGeom prst="rect">
            <a:avLst/>
          </a:prstGeom>
          <a:solidFill>
            <a:srgbClr val="002060"/>
          </a:solidFill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E933A4-48CC-812C-A053-E17F12D86C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3434" y="0"/>
            <a:ext cx="7336221" cy="654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7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741029-5660-535C-ED01-4CED1B78F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676" y="741387"/>
            <a:ext cx="9772997" cy="40966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D1B0A5-00B0-4DF3-C0D2-93AA589ACA7E}"/>
              </a:ext>
            </a:extLst>
          </p:cNvPr>
          <p:cNvSpPr txBox="1"/>
          <p:nvPr/>
        </p:nvSpPr>
        <p:spPr>
          <a:xfrm>
            <a:off x="1762250" y="4713890"/>
            <a:ext cx="8481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লঞ্চ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ছুঁড়তে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পিছু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হটতে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04635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144FE8-59E9-CCDC-37A6-63FBC4B4B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445" y="274320"/>
            <a:ext cx="10775110" cy="4389120"/>
          </a:xfrm>
          <a:prstGeom prst="rect">
            <a:avLst/>
          </a:prstGeom>
          <a:solidFill>
            <a:srgbClr val="92D050"/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1E8E74-CB1D-A718-07B1-499881EA87DB}"/>
              </a:ext>
            </a:extLst>
          </p:cNvPr>
          <p:cNvSpPr txBox="1"/>
          <p:nvPr/>
        </p:nvSpPr>
        <p:spPr>
          <a:xfrm>
            <a:off x="930166" y="5186855"/>
            <a:ext cx="10326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মুহূর্তেই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হঠা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92947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A1968E-6E38-E8E9-4735-99443EDC1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818" y="447502"/>
            <a:ext cx="6583679" cy="5002497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1D05B2-8E4A-616C-D789-F360914E0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253" y="5321675"/>
            <a:ext cx="8303472" cy="1536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60177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84B1EF-57F0-7278-011D-745A26C8F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2494" y="621049"/>
            <a:ext cx="6878829" cy="37015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9E724C-1FC9-B82E-13FE-17296C70B58F}"/>
              </a:ext>
            </a:extLst>
          </p:cNvPr>
          <p:cNvSpPr txBox="1"/>
          <p:nvPr/>
        </p:nvSpPr>
        <p:spPr>
          <a:xfrm>
            <a:off x="1119728" y="4718723"/>
            <a:ext cx="10131596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রাঙামাটির জেলার বোর্ড বাজারের কাছে নানিয়ারচরের চিংড়িখালের কাছাকাছি একটি টিলার উপর সমাহিত হন বীরশ্রেষ্ঠ মুন্সী আবদুর রউফ। পরবর্তী সময়ে সমাধিকে স্মৃতিস্তম্ভে রূপান্তরিত করে সরকার।</a:t>
            </a:r>
          </a:p>
        </p:txBody>
      </p:sp>
      <p:pic>
        <p:nvPicPr>
          <p:cNvPr id="7" name="Picture 6" descr="A close-up of a person&#10;&#10;Description automatically generated">
            <a:extLst>
              <a:ext uri="{FF2B5EF4-FFF2-40B4-BE49-F238E27FC236}">
                <a16:creationId xmlns:a16="http://schemas.microsoft.com/office/drawing/2014/main" id="{E329191B-6CCE-F28B-F958-3B89BC4619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35" y="621049"/>
            <a:ext cx="3841865" cy="34766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5114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35AC06-E859-9ED0-CA8A-E4306BA9D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208" y="502258"/>
            <a:ext cx="8913584" cy="9785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D2BA7F-A8A1-3727-0F0E-3C7472D0D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6360" y="1781761"/>
            <a:ext cx="8666432" cy="457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64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870295-04DD-81E2-48C9-AA4200048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670" y="1540573"/>
            <a:ext cx="10253508" cy="49070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DF91AD-7559-16B9-C6F6-B91150556A87}"/>
              </a:ext>
            </a:extLst>
          </p:cNvPr>
          <p:cNvSpPr txBox="1"/>
          <p:nvPr/>
        </p:nvSpPr>
        <p:spPr>
          <a:xfrm>
            <a:off x="1858611" y="209047"/>
            <a:ext cx="7236372" cy="101566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জেনেনিই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08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ADAF10-61EB-7128-C9D0-2F231FF94880}"/>
              </a:ext>
            </a:extLst>
          </p:cNvPr>
          <p:cNvSpPr txBox="1"/>
          <p:nvPr/>
        </p:nvSpPr>
        <p:spPr>
          <a:xfrm>
            <a:off x="1229710" y="1333734"/>
            <a:ext cx="1019534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1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 err="1"/>
              <a:t>চারটি</a:t>
            </a:r>
            <a:r>
              <a:rPr lang="en-US" sz="3600" b="1" dirty="0"/>
              <a:t> </a:t>
            </a:r>
            <a:r>
              <a:rPr lang="en-US" sz="3600" b="1" dirty="0" err="1"/>
              <a:t>দলে</a:t>
            </a:r>
            <a:r>
              <a:rPr lang="en-US" sz="3600" b="1" dirty="0"/>
              <a:t>  </a:t>
            </a:r>
            <a:r>
              <a:rPr lang="en-US" sz="3600" b="1" dirty="0" err="1"/>
              <a:t>ভাগ</a:t>
            </a:r>
            <a:r>
              <a:rPr lang="en-US" sz="3600" b="1" dirty="0"/>
              <a:t>  </a:t>
            </a:r>
            <a:r>
              <a:rPr lang="en-US" sz="3600" b="1" dirty="0" err="1"/>
              <a:t>হয়ে</a:t>
            </a:r>
            <a:r>
              <a:rPr lang="en-US" sz="3600" b="1" dirty="0"/>
              <a:t>  </a:t>
            </a:r>
            <a:r>
              <a:rPr lang="en-US" sz="3600" b="1" dirty="0" err="1"/>
              <a:t>পাঠটি</a:t>
            </a:r>
            <a:r>
              <a:rPr lang="en-US" sz="3600" b="1" dirty="0"/>
              <a:t> </a:t>
            </a:r>
            <a:r>
              <a:rPr lang="en-US" sz="3600" b="1" dirty="0" err="1"/>
              <a:t>অনুশীলন</a:t>
            </a:r>
            <a:r>
              <a:rPr lang="en-US" sz="3600" b="1" dirty="0"/>
              <a:t>  </a:t>
            </a:r>
            <a:r>
              <a:rPr lang="en-US" sz="3600" b="1" dirty="0" err="1"/>
              <a:t>কর</a:t>
            </a:r>
            <a:r>
              <a:rPr lang="en-US" sz="3600" b="1" dirty="0"/>
              <a:t>।</a:t>
            </a:r>
          </a:p>
          <a:p>
            <a:pPr marL="1143000" lvl="2" indent="-4572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US" sz="2400" dirty="0"/>
          </a:p>
          <a:p>
            <a:pPr marL="1143000" lvl="2" indent="-4572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US" sz="2400"/>
          </a:p>
          <a:p>
            <a:pPr marL="1143000" lvl="2" indent="-4572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/>
              <a:t>১ </a:t>
            </a:r>
            <a:endParaRPr lang="en-US" sz="2400" dirty="0"/>
          </a:p>
          <a:p>
            <a:pPr marL="1143000" lvl="2" indent="-4572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dirty="0"/>
              <a:t>২</a:t>
            </a:r>
          </a:p>
          <a:p>
            <a:pPr marL="1143000" lvl="2" indent="-4572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dirty="0"/>
              <a:t>৩</a:t>
            </a:r>
          </a:p>
          <a:p>
            <a:pPr marL="1143000" lvl="2" indent="-4572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dirty="0"/>
              <a:t>৪ </a:t>
            </a:r>
          </a:p>
        </p:txBody>
      </p:sp>
    </p:spTree>
    <p:extLst>
      <p:ext uri="{BB962C8B-B14F-4D97-AF65-F5344CB8AC3E}">
        <p14:creationId xmlns:p14="http://schemas.microsoft.com/office/powerpoint/2010/main" val="836793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7EC13A-E2CE-CAF1-1344-E5D50883B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011" y="164885"/>
            <a:ext cx="8090093" cy="126353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C1D254-6ECA-FA99-DE8E-27FBF7D676D3}"/>
              </a:ext>
            </a:extLst>
          </p:cNvPr>
          <p:cNvSpPr txBox="1"/>
          <p:nvPr/>
        </p:nvSpPr>
        <p:spPr>
          <a:xfrm>
            <a:off x="1505670" y="1997839"/>
            <a:ext cx="10217559" cy="28623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 । 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পাকিস্তানিদের ...................... স্পিডবোট ডুবে গিয়েছিল।</a:t>
            </a:r>
          </a:p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২। 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মুন্সী আবদুর রউফ ...................... দিয়ে 	গুলি ছুড়েছিলেন।</a:t>
            </a:r>
          </a:p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৩। 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তিনি ...................... গ্রামে জন্মগ্রহণ করেন।</a:t>
            </a:r>
          </a:p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তাঁর সমাধিকে ...................... স্মৃতিস্তম্ভে রূপান্তরিত করেন।</a:t>
            </a:r>
          </a:p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৫। 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মুক্তিযোদ্ধারা পাকিস্তানি ...................... উপর আক্রমণ করেছিল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84643B4E-5662-2988-37C0-0613C86F0F9F}"/>
              </a:ext>
            </a:extLst>
          </p:cNvPr>
          <p:cNvSpPr txBox="1"/>
          <p:nvPr/>
        </p:nvSpPr>
        <p:spPr>
          <a:xfrm>
            <a:off x="-446464" y="6858000"/>
            <a:ext cx="3974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tabLst>
                <a:tab pos="533400" algn="l"/>
              </a:tabLst>
            </a:pPr>
            <a:r>
              <a:rPr lang="en-US" sz="3200" b="1" dirty="0" err="1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সাতটি</a:t>
            </a:r>
            <a:endParaRPr lang="en-GB" sz="3200" dirty="0">
              <a:solidFill>
                <a:srgbClr val="FFFF00"/>
              </a:solidFill>
            </a:endParaRPr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1FEA04FC-C65C-F12A-029C-174E7D1E6D8C}"/>
              </a:ext>
            </a:extLst>
          </p:cNvPr>
          <p:cNvSpPr txBox="1"/>
          <p:nvPr/>
        </p:nvSpPr>
        <p:spPr>
          <a:xfrm>
            <a:off x="3082464" y="6793793"/>
            <a:ext cx="1434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tabLst>
                <a:tab pos="533400" algn="l"/>
              </a:tabLst>
            </a:pP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মেশিনগান</a:t>
            </a:r>
            <a:endParaRPr lang="en-GB" sz="3200" dirty="0">
              <a:solidFill>
                <a:srgbClr val="FFFF00"/>
              </a:solidFill>
            </a:endParaRPr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97B64913-9B94-D878-23AB-4AF05D83A843}"/>
              </a:ext>
            </a:extLst>
          </p:cNvPr>
          <p:cNvSpPr txBox="1"/>
          <p:nvPr/>
        </p:nvSpPr>
        <p:spPr>
          <a:xfrm>
            <a:off x="4487991" y="6723894"/>
            <a:ext cx="2126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tabLst>
                <a:tab pos="533400" algn="l"/>
              </a:tabLst>
            </a:pPr>
            <a:r>
              <a:rPr lang="en-US" sz="3200" b="1" dirty="0" err="1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সালামতপুর</a:t>
            </a:r>
            <a:endParaRPr lang="en-GB" sz="3200" dirty="0">
              <a:solidFill>
                <a:srgbClr val="FFFF00"/>
              </a:solidFill>
            </a:endParaRPr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5DA829CE-6B43-0AE7-EBE6-CB06876CC1EB}"/>
              </a:ext>
            </a:extLst>
          </p:cNvPr>
          <p:cNvSpPr txBox="1"/>
          <p:nvPr/>
        </p:nvSpPr>
        <p:spPr>
          <a:xfrm>
            <a:off x="8693137" y="6693115"/>
            <a:ext cx="2532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tabLst>
                <a:tab pos="533400" algn="l"/>
              </a:tabLst>
            </a:pPr>
            <a:r>
              <a:rPr lang="en-US" sz="3600" b="1" dirty="0" err="1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</a:t>
            </a:r>
            <a:endParaRPr lang="en-GB" sz="3600" dirty="0">
              <a:solidFill>
                <a:srgbClr val="FFFF00"/>
              </a:solidFill>
            </a:endParaRPr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id="{0D376780-1841-A5D2-6511-BA7221F9BA6B}"/>
              </a:ext>
            </a:extLst>
          </p:cNvPr>
          <p:cNvSpPr txBox="1"/>
          <p:nvPr/>
        </p:nvSpPr>
        <p:spPr>
          <a:xfrm>
            <a:off x="6806991" y="6754671"/>
            <a:ext cx="1886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tabLst>
                <a:tab pos="533400" algn="l"/>
              </a:tabLst>
            </a:pP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নৌসেনাদের</a:t>
            </a:r>
            <a:endParaRPr lang="en-GB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23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59259E-6 L 0.29089 -0.7298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44" y="-3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0.11758 -0.5511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72" y="-2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-0.103 -0.5407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56" y="-2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-0.20769 -0.4604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91" y="-2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-0.25847 -0.375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30" y="-1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4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extLst>
              <a:ext uri="{FF2B5EF4-FFF2-40B4-BE49-F238E27FC236}">
                <a16:creationId xmlns:a16="http://schemas.microsoft.com/office/drawing/2014/main" id="{DDA2ACF9-321D-C972-BAEC-C7B753BE1B3F}"/>
              </a:ext>
            </a:extLst>
          </p:cNvPr>
          <p:cNvSpPr/>
          <p:nvPr/>
        </p:nvSpPr>
        <p:spPr>
          <a:xfrm>
            <a:off x="1355869" y="2277885"/>
            <a:ext cx="4454350" cy="3823807"/>
          </a:xfrm>
          <a:prstGeom prst="wav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algn="ctr" defTabSz="823874">
              <a:lnSpc>
                <a:spcPct val="90000"/>
              </a:lnSpc>
              <a:spcAft>
                <a:spcPts val="541"/>
              </a:spcAft>
            </a:pPr>
            <a:endParaRPr lang="en-US" sz="4000" b="1" kern="1200" dirty="0">
              <a:solidFill>
                <a:schemeClr val="l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49EF8DC-D06F-D3EB-7089-C55970115EA4}"/>
                  </a:ext>
                </a:extLst>
              </p14:cNvPr>
              <p14:cNvContentPartPr/>
              <p14:nvPr/>
            </p14:nvContentPartPr>
            <p14:xfrm>
              <a:off x="4625274" y="5336046"/>
              <a:ext cx="11871" cy="33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49EF8DC-D06F-D3EB-7089-C55970115EA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16281" y="5327796"/>
                <a:ext cx="29498" cy="165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AC937DC5-E21E-21C0-9EC2-C97C40E2B967}"/>
              </a:ext>
            </a:extLst>
          </p:cNvPr>
          <p:cNvSpPr txBox="1"/>
          <p:nvPr/>
        </p:nvSpPr>
        <p:spPr>
          <a:xfrm>
            <a:off x="1728890" y="887741"/>
            <a:ext cx="4454350" cy="875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84632">
              <a:spcAft>
                <a:spcPts val="600"/>
              </a:spcAft>
            </a:pPr>
            <a:r>
              <a:rPr lang="en-US" sz="5088" b="1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088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88" b="1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871DE5-0C4C-FC57-8D85-9557DE00E3CF}"/>
              </a:ext>
            </a:extLst>
          </p:cNvPr>
          <p:cNvSpPr txBox="1"/>
          <p:nvPr/>
        </p:nvSpPr>
        <p:spPr>
          <a:xfrm>
            <a:off x="2269473" y="2938268"/>
            <a:ext cx="30737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28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ফাতেহা</a:t>
            </a:r>
            <a:r>
              <a:rPr lang="en-US" sz="28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endParaRPr lang="en-US" sz="2800" kern="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685800">
              <a:defRPr/>
            </a:pPr>
            <a:r>
              <a:rPr lang="en-US" sz="28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8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800" kern="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685800">
              <a:defRPr/>
            </a:pPr>
            <a:r>
              <a:rPr lang="en-US" sz="32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নোয়াগাঁও-২</a:t>
            </a:r>
            <a:r>
              <a:rPr lang="en-US" sz="28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8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8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defTabSz="685800">
              <a:defRPr/>
            </a:pPr>
            <a:r>
              <a:rPr lang="en-US" sz="28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নবীগঞ্জ-হবিগঞ্জ</a:t>
            </a:r>
            <a:r>
              <a:rPr lang="en-US" sz="28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7624">
            <a:off x="6515408" y="1922414"/>
            <a:ext cx="4502830" cy="428113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64301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D9BCF225-BBA8-97D9-C606-D75A4BDCC265}"/>
              </a:ext>
            </a:extLst>
          </p:cNvPr>
          <p:cNvSpPr txBox="1"/>
          <p:nvPr/>
        </p:nvSpPr>
        <p:spPr>
          <a:xfrm>
            <a:off x="0" y="1521181"/>
            <a:ext cx="12192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2925" indent="-542925" algn="ctr">
              <a:tabLst>
                <a:tab pos="542925" algn="l"/>
              </a:tabLst>
            </a:pPr>
            <a:r>
              <a:rPr lang="en-US" sz="3600" b="1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1।	</a:t>
            </a:r>
            <a:r>
              <a:rPr lang="en-US" sz="3600" b="1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b="1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3600" b="1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যুদ্ধে</a:t>
            </a:r>
            <a:r>
              <a:rPr lang="en-US" sz="3600" b="1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বীরশ্রেষ্ঠ</a:t>
            </a:r>
            <a:r>
              <a:rPr lang="en-US" sz="3600" b="1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মুন্সী</a:t>
            </a:r>
            <a:r>
              <a:rPr lang="en-US" sz="3600" b="1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আবদুর</a:t>
            </a:r>
            <a:r>
              <a:rPr lang="en-US" sz="3600" b="1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রউফ</a:t>
            </a:r>
            <a:r>
              <a:rPr lang="en-US" sz="3600" b="1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3600" b="1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b="1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5টি</a:t>
            </a:r>
            <a:r>
              <a:rPr lang="en-US" sz="3600" b="1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600" b="1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GB" sz="3600" b="1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6B2EBE64-AC36-6C9A-DD9A-F15EDE721D0F}"/>
              </a:ext>
            </a:extLst>
          </p:cNvPr>
          <p:cNvSpPr txBox="1"/>
          <p:nvPr/>
        </p:nvSpPr>
        <p:spPr>
          <a:xfrm>
            <a:off x="0" y="3875008"/>
            <a:ext cx="12076385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2925" indent="-542925" algn="ctr">
              <a:tabLst>
                <a:tab pos="542925" algn="l"/>
              </a:tabLst>
            </a:pPr>
            <a:r>
              <a:rPr lang="en-US" sz="3600" b="1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2।	1971 </a:t>
            </a:r>
            <a:r>
              <a:rPr lang="en-US" sz="3600" b="1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600" b="1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8ই</a:t>
            </a:r>
            <a:r>
              <a:rPr lang="en-US" sz="3600" b="1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এপ্রিল</a:t>
            </a:r>
            <a:r>
              <a:rPr lang="en-US" sz="3600" b="1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তারিখে</a:t>
            </a:r>
            <a:r>
              <a:rPr lang="en-US" sz="3600" b="1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মুক্তিযোদ্ধারা</a:t>
            </a:r>
            <a:r>
              <a:rPr lang="en-US" sz="3600" b="1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সাহসিকতার</a:t>
            </a:r>
            <a:r>
              <a:rPr lang="en-US" sz="3600" b="1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3600" b="1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দিয়েছিলেন</a:t>
            </a:r>
            <a:r>
              <a:rPr lang="en-US" sz="3600" b="1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b="1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600" b="1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3600" b="1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GB" sz="3600" b="1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05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62AE88-AAAC-75DC-8088-35CBE45BF6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25" b="426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1DDEBB54-BFE1-2B6E-9783-42CF38062D03}"/>
              </a:ext>
            </a:extLst>
          </p:cNvPr>
          <p:cNvSpPr txBox="1"/>
          <p:nvPr/>
        </p:nvSpPr>
        <p:spPr>
          <a:xfrm>
            <a:off x="1444520" y="1228430"/>
            <a:ext cx="4137059" cy="9051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6000" spc="100" dirty="0" err="1">
                <a:ln w="3175" cmpd="sng">
                  <a:noFill/>
                </a:ln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পাঠ</a:t>
            </a:r>
            <a:r>
              <a:rPr lang="en-US" sz="6000" spc="100" dirty="0">
                <a:ln w="3175" cmpd="sng">
                  <a:noFill/>
                </a:ln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spc="100" dirty="0" err="1">
                <a:ln w="3175" cmpd="sng">
                  <a:noFill/>
                </a:ln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পরিচিতি</a:t>
            </a:r>
            <a:endParaRPr lang="en-US" sz="6000" spc="100" dirty="0">
              <a:ln w="3175" cmpd="sng">
                <a:noFill/>
              </a:ln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02343B1-B389-D275-FE06-EFC3ABA00E8A}"/>
              </a:ext>
            </a:extLst>
          </p:cNvPr>
          <p:cNvSpPr txBox="1"/>
          <p:nvPr/>
        </p:nvSpPr>
        <p:spPr>
          <a:xfrm>
            <a:off x="1683956" y="2133600"/>
            <a:ext cx="4140772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indent="-514350">
              <a:spcBef>
                <a:spcPts val="1000"/>
              </a:spcBef>
              <a:buClr>
                <a:schemeClr val="accent1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spcBef>
                <a:spcPts val="1000"/>
              </a:spcBef>
              <a:buClr>
                <a:schemeClr val="accent1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spcBef>
                <a:spcPts val="1000"/>
              </a:spcBef>
              <a:buClr>
                <a:schemeClr val="accent1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৬</a:t>
            </a:r>
          </a:p>
          <a:p>
            <a:pPr marL="457200" indent="-457200">
              <a:spcBef>
                <a:spcPts val="1000"/>
              </a:spcBef>
              <a:buClr>
                <a:schemeClr val="accent1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বীরের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pPr marL="457200" indent="-457200">
              <a:spcBef>
                <a:spcPts val="1000"/>
              </a:spcBef>
              <a:buClr>
                <a:schemeClr val="accent1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115000"/>
              <a:buFont typeface="Wingdings 3" charset="2"/>
              <a:buChar char=""/>
            </a:pP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8D3E41-BFC2-7E93-B90B-93D6EBF999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133" y="1450428"/>
            <a:ext cx="2381582" cy="290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60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9117B6-5909-5D2F-4536-049DB116324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30542" y="2377440"/>
            <a:ext cx="11492984" cy="3632662"/>
          </a:xfrm>
          <a:prstGeom prst="rect">
            <a:avLst/>
          </a:prstGeom>
          <a:noFill/>
        </p:spPr>
      </p:pic>
      <p:sp>
        <p:nvSpPr>
          <p:cNvPr id="6" name="Wave 5">
            <a:extLst>
              <a:ext uri="{FF2B5EF4-FFF2-40B4-BE49-F238E27FC236}">
                <a16:creationId xmlns:a16="http://schemas.microsoft.com/office/drawing/2014/main" id="{6760FD0D-C2CF-F33F-0AAF-935ACA386405}"/>
              </a:ext>
            </a:extLst>
          </p:cNvPr>
          <p:cNvSpPr/>
          <p:nvPr/>
        </p:nvSpPr>
        <p:spPr>
          <a:xfrm>
            <a:off x="2144110" y="457200"/>
            <a:ext cx="5202617" cy="1564426"/>
          </a:xfrm>
          <a:prstGeom prst="wave">
            <a:avLst>
              <a:gd name="adj1" fmla="val 12500"/>
              <a:gd name="adj2" fmla="val -6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E810F8-BA13-E05B-03EB-43E25E8CE9B8}"/>
              </a:ext>
            </a:extLst>
          </p:cNvPr>
          <p:cNvSpPr txBox="1"/>
          <p:nvPr/>
        </p:nvSpPr>
        <p:spPr>
          <a:xfrm>
            <a:off x="1592317" y="847898"/>
            <a:ext cx="6180083" cy="882869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850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u="sng" kern="1200" dirty="0" err="1">
                <a:solidFill>
                  <a:schemeClr val="tx2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শিখনফল</a:t>
            </a:r>
            <a:endParaRPr lang="en-US" sz="8000" u="sng" kern="1200" dirty="0">
              <a:solidFill>
                <a:schemeClr val="tx2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64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0DBBAE8-FD90-AC89-0806-4B083D4EAA00}"/>
              </a:ext>
            </a:extLst>
          </p:cNvPr>
          <p:cNvSpPr txBox="1"/>
          <p:nvPr/>
        </p:nvSpPr>
        <p:spPr>
          <a:xfrm>
            <a:off x="1298391" y="2364827"/>
            <a:ext cx="10893609" cy="39771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ts val="1000"/>
              </a:spcBef>
              <a:buClr>
                <a:srgbClr val="0E86FD"/>
              </a:buClr>
              <a:buFont typeface="Wingdings 3" charset="2"/>
              <a:buChar char=""/>
            </a:pPr>
            <a:r>
              <a:rPr lang="en-US" sz="43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সাগর</a:t>
            </a:r>
            <a:r>
              <a:rPr lang="en-US" sz="4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রক্তের</a:t>
            </a:r>
            <a:r>
              <a:rPr lang="en-US" sz="4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বিনিময়ে</a:t>
            </a:r>
            <a:r>
              <a:rPr lang="en-US" sz="4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4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4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আনলে</a:t>
            </a:r>
            <a:r>
              <a:rPr lang="en-US" sz="4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4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ভুলব</a:t>
            </a:r>
            <a:r>
              <a:rPr lang="en-US" sz="4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>
              <a:spcBef>
                <a:spcPts val="1000"/>
              </a:spcBef>
              <a:buClr>
                <a:srgbClr val="0E86FD"/>
              </a:buClr>
              <a:buFont typeface="Wingdings 3" charset="2"/>
              <a:buChar char=""/>
            </a:pPr>
            <a:r>
              <a:rPr lang="en-US" sz="43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দুঃসহ</a:t>
            </a:r>
            <a:r>
              <a:rPr lang="en-US" sz="4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বেদনার</a:t>
            </a:r>
            <a:r>
              <a:rPr lang="en-US" sz="4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3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কণ্টক</a:t>
            </a:r>
            <a:r>
              <a:rPr lang="en-US" sz="4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4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বেয়ে</a:t>
            </a:r>
            <a:r>
              <a:rPr lang="en-US" sz="4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শোষণের</a:t>
            </a:r>
            <a:r>
              <a:rPr lang="en-US" sz="4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নাগপাশ</a:t>
            </a:r>
            <a:r>
              <a:rPr lang="en-US" sz="4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ছিঁড়লে</a:t>
            </a:r>
            <a:r>
              <a:rPr lang="en-US" sz="4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4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spcBef>
                <a:spcPts val="1000"/>
              </a:spcBef>
              <a:buClr>
                <a:srgbClr val="0E86FD"/>
              </a:buClr>
              <a:buFont typeface="Wingdings 3" charset="2"/>
              <a:buChar char=""/>
            </a:pPr>
            <a:r>
              <a:rPr lang="en-US" sz="43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ভুলব</a:t>
            </a:r>
            <a:r>
              <a:rPr lang="en-US" sz="4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Scroll: Horizontal 10">
            <a:extLst>
              <a:ext uri="{FF2B5EF4-FFF2-40B4-BE49-F238E27FC236}">
                <a16:creationId xmlns:a16="http://schemas.microsoft.com/office/drawing/2014/main" id="{5C83DA46-798D-C05E-0321-07B28D80813A}"/>
              </a:ext>
            </a:extLst>
          </p:cNvPr>
          <p:cNvSpPr/>
          <p:nvPr/>
        </p:nvSpPr>
        <p:spPr>
          <a:xfrm>
            <a:off x="3191774" y="516007"/>
            <a:ext cx="6573328" cy="120769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চল</a:t>
            </a:r>
            <a:r>
              <a:rPr lang="en-US" sz="4000" dirty="0"/>
              <a:t>, </a:t>
            </a:r>
            <a:r>
              <a:rPr lang="en-US" sz="4000" dirty="0" err="1"/>
              <a:t>আমরা</a:t>
            </a:r>
            <a:r>
              <a:rPr lang="en-US" sz="4000" dirty="0"/>
              <a:t> </a:t>
            </a:r>
            <a:r>
              <a:rPr lang="en-US" sz="4000" dirty="0" err="1"/>
              <a:t>একটি</a:t>
            </a:r>
            <a:r>
              <a:rPr lang="en-US" sz="4000" dirty="0"/>
              <a:t> </a:t>
            </a:r>
            <a:r>
              <a:rPr lang="en-US" sz="4000" dirty="0" err="1"/>
              <a:t>গান</a:t>
            </a:r>
            <a:r>
              <a:rPr lang="en-US" sz="4000" dirty="0"/>
              <a:t> </a:t>
            </a:r>
            <a:r>
              <a:rPr lang="en-US" sz="4000" dirty="0" err="1"/>
              <a:t>গাই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150962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B854F5-4968-3E91-3971-C84011DA0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690" y="390699"/>
            <a:ext cx="9774620" cy="1188720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FA5FD2F-311F-C06F-5B3F-0DDCA0633435}"/>
              </a:ext>
            </a:extLst>
          </p:cNvPr>
          <p:cNvSpPr/>
          <p:nvPr/>
        </p:nvSpPr>
        <p:spPr>
          <a:xfrm>
            <a:off x="1208690" y="2967335"/>
            <a:ext cx="977461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বীরের</a:t>
            </a:r>
            <a:r>
              <a:rPr lang="en-US" sz="8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রক্তে</a:t>
            </a:r>
            <a:r>
              <a:rPr lang="en-US" sz="8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8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80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endParaRPr lang="en-US" sz="8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3E10B0-65F1-92DE-57E4-633F55B0ADF6}"/>
              </a:ext>
            </a:extLst>
          </p:cNvPr>
          <p:cNvSpPr txBox="1"/>
          <p:nvPr/>
        </p:nvSpPr>
        <p:spPr>
          <a:xfrm>
            <a:off x="2490952" y="4682359"/>
            <a:ext cx="62746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৬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 ২৭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94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01D77A-88E0-EC1A-CA6D-D0F0E5052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7090" y="386862"/>
            <a:ext cx="6682155" cy="67161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204692-78CB-7352-31A8-630F62D8B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41" y="5174979"/>
            <a:ext cx="4953487" cy="8535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A6F44B-22D9-63E9-0A58-39673FBE3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86" y="693683"/>
            <a:ext cx="3027748" cy="41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86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F6D1F8-3177-1D1D-08EE-D8755A4B3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79" y="-334108"/>
            <a:ext cx="5778767" cy="719210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A073AD-3038-667B-D5BE-B358AC1A6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0846" y="-334108"/>
            <a:ext cx="6189077" cy="735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34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9EC9F3-197F-F5BF-DDA2-A2AC2DC06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15" y="836763"/>
            <a:ext cx="10691776" cy="4383630"/>
          </a:xfrm>
          <a:prstGeom prst="rect">
            <a:avLst/>
          </a:prstGeom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899B12-3A2D-CF79-98D5-4776B34EB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415" y="5220393"/>
            <a:ext cx="11119118" cy="89777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66699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917</TotalTime>
  <Words>244</Words>
  <Application>Microsoft Office PowerPoint</Application>
  <PresentationFormat>Widescreen</PresentationFormat>
  <Paragraphs>44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Trebuchet MS</vt:lpstr>
      <vt:lpstr>Wingdings</vt:lpstr>
      <vt:lpstr>Wingdings 3</vt:lpstr>
      <vt:lpstr>Facet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Abdur Rahim</dc:creator>
  <cp:lastModifiedBy>Fateha Begum</cp:lastModifiedBy>
  <cp:revision>117</cp:revision>
  <dcterms:created xsi:type="dcterms:W3CDTF">2023-05-16T04:52:49Z</dcterms:created>
  <dcterms:modified xsi:type="dcterms:W3CDTF">2024-09-21T14:07:55Z</dcterms:modified>
</cp:coreProperties>
</file>