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1" r:id="rId9"/>
    <p:sldId id="259" r:id="rId10"/>
    <p:sldId id="267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37B9-5F67-4D1E-93BE-A50E8A150FC8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F902-1ED1-4A03-A085-CA1EEF14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F902-1ED1-4A03-A085-CA1EEF14A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F902-1ED1-4A03-A085-CA1EEF14AD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5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0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5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3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451A-193E-45B1-B27A-3534E6F5024D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FC0A-E82A-4EEE-AFD6-BE930C6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8.wma"/><Relationship Id="rId7" Type="http://schemas.openxmlformats.org/officeDocument/2006/relationships/image" Target="../media/image26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9.wma"/><Relationship Id="rId7" Type="http://schemas.openxmlformats.org/officeDocument/2006/relationships/image" Target="../media/image28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2.wma"/><Relationship Id="rId7" Type="http://schemas.openxmlformats.org/officeDocument/2006/relationships/image" Target="../media/image17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8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8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wma"/><Relationship Id="rId7" Type="http://schemas.openxmlformats.org/officeDocument/2006/relationships/image" Target="../media/image22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7.wma"/><Relationship Id="rId7" Type="http://schemas.openxmlformats.org/officeDocument/2006/relationships/image" Target="../media/image23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80" y="132663"/>
            <a:ext cx="1787237" cy="1640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364" y="2064328"/>
            <a:ext cx="1719837" cy="161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0" y="2152029"/>
            <a:ext cx="1988084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91" y="744055"/>
            <a:ext cx="3858491" cy="3823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6237" y="4244745"/>
            <a:ext cx="101011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ম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045" y="4216051"/>
            <a:ext cx="1341236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4781" y="4272454"/>
            <a:ext cx="1341236" cy="96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7200" y="4244745"/>
            <a:ext cx="1247382" cy="963251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4258601" y="5145650"/>
            <a:ext cx="3172691" cy="12469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5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5961">
        <p15:prstTrans prst="wind"/>
      </p:transition>
    </mc:Choice>
    <mc:Fallback>
      <p:transition advClick="0" advTm="15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45" y="-152400"/>
            <a:ext cx="10945091" cy="6658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5407" y="3346233"/>
            <a:ext cx="214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ঋতু</a:t>
            </a: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88898" y="2941244"/>
            <a:ext cx="1856509" cy="849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134" y="2382982"/>
            <a:ext cx="1877731" cy="192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630" y="1604738"/>
            <a:ext cx="3505504" cy="85961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516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303">
        <p15:prstTrans prst="wind"/>
      </p:transition>
    </mc:Choice>
    <mc:Fallback>
      <p:transition spd="slow" advTm="8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96982"/>
            <a:ext cx="12344400" cy="665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921" y="2039633"/>
            <a:ext cx="3029975" cy="75597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807527" y="3383281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990" y="1451955"/>
            <a:ext cx="3273836" cy="74987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389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341">
        <p15:prstTrans prst="wind"/>
      </p:transition>
    </mc:Choice>
    <mc:Fallback>
      <p:transition spd="slow" advTm="10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41563"/>
            <a:ext cx="12344400" cy="665845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">
        <p15:prstTrans prst="wind"/>
      </p:transition>
    </mc:Choice>
    <mc:Fallback>
      <p:transition spd="slow" advTm="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96981"/>
            <a:ext cx="12344400" cy="665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26464" r="16621"/>
          <a:stretch/>
        </p:blipFill>
        <p:spPr>
          <a:xfrm>
            <a:off x="1454727" y="1773382"/>
            <a:ext cx="1551709" cy="1704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436" y="2366953"/>
            <a:ext cx="3548180" cy="187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436" y="1808017"/>
            <a:ext cx="3554276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32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0"/>
            <a:ext cx="12344400" cy="6658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4" y="1468582"/>
            <a:ext cx="2895599" cy="2612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394" y="1533982"/>
            <a:ext cx="3476706" cy="2547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248" y="658193"/>
            <a:ext cx="3176291" cy="493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133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1"/>
            <a:ext cx="9850581" cy="665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522" y="1249081"/>
            <a:ext cx="2712955" cy="5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370" y="2082619"/>
            <a:ext cx="2939258" cy="56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522" y="2556811"/>
            <a:ext cx="3109229" cy="81083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017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82">
        <p15:prstTrans prst="wind"/>
      </p:transition>
    </mc:Choice>
    <mc:Fallback>
      <p:transition spd="slow" advTm="53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343890" y="-41564"/>
            <a:ext cx="10487890" cy="6658451"/>
            <a:chOff x="-1676400" y="-83127"/>
            <a:chExt cx="12344400" cy="66584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400" y="-83127"/>
              <a:ext cx="12344400" cy="6658451"/>
            </a:xfrm>
            <a:prstGeom prst="rect">
              <a:avLst/>
            </a:prstGeom>
          </p:spPr>
        </p:pic>
        <p:sp>
          <p:nvSpPr>
            <p:cNvPr id="2" name="Donut 1"/>
            <p:cNvSpPr/>
            <p:nvPr/>
          </p:nvSpPr>
          <p:spPr>
            <a:xfrm>
              <a:off x="1011382" y="1025237"/>
              <a:ext cx="4793673" cy="39624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2406272"/>
              <a:ext cx="1787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/>
                <a:t>ঋ</a:t>
              </a:r>
              <a:endParaRPr lang="en-US" sz="7200" dirty="0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9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459">
        <p15:prstTrans prst="wind"/>
      </p:transition>
    </mc:Choice>
    <mc:Fallback>
      <p:transition spd="slow" advTm="1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"/>
            <a:ext cx="12344400" cy="6658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6" y="1510721"/>
            <a:ext cx="8091055" cy="363700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756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757">
        <p15:prstTrans prst="wind"/>
      </p:transition>
    </mc:Choice>
    <mc:Fallback>
      <p:transition spd="slow" advTm="4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41563"/>
            <a:ext cx="12344400" cy="665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351" y="2320060"/>
            <a:ext cx="3340898" cy="499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04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564">
        <p15:prstTrans prst="wind"/>
      </p:transition>
    </mc:Choice>
    <mc:Fallback>
      <p:transition spd="slow" advTm="4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-41564"/>
            <a:ext cx="10709564" cy="6658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747" y="1622531"/>
            <a:ext cx="2895851" cy="26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310" y="804440"/>
            <a:ext cx="2066723" cy="49381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839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154">
        <p15:prstTrans prst="wind"/>
      </p:transition>
    </mc:Choice>
    <mc:Fallback>
      <p:transition spd="slow" advTm="5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1"/>
            <a:ext cx="12344400" cy="6658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953" y="3863192"/>
            <a:ext cx="2072820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253" y="974840"/>
            <a:ext cx="3475021" cy="254834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75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96">
        <p15:prstTrans prst="wind"/>
      </p:transition>
    </mc:Choice>
    <mc:Fallback>
      <p:transition spd="slow" advTm="5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5</Words>
  <Application>Microsoft Office PowerPoint</Application>
  <PresentationFormat>On-screen Show (4:3)</PresentationFormat>
  <Paragraphs>5</Paragraphs>
  <Slides>12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 pro</dc:creator>
  <cp:lastModifiedBy>windows 11 pro</cp:lastModifiedBy>
  <cp:revision>12</cp:revision>
  <dcterms:created xsi:type="dcterms:W3CDTF">2026-05-21T14:27:04Z</dcterms:created>
  <dcterms:modified xsi:type="dcterms:W3CDTF">2026-05-25T10:48:20Z</dcterms:modified>
</cp:coreProperties>
</file>