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467" r:id="rId4"/>
    <p:sldId id="565" r:id="rId5"/>
    <p:sldId id="566" r:id="rId6"/>
    <p:sldId id="568" r:id="rId7"/>
    <p:sldId id="260" r:id="rId8"/>
    <p:sldId id="520" r:id="rId9"/>
    <p:sldId id="507" r:id="rId10"/>
    <p:sldId id="264" r:id="rId11"/>
    <p:sldId id="536" r:id="rId12"/>
    <p:sldId id="545" r:id="rId13"/>
    <p:sldId id="540" r:id="rId14"/>
    <p:sldId id="538" r:id="rId15"/>
    <p:sldId id="544" r:id="rId16"/>
    <p:sldId id="562" r:id="rId17"/>
    <p:sldId id="554" r:id="rId18"/>
    <p:sldId id="543" r:id="rId19"/>
    <p:sldId id="563" r:id="rId20"/>
    <p:sldId id="564" r:id="rId21"/>
    <p:sldId id="555" r:id="rId22"/>
    <p:sldId id="542" r:id="rId23"/>
    <p:sldId id="541" r:id="rId24"/>
    <p:sldId id="556" r:id="rId25"/>
    <p:sldId id="539" r:id="rId26"/>
    <p:sldId id="546" r:id="rId27"/>
    <p:sldId id="567" r:id="rId28"/>
    <p:sldId id="534"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76" y="-512"/>
      </p:cViewPr>
      <p:guideLst/>
    </p:cSldViewPr>
  </p:slideViewPr>
  <p:notesTextViewPr>
    <p:cViewPr>
      <p:scale>
        <a:sx n="1" d="1"/>
        <a:sy n="1" d="1"/>
      </p:scale>
      <p:origin x="0" y="0"/>
    </p:cViewPr>
  </p:notesTextViewPr>
  <p:sorterViewPr>
    <p:cViewPr varScale="1">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7D7ED-35E8-4AA5-95C5-3E3874565B72}" type="doc">
      <dgm:prSet loTypeId="urn:microsoft.com/office/officeart/2005/8/layout/radial1" loCatId="cycle" qsTypeId="urn:microsoft.com/office/officeart/2005/8/quickstyle/3d2" qsCatId="3D" csTypeId="urn:microsoft.com/office/officeart/2005/8/colors/colorful5" csCatId="colorful" phldr="1"/>
      <dgm:spPr/>
      <dgm:t>
        <a:bodyPr/>
        <a:lstStyle/>
        <a:p>
          <a:endParaRPr lang="en-US"/>
        </a:p>
      </dgm:t>
    </dgm:pt>
    <dgm:pt modelId="{F1D83180-9991-4D56-B87E-0D68EB84755B}">
      <dgm:prSet phldrT="[Text]" custT="1"/>
      <dgm:spPr/>
      <dgm:t>
        <a:bodyPr/>
        <a:lstStyle/>
        <a:p>
          <a:r>
            <a:rPr lang="en-US" sz="3400" dirty="0">
              <a:latin typeface="Bahnschrift" panose="020B0502040204020203" pitchFamily="34" charset="0"/>
            </a:rPr>
            <a:t>New words</a:t>
          </a:r>
        </a:p>
      </dgm:t>
    </dgm:pt>
    <dgm:pt modelId="{714B708E-6108-4508-9D66-418810FA83D4}" type="parTrans" cxnId="{C6AC9F19-3B5C-40AE-973E-C9F6C4801AC7}">
      <dgm:prSet/>
      <dgm:spPr/>
      <dgm:t>
        <a:bodyPr/>
        <a:lstStyle/>
        <a:p>
          <a:endParaRPr lang="en-US"/>
        </a:p>
      </dgm:t>
    </dgm:pt>
    <dgm:pt modelId="{39878FD8-3188-4A80-B514-DC79EAE6C771}" type="sibTrans" cxnId="{C6AC9F19-3B5C-40AE-973E-C9F6C4801AC7}">
      <dgm:prSet/>
      <dgm:spPr/>
      <dgm:t>
        <a:bodyPr/>
        <a:lstStyle/>
        <a:p>
          <a:endParaRPr lang="en-US"/>
        </a:p>
      </dgm:t>
    </dgm:pt>
    <dgm:pt modelId="{D04A081F-B3CF-46EF-9FF6-9C7B14F244D4}">
      <dgm:prSet phldrT="[Text]"/>
      <dgm:spPr/>
      <dgm:t>
        <a:bodyPr/>
        <a:lstStyle/>
        <a:p>
          <a:r>
            <a:rPr lang="en-US" dirty="0"/>
            <a:t>Grocery</a:t>
          </a:r>
        </a:p>
      </dgm:t>
    </dgm:pt>
    <dgm:pt modelId="{2011E654-8778-4FE9-8A1E-727EE70FED1F}" type="parTrans" cxnId="{CC0884E8-6D3A-4931-884C-047CA164C492}">
      <dgm:prSet/>
      <dgm:spPr/>
      <dgm:t>
        <a:bodyPr/>
        <a:lstStyle/>
        <a:p>
          <a:endParaRPr lang="en-US"/>
        </a:p>
      </dgm:t>
    </dgm:pt>
    <dgm:pt modelId="{5B822013-BCCF-4DB3-80AF-3E31B408A144}" type="sibTrans" cxnId="{CC0884E8-6D3A-4931-884C-047CA164C492}">
      <dgm:prSet/>
      <dgm:spPr/>
      <dgm:t>
        <a:bodyPr/>
        <a:lstStyle/>
        <a:p>
          <a:endParaRPr lang="en-US"/>
        </a:p>
      </dgm:t>
    </dgm:pt>
    <dgm:pt modelId="{3F537B21-8775-4BAB-8A36-E53B44311C29}">
      <dgm:prSet phldrT="[Text]"/>
      <dgm:spPr/>
      <dgm:t>
        <a:bodyPr/>
        <a:lstStyle/>
        <a:p>
          <a:r>
            <a:rPr lang="en-US" dirty="0"/>
            <a:t>Stay </a:t>
          </a:r>
        </a:p>
      </dgm:t>
    </dgm:pt>
    <dgm:pt modelId="{9BFAF7BE-9E6A-4C2E-9F90-0D3099E6D2BF}" type="parTrans" cxnId="{8F39F6CF-D231-41F6-B8E8-C6A756DC4125}">
      <dgm:prSet/>
      <dgm:spPr/>
      <dgm:t>
        <a:bodyPr/>
        <a:lstStyle/>
        <a:p>
          <a:endParaRPr lang="en-US"/>
        </a:p>
      </dgm:t>
    </dgm:pt>
    <dgm:pt modelId="{5A35FF9B-F64A-45F7-8360-5F70D223391B}" type="sibTrans" cxnId="{8F39F6CF-D231-41F6-B8E8-C6A756DC4125}">
      <dgm:prSet/>
      <dgm:spPr/>
      <dgm:t>
        <a:bodyPr/>
        <a:lstStyle/>
        <a:p>
          <a:endParaRPr lang="en-US"/>
        </a:p>
      </dgm:t>
    </dgm:pt>
    <dgm:pt modelId="{11770186-450B-44A0-813D-8822D3F915D5}">
      <dgm:prSet phldrT="[Text]"/>
      <dgm:spPr/>
      <dgm:t>
        <a:bodyPr/>
        <a:lstStyle/>
        <a:p>
          <a:r>
            <a:rPr lang="en-US" dirty="0"/>
            <a:t>Subject </a:t>
          </a:r>
        </a:p>
      </dgm:t>
    </dgm:pt>
    <dgm:pt modelId="{A3603999-7569-48C6-B00E-253A8DC3D392}" type="parTrans" cxnId="{EFA84462-9A6E-48E4-8845-EF600987E8B4}">
      <dgm:prSet/>
      <dgm:spPr/>
      <dgm:t>
        <a:bodyPr/>
        <a:lstStyle/>
        <a:p>
          <a:endParaRPr lang="en-US"/>
        </a:p>
      </dgm:t>
    </dgm:pt>
    <dgm:pt modelId="{8DA1661A-2D0A-4486-BBF7-F7BF4F12128F}" type="sibTrans" cxnId="{EFA84462-9A6E-48E4-8845-EF600987E8B4}">
      <dgm:prSet/>
      <dgm:spPr/>
      <dgm:t>
        <a:bodyPr/>
        <a:lstStyle/>
        <a:p>
          <a:endParaRPr lang="en-US"/>
        </a:p>
      </dgm:t>
    </dgm:pt>
    <dgm:pt modelId="{E9A64E24-7594-45A3-9A17-EF32E96A669E}">
      <dgm:prSet phldrT="[Text]"/>
      <dgm:spPr>
        <a:solidFill>
          <a:schemeClr val="accent2">
            <a:lumMod val="75000"/>
          </a:schemeClr>
        </a:solidFill>
      </dgm:spPr>
      <dgm:t>
        <a:bodyPr/>
        <a:lstStyle/>
        <a:p>
          <a:r>
            <a:rPr lang="en-US" dirty="0"/>
            <a:t>Groups </a:t>
          </a:r>
        </a:p>
      </dgm:t>
    </dgm:pt>
    <dgm:pt modelId="{92020385-3982-4F23-B52A-37AD4FE7722B}" type="parTrans" cxnId="{584AE947-47A4-4799-BB48-4096099C45B7}">
      <dgm:prSet/>
      <dgm:spPr/>
      <dgm:t>
        <a:bodyPr/>
        <a:lstStyle/>
        <a:p>
          <a:endParaRPr lang="en-US"/>
        </a:p>
      </dgm:t>
    </dgm:pt>
    <dgm:pt modelId="{FF5FAE03-D619-45D1-B233-74EB5DB80CDD}" type="sibTrans" cxnId="{584AE947-47A4-4799-BB48-4096099C45B7}">
      <dgm:prSet/>
      <dgm:spPr/>
      <dgm:t>
        <a:bodyPr/>
        <a:lstStyle/>
        <a:p>
          <a:endParaRPr lang="en-US"/>
        </a:p>
      </dgm:t>
    </dgm:pt>
    <dgm:pt modelId="{C5BE8BE6-AA5C-4B14-AF09-D080607DD86D}">
      <dgm:prSet/>
      <dgm:spPr>
        <a:ln>
          <a:solidFill>
            <a:schemeClr val="accent6">
              <a:lumMod val="60000"/>
              <a:lumOff val="40000"/>
            </a:schemeClr>
          </a:solidFill>
        </a:ln>
      </dgm:spPr>
      <dgm:t>
        <a:bodyPr/>
        <a:lstStyle/>
        <a:p>
          <a:r>
            <a:rPr lang="en-US" dirty="0">
              <a:latin typeface="Bahnschrift" panose="020B0502040204020203" pitchFamily="34" charset="0"/>
            </a:rPr>
            <a:t>Pronoun</a:t>
          </a:r>
        </a:p>
      </dgm:t>
    </dgm:pt>
    <dgm:pt modelId="{8B854FAF-6B14-4D47-B7BE-D37B88F457EF}" type="parTrans" cxnId="{BE23F5F7-FF67-4A5E-9386-13FF8ABE80E1}">
      <dgm:prSet/>
      <dgm:spPr/>
      <dgm:t>
        <a:bodyPr/>
        <a:lstStyle/>
        <a:p>
          <a:endParaRPr lang="en-US"/>
        </a:p>
      </dgm:t>
    </dgm:pt>
    <dgm:pt modelId="{9C5FA825-C6DD-45D1-A51B-00AB0CEEC72A}" type="sibTrans" cxnId="{BE23F5F7-FF67-4A5E-9386-13FF8ABE80E1}">
      <dgm:prSet/>
      <dgm:spPr/>
      <dgm:t>
        <a:bodyPr/>
        <a:lstStyle/>
        <a:p>
          <a:endParaRPr lang="en-US"/>
        </a:p>
      </dgm:t>
    </dgm:pt>
    <dgm:pt modelId="{86B985A9-8CEA-4208-A477-079A0396F7BD}">
      <dgm:prSet/>
      <dgm:spPr>
        <a:solidFill>
          <a:schemeClr val="accent2">
            <a:lumMod val="60000"/>
            <a:lumOff val="40000"/>
          </a:schemeClr>
        </a:solidFill>
      </dgm:spPr>
      <dgm:t>
        <a:bodyPr/>
        <a:lstStyle/>
        <a:p>
          <a:r>
            <a:rPr lang="en-US" dirty="0">
              <a:latin typeface="Bahnschrift" panose="020B0502040204020203" pitchFamily="34" charset="0"/>
            </a:rPr>
            <a:t>Noun</a:t>
          </a:r>
        </a:p>
      </dgm:t>
    </dgm:pt>
    <dgm:pt modelId="{92F31B4B-5E78-4E84-B5DC-9F00A6B98364}" type="parTrans" cxnId="{1F0DD910-8434-4538-9297-D93FA2B18EED}">
      <dgm:prSet/>
      <dgm:spPr/>
      <dgm:t>
        <a:bodyPr/>
        <a:lstStyle/>
        <a:p>
          <a:endParaRPr lang="en-US"/>
        </a:p>
      </dgm:t>
    </dgm:pt>
    <dgm:pt modelId="{92E17944-1407-402C-8F4A-B9432968FC5E}" type="sibTrans" cxnId="{1F0DD910-8434-4538-9297-D93FA2B18EED}">
      <dgm:prSet/>
      <dgm:spPr/>
      <dgm:t>
        <a:bodyPr/>
        <a:lstStyle/>
        <a:p>
          <a:endParaRPr lang="en-US"/>
        </a:p>
      </dgm:t>
    </dgm:pt>
    <dgm:pt modelId="{0DCA616A-5685-4EAE-8DA0-576BAEF96564}">
      <dgm:prSet/>
      <dgm:spPr/>
      <dgm:t>
        <a:bodyPr/>
        <a:lstStyle/>
        <a:p>
          <a:pPr>
            <a:buNone/>
          </a:pPr>
          <a:r>
            <a:rPr lang="en-US" dirty="0"/>
            <a:t>Together</a:t>
          </a:r>
        </a:p>
      </dgm:t>
    </dgm:pt>
    <dgm:pt modelId="{3FB2B080-837A-469B-A4FB-D1A8B0AC23C2}" type="parTrans" cxnId="{14EFC125-F355-4452-B2D9-EFEBACA606A4}">
      <dgm:prSet/>
      <dgm:spPr/>
      <dgm:t>
        <a:bodyPr/>
        <a:lstStyle/>
        <a:p>
          <a:endParaRPr lang="en-US"/>
        </a:p>
      </dgm:t>
    </dgm:pt>
    <dgm:pt modelId="{AB161377-DBC6-4BCA-8534-DE9E78A25EC8}" type="sibTrans" cxnId="{14EFC125-F355-4452-B2D9-EFEBACA606A4}">
      <dgm:prSet/>
      <dgm:spPr/>
      <dgm:t>
        <a:bodyPr/>
        <a:lstStyle/>
        <a:p>
          <a:endParaRPr lang="en-US"/>
        </a:p>
      </dgm:t>
    </dgm:pt>
    <dgm:pt modelId="{6658584D-2DB3-4762-BE39-612FD4FC6B4C}" type="pres">
      <dgm:prSet presAssocID="{CA57D7ED-35E8-4AA5-95C5-3E3874565B72}" presName="cycle" presStyleCnt="0">
        <dgm:presLayoutVars>
          <dgm:chMax val="1"/>
          <dgm:dir/>
          <dgm:animLvl val="ctr"/>
          <dgm:resizeHandles val="exact"/>
        </dgm:presLayoutVars>
      </dgm:prSet>
      <dgm:spPr/>
    </dgm:pt>
    <dgm:pt modelId="{F71D8FC4-8521-4CB4-92A7-51F5F95533E1}" type="pres">
      <dgm:prSet presAssocID="{F1D83180-9991-4D56-B87E-0D68EB84755B}" presName="centerShape" presStyleLbl="node0" presStyleIdx="0" presStyleCnt="1" custScaleX="117270" custScaleY="119576"/>
      <dgm:spPr/>
    </dgm:pt>
    <dgm:pt modelId="{BEA61C8A-B81B-4354-8FC7-2ECB978B8C8C}" type="pres">
      <dgm:prSet presAssocID="{2011E654-8778-4FE9-8A1E-727EE70FED1F}" presName="Name9" presStyleLbl="parChTrans1D2" presStyleIdx="0" presStyleCnt="7"/>
      <dgm:spPr/>
    </dgm:pt>
    <dgm:pt modelId="{5C3E9A72-A837-43C8-9DF2-6A2E864417FA}" type="pres">
      <dgm:prSet presAssocID="{2011E654-8778-4FE9-8A1E-727EE70FED1F}" presName="connTx" presStyleLbl="parChTrans1D2" presStyleIdx="0" presStyleCnt="7"/>
      <dgm:spPr/>
    </dgm:pt>
    <dgm:pt modelId="{4893EE28-CF7A-410B-865B-F6CDCCA5C965}" type="pres">
      <dgm:prSet presAssocID="{D04A081F-B3CF-46EF-9FF6-9C7B14F244D4}" presName="node" presStyleLbl="node1" presStyleIdx="0" presStyleCnt="7">
        <dgm:presLayoutVars>
          <dgm:bulletEnabled val="1"/>
        </dgm:presLayoutVars>
      </dgm:prSet>
      <dgm:spPr/>
    </dgm:pt>
    <dgm:pt modelId="{182B7B25-D7E7-4BDB-98C4-7672C0BEE753}" type="pres">
      <dgm:prSet presAssocID="{3FB2B080-837A-469B-A4FB-D1A8B0AC23C2}" presName="Name9" presStyleLbl="parChTrans1D2" presStyleIdx="1" presStyleCnt="7"/>
      <dgm:spPr/>
    </dgm:pt>
    <dgm:pt modelId="{A1E6C6E5-6368-4CE9-81B1-F110D852A810}" type="pres">
      <dgm:prSet presAssocID="{3FB2B080-837A-469B-A4FB-D1A8B0AC23C2}" presName="connTx" presStyleLbl="parChTrans1D2" presStyleIdx="1" presStyleCnt="7"/>
      <dgm:spPr/>
    </dgm:pt>
    <dgm:pt modelId="{034FD7C6-3D20-47A0-A200-CF86E726A510}" type="pres">
      <dgm:prSet presAssocID="{0DCA616A-5685-4EAE-8DA0-576BAEF96564}" presName="node" presStyleLbl="node1" presStyleIdx="1" presStyleCnt="7">
        <dgm:presLayoutVars>
          <dgm:bulletEnabled val="1"/>
        </dgm:presLayoutVars>
      </dgm:prSet>
      <dgm:spPr/>
    </dgm:pt>
    <dgm:pt modelId="{847BB27D-CA74-4D78-AFFA-4CF46BD1CFF5}" type="pres">
      <dgm:prSet presAssocID="{9BFAF7BE-9E6A-4C2E-9F90-0D3099E6D2BF}" presName="Name9" presStyleLbl="parChTrans1D2" presStyleIdx="2" presStyleCnt="7"/>
      <dgm:spPr/>
    </dgm:pt>
    <dgm:pt modelId="{FAA094C4-5CAB-48C8-9A5D-0218B9E1C6F4}" type="pres">
      <dgm:prSet presAssocID="{9BFAF7BE-9E6A-4C2E-9F90-0D3099E6D2BF}" presName="connTx" presStyleLbl="parChTrans1D2" presStyleIdx="2" presStyleCnt="7"/>
      <dgm:spPr/>
    </dgm:pt>
    <dgm:pt modelId="{13F04653-FEB8-490E-A01D-E30F81800D30}" type="pres">
      <dgm:prSet presAssocID="{3F537B21-8775-4BAB-8A36-E53B44311C29}" presName="node" presStyleLbl="node1" presStyleIdx="2" presStyleCnt="7">
        <dgm:presLayoutVars>
          <dgm:bulletEnabled val="1"/>
        </dgm:presLayoutVars>
      </dgm:prSet>
      <dgm:spPr/>
    </dgm:pt>
    <dgm:pt modelId="{AE75146D-2455-48D6-B296-BF349F8231B0}" type="pres">
      <dgm:prSet presAssocID="{A3603999-7569-48C6-B00E-253A8DC3D392}" presName="Name9" presStyleLbl="parChTrans1D2" presStyleIdx="3" presStyleCnt="7"/>
      <dgm:spPr/>
    </dgm:pt>
    <dgm:pt modelId="{B6C15BF2-721A-4A84-95C1-739ED8EC2DEC}" type="pres">
      <dgm:prSet presAssocID="{A3603999-7569-48C6-B00E-253A8DC3D392}" presName="connTx" presStyleLbl="parChTrans1D2" presStyleIdx="3" presStyleCnt="7"/>
      <dgm:spPr/>
    </dgm:pt>
    <dgm:pt modelId="{1F6C1F69-DBE8-4B35-90E9-8601534FB1C2}" type="pres">
      <dgm:prSet presAssocID="{11770186-450B-44A0-813D-8822D3F915D5}" presName="node" presStyleLbl="node1" presStyleIdx="3" presStyleCnt="7">
        <dgm:presLayoutVars>
          <dgm:bulletEnabled val="1"/>
        </dgm:presLayoutVars>
      </dgm:prSet>
      <dgm:spPr/>
    </dgm:pt>
    <dgm:pt modelId="{4265A93C-3B74-43EE-8D7B-615EF45371F3}" type="pres">
      <dgm:prSet presAssocID="{92020385-3982-4F23-B52A-37AD4FE7722B}" presName="Name9" presStyleLbl="parChTrans1D2" presStyleIdx="4" presStyleCnt="7"/>
      <dgm:spPr/>
    </dgm:pt>
    <dgm:pt modelId="{611CCF0F-B875-4967-B4DF-D2BD214FC67E}" type="pres">
      <dgm:prSet presAssocID="{92020385-3982-4F23-B52A-37AD4FE7722B}" presName="connTx" presStyleLbl="parChTrans1D2" presStyleIdx="4" presStyleCnt="7"/>
      <dgm:spPr/>
    </dgm:pt>
    <dgm:pt modelId="{6FFF48BB-38E7-484B-AB76-6ED2316B71D2}" type="pres">
      <dgm:prSet presAssocID="{E9A64E24-7594-45A3-9A17-EF32E96A669E}" presName="node" presStyleLbl="node1" presStyleIdx="4" presStyleCnt="7" custScaleX="107245" custScaleY="98624">
        <dgm:presLayoutVars>
          <dgm:bulletEnabled val="1"/>
        </dgm:presLayoutVars>
      </dgm:prSet>
      <dgm:spPr/>
    </dgm:pt>
    <dgm:pt modelId="{74100B4C-E5D8-44C2-9503-893E853C8734}" type="pres">
      <dgm:prSet presAssocID="{8B854FAF-6B14-4D47-B7BE-D37B88F457EF}" presName="Name9" presStyleLbl="parChTrans1D2" presStyleIdx="5" presStyleCnt="7"/>
      <dgm:spPr/>
    </dgm:pt>
    <dgm:pt modelId="{7A3A76A2-A077-4700-837A-C8C8F68A950E}" type="pres">
      <dgm:prSet presAssocID="{8B854FAF-6B14-4D47-B7BE-D37B88F457EF}" presName="connTx" presStyleLbl="parChTrans1D2" presStyleIdx="5" presStyleCnt="7"/>
      <dgm:spPr/>
    </dgm:pt>
    <dgm:pt modelId="{C3F22776-D423-4C38-9479-D10039346EAF}" type="pres">
      <dgm:prSet presAssocID="{C5BE8BE6-AA5C-4B14-AF09-D080607DD86D}" presName="node" presStyleLbl="node1" presStyleIdx="5" presStyleCnt="7" custScaleX="104758" custScaleY="109939">
        <dgm:presLayoutVars>
          <dgm:bulletEnabled val="1"/>
        </dgm:presLayoutVars>
      </dgm:prSet>
      <dgm:spPr/>
    </dgm:pt>
    <dgm:pt modelId="{76DCECC9-BCDC-4489-B76B-59CE9081CD42}" type="pres">
      <dgm:prSet presAssocID="{92F31B4B-5E78-4E84-B5DC-9F00A6B98364}" presName="Name9" presStyleLbl="parChTrans1D2" presStyleIdx="6" presStyleCnt="7"/>
      <dgm:spPr/>
    </dgm:pt>
    <dgm:pt modelId="{686F40DD-54FE-4115-B7C0-8EAC36532C8B}" type="pres">
      <dgm:prSet presAssocID="{92F31B4B-5E78-4E84-B5DC-9F00A6B98364}" presName="connTx" presStyleLbl="parChTrans1D2" presStyleIdx="6" presStyleCnt="7"/>
      <dgm:spPr/>
    </dgm:pt>
    <dgm:pt modelId="{A2D2F15E-B4C3-42D1-BD7B-BCF180821ECC}" type="pres">
      <dgm:prSet presAssocID="{86B985A9-8CEA-4208-A477-079A0396F7BD}" presName="node" presStyleLbl="node1" presStyleIdx="6" presStyleCnt="7">
        <dgm:presLayoutVars>
          <dgm:bulletEnabled val="1"/>
        </dgm:presLayoutVars>
      </dgm:prSet>
      <dgm:spPr/>
    </dgm:pt>
  </dgm:ptLst>
  <dgm:cxnLst>
    <dgm:cxn modelId="{724EBF00-67D0-40BF-9790-73F8EF84BC1D}" type="presOf" srcId="{92020385-3982-4F23-B52A-37AD4FE7722B}" destId="{611CCF0F-B875-4967-B4DF-D2BD214FC67E}" srcOrd="1" destOrd="0" presId="urn:microsoft.com/office/officeart/2005/8/layout/radial1"/>
    <dgm:cxn modelId="{1F0DD910-8434-4538-9297-D93FA2B18EED}" srcId="{F1D83180-9991-4D56-B87E-0D68EB84755B}" destId="{86B985A9-8CEA-4208-A477-079A0396F7BD}" srcOrd="6" destOrd="0" parTransId="{92F31B4B-5E78-4E84-B5DC-9F00A6B98364}" sibTransId="{92E17944-1407-402C-8F4A-B9432968FC5E}"/>
    <dgm:cxn modelId="{7B4C3C19-611A-4434-85E5-9FBA105BCD8B}" type="presOf" srcId="{8B854FAF-6B14-4D47-B7BE-D37B88F457EF}" destId="{74100B4C-E5D8-44C2-9503-893E853C8734}" srcOrd="0" destOrd="0" presId="urn:microsoft.com/office/officeart/2005/8/layout/radial1"/>
    <dgm:cxn modelId="{C6AC9F19-3B5C-40AE-973E-C9F6C4801AC7}" srcId="{CA57D7ED-35E8-4AA5-95C5-3E3874565B72}" destId="{F1D83180-9991-4D56-B87E-0D68EB84755B}" srcOrd="0" destOrd="0" parTransId="{714B708E-6108-4508-9D66-418810FA83D4}" sibTransId="{39878FD8-3188-4A80-B514-DC79EAE6C771}"/>
    <dgm:cxn modelId="{14EFC125-F355-4452-B2D9-EFEBACA606A4}" srcId="{F1D83180-9991-4D56-B87E-0D68EB84755B}" destId="{0DCA616A-5685-4EAE-8DA0-576BAEF96564}" srcOrd="1" destOrd="0" parTransId="{3FB2B080-837A-469B-A4FB-D1A8B0AC23C2}" sibTransId="{AB161377-DBC6-4BCA-8534-DE9E78A25EC8}"/>
    <dgm:cxn modelId="{ABEA8F35-454C-4EFF-92AC-2331F0016F8B}" type="presOf" srcId="{3F537B21-8775-4BAB-8A36-E53B44311C29}" destId="{13F04653-FEB8-490E-A01D-E30F81800D30}" srcOrd="0" destOrd="0" presId="urn:microsoft.com/office/officeart/2005/8/layout/radial1"/>
    <dgm:cxn modelId="{EFA84462-9A6E-48E4-8845-EF600987E8B4}" srcId="{F1D83180-9991-4D56-B87E-0D68EB84755B}" destId="{11770186-450B-44A0-813D-8822D3F915D5}" srcOrd="3" destOrd="0" parTransId="{A3603999-7569-48C6-B00E-253A8DC3D392}" sibTransId="{8DA1661A-2D0A-4486-BBF7-F7BF4F12128F}"/>
    <dgm:cxn modelId="{0DA1D943-D907-4609-AC67-9468C35AD693}" type="presOf" srcId="{2011E654-8778-4FE9-8A1E-727EE70FED1F}" destId="{BEA61C8A-B81B-4354-8FC7-2ECB978B8C8C}" srcOrd="0" destOrd="0" presId="urn:microsoft.com/office/officeart/2005/8/layout/radial1"/>
    <dgm:cxn modelId="{DAFD6246-0171-4147-8587-1337691500D7}" type="presOf" srcId="{C5BE8BE6-AA5C-4B14-AF09-D080607DD86D}" destId="{C3F22776-D423-4C38-9479-D10039346EAF}" srcOrd="0" destOrd="0" presId="urn:microsoft.com/office/officeart/2005/8/layout/radial1"/>
    <dgm:cxn modelId="{584AE947-47A4-4799-BB48-4096099C45B7}" srcId="{F1D83180-9991-4D56-B87E-0D68EB84755B}" destId="{E9A64E24-7594-45A3-9A17-EF32E96A669E}" srcOrd="4" destOrd="0" parTransId="{92020385-3982-4F23-B52A-37AD4FE7722B}" sibTransId="{FF5FAE03-D619-45D1-B233-74EB5DB80CDD}"/>
    <dgm:cxn modelId="{FDC3904A-47AD-4946-9978-FBC470B63213}" type="presOf" srcId="{8B854FAF-6B14-4D47-B7BE-D37B88F457EF}" destId="{7A3A76A2-A077-4700-837A-C8C8F68A950E}" srcOrd="1" destOrd="0" presId="urn:microsoft.com/office/officeart/2005/8/layout/radial1"/>
    <dgm:cxn modelId="{2A8FF84D-84AA-40BA-AF77-11F5A21CD739}" type="presOf" srcId="{86B985A9-8CEA-4208-A477-079A0396F7BD}" destId="{A2D2F15E-B4C3-42D1-BD7B-BCF180821ECC}" srcOrd="0" destOrd="0" presId="urn:microsoft.com/office/officeart/2005/8/layout/radial1"/>
    <dgm:cxn modelId="{DE22C57F-13A5-4774-AC7D-B4DED6480906}" type="presOf" srcId="{3FB2B080-837A-469B-A4FB-D1A8B0AC23C2}" destId="{182B7B25-D7E7-4BDB-98C4-7672C0BEE753}" srcOrd="0" destOrd="0" presId="urn:microsoft.com/office/officeart/2005/8/layout/radial1"/>
    <dgm:cxn modelId="{AB89C181-3785-4B0E-8018-E73A34DA6CFD}" type="presOf" srcId="{3FB2B080-837A-469B-A4FB-D1A8B0AC23C2}" destId="{A1E6C6E5-6368-4CE9-81B1-F110D852A810}" srcOrd="1" destOrd="0" presId="urn:microsoft.com/office/officeart/2005/8/layout/radial1"/>
    <dgm:cxn modelId="{F0A93491-E112-4608-B872-68CA63C64787}" type="presOf" srcId="{CA57D7ED-35E8-4AA5-95C5-3E3874565B72}" destId="{6658584D-2DB3-4762-BE39-612FD4FC6B4C}" srcOrd="0" destOrd="0" presId="urn:microsoft.com/office/officeart/2005/8/layout/radial1"/>
    <dgm:cxn modelId="{5CA1B7A6-63CE-426E-BCF3-BDFF5FFB90AD}" type="presOf" srcId="{F1D83180-9991-4D56-B87E-0D68EB84755B}" destId="{F71D8FC4-8521-4CB4-92A7-51F5F95533E1}" srcOrd="0" destOrd="0" presId="urn:microsoft.com/office/officeart/2005/8/layout/radial1"/>
    <dgm:cxn modelId="{A44340B7-5F35-4937-BBCE-E89E5B56391F}" type="presOf" srcId="{D04A081F-B3CF-46EF-9FF6-9C7B14F244D4}" destId="{4893EE28-CF7A-410B-865B-F6CDCCA5C965}" srcOrd="0" destOrd="0" presId="urn:microsoft.com/office/officeart/2005/8/layout/radial1"/>
    <dgm:cxn modelId="{6511EAB9-E10A-48B8-9189-15F86D50790B}" type="presOf" srcId="{11770186-450B-44A0-813D-8822D3F915D5}" destId="{1F6C1F69-DBE8-4B35-90E9-8601534FB1C2}" srcOrd="0" destOrd="0" presId="urn:microsoft.com/office/officeart/2005/8/layout/radial1"/>
    <dgm:cxn modelId="{F07654BA-E1A1-4296-B9BA-745967F11BAE}" type="presOf" srcId="{A3603999-7569-48C6-B00E-253A8DC3D392}" destId="{AE75146D-2455-48D6-B296-BF349F8231B0}" srcOrd="0" destOrd="0" presId="urn:microsoft.com/office/officeart/2005/8/layout/radial1"/>
    <dgm:cxn modelId="{81ADD5BA-FB0E-4879-A631-5BA2DFDA9B64}" type="presOf" srcId="{92020385-3982-4F23-B52A-37AD4FE7722B}" destId="{4265A93C-3B74-43EE-8D7B-615EF45371F3}" srcOrd="0" destOrd="0" presId="urn:microsoft.com/office/officeart/2005/8/layout/radial1"/>
    <dgm:cxn modelId="{615974BC-B578-4A2D-9874-C29A5DD2203C}" type="presOf" srcId="{9BFAF7BE-9E6A-4C2E-9F90-0D3099E6D2BF}" destId="{FAA094C4-5CAB-48C8-9A5D-0218B9E1C6F4}" srcOrd="1" destOrd="0" presId="urn:microsoft.com/office/officeart/2005/8/layout/radial1"/>
    <dgm:cxn modelId="{8F39F6CF-D231-41F6-B8E8-C6A756DC4125}" srcId="{F1D83180-9991-4D56-B87E-0D68EB84755B}" destId="{3F537B21-8775-4BAB-8A36-E53B44311C29}" srcOrd="2" destOrd="0" parTransId="{9BFAF7BE-9E6A-4C2E-9F90-0D3099E6D2BF}" sibTransId="{5A35FF9B-F64A-45F7-8360-5F70D223391B}"/>
    <dgm:cxn modelId="{64BE11D2-20D2-41D5-99B4-3949B0D2AF6B}" type="presOf" srcId="{92F31B4B-5E78-4E84-B5DC-9F00A6B98364}" destId="{686F40DD-54FE-4115-B7C0-8EAC36532C8B}" srcOrd="1" destOrd="0" presId="urn:microsoft.com/office/officeart/2005/8/layout/radial1"/>
    <dgm:cxn modelId="{A604CDDB-82F1-4B3A-BF11-F297E41AD15D}" type="presOf" srcId="{92F31B4B-5E78-4E84-B5DC-9F00A6B98364}" destId="{76DCECC9-BCDC-4489-B76B-59CE9081CD42}" srcOrd="0" destOrd="0" presId="urn:microsoft.com/office/officeart/2005/8/layout/radial1"/>
    <dgm:cxn modelId="{4A7025DD-333E-4072-8FDA-3328C3DB83C3}" type="presOf" srcId="{0DCA616A-5685-4EAE-8DA0-576BAEF96564}" destId="{034FD7C6-3D20-47A0-A200-CF86E726A510}" srcOrd="0" destOrd="0" presId="urn:microsoft.com/office/officeart/2005/8/layout/radial1"/>
    <dgm:cxn modelId="{FEC757E5-2231-471B-AEA5-CDC72B18CBF9}" type="presOf" srcId="{A3603999-7569-48C6-B00E-253A8DC3D392}" destId="{B6C15BF2-721A-4A84-95C1-739ED8EC2DEC}" srcOrd="1" destOrd="0" presId="urn:microsoft.com/office/officeart/2005/8/layout/radial1"/>
    <dgm:cxn modelId="{CC0884E8-6D3A-4931-884C-047CA164C492}" srcId="{F1D83180-9991-4D56-B87E-0D68EB84755B}" destId="{D04A081F-B3CF-46EF-9FF6-9C7B14F244D4}" srcOrd="0" destOrd="0" parTransId="{2011E654-8778-4FE9-8A1E-727EE70FED1F}" sibTransId="{5B822013-BCCF-4DB3-80AF-3E31B408A144}"/>
    <dgm:cxn modelId="{AE249BF1-A7BF-426D-B2C6-CB1867F177D9}" type="presOf" srcId="{E9A64E24-7594-45A3-9A17-EF32E96A669E}" destId="{6FFF48BB-38E7-484B-AB76-6ED2316B71D2}" srcOrd="0" destOrd="0" presId="urn:microsoft.com/office/officeart/2005/8/layout/radial1"/>
    <dgm:cxn modelId="{5AC994F3-AFC6-4BF0-9D88-3E7DF491A67D}" type="presOf" srcId="{9BFAF7BE-9E6A-4C2E-9F90-0D3099E6D2BF}" destId="{847BB27D-CA74-4D78-AFFA-4CF46BD1CFF5}" srcOrd="0" destOrd="0" presId="urn:microsoft.com/office/officeart/2005/8/layout/radial1"/>
    <dgm:cxn modelId="{74EB34F4-7521-49C0-9EE7-4D0A19E4F75D}" type="presOf" srcId="{2011E654-8778-4FE9-8A1E-727EE70FED1F}" destId="{5C3E9A72-A837-43C8-9DF2-6A2E864417FA}" srcOrd="1" destOrd="0" presId="urn:microsoft.com/office/officeart/2005/8/layout/radial1"/>
    <dgm:cxn modelId="{BE23F5F7-FF67-4A5E-9386-13FF8ABE80E1}" srcId="{F1D83180-9991-4D56-B87E-0D68EB84755B}" destId="{C5BE8BE6-AA5C-4B14-AF09-D080607DD86D}" srcOrd="5" destOrd="0" parTransId="{8B854FAF-6B14-4D47-B7BE-D37B88F457EF}" sibTransId="{9C5FA825-C6DD-45D1-A51B-00AB0CEEC72A}"/>
    <dgm:cxn modelId="{23A4F7F8-8243-4112-8B5F-DA911C5D0CCE}" type="presParOf" srcId="{6658584D-2DB3-4762-BE39-612FD4FC6B4C}" destId="{F71D8FC4-8521-4CB4-92A7-51F5F95533E1}" srcOrd="0" destOrd="0" presId="urn:microsoft.com/office/officeart/2005/8/layout/radial1"/>
    <dgm:cxn modelId="{2B8AEE56-3302-4454-9C03-102513801FF8}" type="presParOf" srcId="{6658584D-2DB3-4762-BE39-612FD4FC6B4C}" destId="{BEA61C8A-B81B-4354-8FC7-2ECB978B8C8C}" srcOrd="1" destOrd="0" presId="urn:microsoft.com/office/officeart/2005/8/layout/radial1"/>
    <dgm:cxn modelId="{9E62E5B0-A1C0-48B5-9DFB-88E390336D58}" type="presParOf" srcId="{BEA61C8A-B81B-4354-8FC7-2ECB978B8C8C}" destId="{5C3E9A72-A837-43C8-9DF2-6A2E864417FA}" srcOrd="0" destOrd="0" presId="urn:microsoft.com/office/officeart/2005/8/layout/radial1"/>
    <dgm:cxn modelId="{705C55FA-77D2-4CC8-A590-806775BFBF32}" type="presParOf" srcId="{6658584D-2DB3-4762-BE39-612FD4FC6B4C}" destId="{4893EE28-CF7A-410B-865B-F6CDCCA5C965}" srcOrd="2" destOrd="0" presId="urn:microsoft.com/office/officeart/2005/8/layout/radial1"/>
    <dgm:cxn modelId="{52025E5D-C0E3-423A-8D13-BF6E085D4BE6}" type="presParOf" srcId="{6658584D-2DB3-4762-BE39-612FD4FC6B4C}" destId="{182B7B25-D7E7-4BDB-98C4-7672C0BEE753}" srcOrd="3" destOrd="0" presId="urn:microsoft.com/office/officeart/2005/8/layout/radial1"/>
    <dgm:cxn modelId="{8F50C7E6-630D-4AC2-BB0E-9EF793CE26F5}" type="presParOf" srcId="{182B7B25-D7E7-4BDB-98C4-7672C0BEE753}" destId="{A1E6C6E5-6368-4CE9-81B1-F110D852A810}" srcOrd="0" destOrd="0" presId="urn:microsoft.com/office/officeart/2005/8/layout/radial1"/>
    <dgm:cxn modelId="{5A7BE292-A620-45A2-9AC7-416718F70AD9}" type="presParOf" srcId="{6658584D-2DB3-4762-BE39-612FD4FC6B4C}" destId="{034FD7C6-3D20-47A0-A200-CF86E726A510}" srcOrd="4" destOrd="0" presId="urn:microsoft.com/office/officeart/2005/8/layout/radial1"/>
    <dgm:cxn modelId="{FC4CF7DB-0019-45FD-B26C-28075FEF1C33}" type="presParOf" srcId="{6658584D-2DB3-4762-BE39-612FD4FC6B4C}" destId="{847BB27D-CA74-4D78-AFFA-4CF46BD1CFF5}" srcOrd="5" destOrd="0" presId="urn:microsoft.com/office/officeart/2005/8/layout/radial1"/>
    <dgm:cxn modelId="{1549BE0C-7961-4057-B0A4-79795E1F92F3}" type="presParOf" srcId="{847BB27D-CA74-4D78-AFFA-4CF46BD1CFF5}" destId="{FAA094C4-5CAB-48C8-9A5D-0218B9E1C6F4}" srcOrd="0" destOrd="0" presId="urn:microsoft.com/office/officeart/2005/8/layout/radial1"/>
    <dgm:cxn modelId="{A26FEDA5-3E25-4A9E-AFCF-32BF11B672A5}" type="presParOf" srcId="{6658584D-2DB3-4762-BE39-612FD4FC6B4C}" destId="{13F04653-FEB8-490E-A01D-E30F81800D30}" srcOrd="6" destOrd="0" presId="urn:microsoft.com/office/officeart/2005/8/layout/radial1"/>
    <dgm:cxn modelId="{F681763C-03BE-4242-966B-E7D694D68D4E}" type="presParOf" srcId="{6658584D-2DB3-4762-BE39-612FD4FC6B4C}" destId="{AE75146D-2455-48D6-B296-BF349F8231B0}" srcOrd="7" destOrd="0" presId="urn:microsoft.com/office/officeart/2005/8/layout/radial1"/>
    <dgm:cxn modelId="{4A55B8F8-E2EA-4C3E-90EE-506410AD66FB}" type="presParOf" srcId="{AE75146D-2455-48D6-B296-BF349F8231B0}" destId="{B6C15BF2-721A-4A84-95C1-739ED8EC2DEC}" srcOrd="0" destOrd="0" presId="urn:microsoft.com/office/officeart/2005/8/layout/radial1"/>
    <dgm:cxn modelId="{A54A45AB-33E2-4370-82DF-0945B98EE321}" type="presParOf" srcId="{6658584D-2DB3-4762-BE39-612FD4FC6B4C}" destId="{1F6C1F69-DBE8-4B35-90E9-8601534FB1C2}" srcOrd="8" destOrd="0" presId="urn:microsoft.com/office/officeart/2005/8/layout/radial1"/>
    <dgm:cxn modelId="{38294D0C-3F8D-4B6E-914B-7FF323F34400}" type="presParOf" srcId="{6658584D-2DB3-4762-BE39-612FD4FC6B4C}" destId="{4265A93C-3B74-43EE-8D7B-615EF45371F3}" srcOrd="9" destOrd="0" presId="urn:microsoft.com/office/officeart/2005/8/layout/radial1"/>
    <dgm:cxn modelId="{19F040AC-6E37-4F87-83C6-1C3B47E0FBA1}" type="presParOf" srcId="{4265A93C-3B74-43EE-8D7B-615EF45371F3}" destId="{611CCF0F-B875-4967-B4DF-D2BD214FC67E}" srcOrd="0" destOrd="0" presId="urn:microsoft.com/office/officeart/2005/8/layout/radial1"/>
    <dgm:cxn modelId="{6CB67050-A91C-4613-B9F7-BC152CE4F62D}" type="presParOf" srcId="{6658584D-2DB3-4762-BE39-612FD4FC6B4C}" destId="{6FFF48BB-38E7-484B-AB76-6ED2316B71D2}" srcOrd="10" destOrd="0" presId="urn:microsoft.com/office/officeart/2005/8/layout/radial1"/>
    <dgm:cxn modelId="{FEAECF51-5AF7-4A48-ACD3-49386FC1262F}" type="presParOf" srcId="{6658584D-2DB3-4762-BE39-612FD4FC6B4C}" destId="{74100B4C-E5D8-44C2-9503-893E853C8734}" srcOrd="11" destOrd="0" presId="urn:microsoft.com/office/officeart/2005/8/layout/radial1"/>
    <dgm:cxn modelId="{7DC3F684-995B-4660-A137-7767B25D1A21}" type="presParOf" srcId="{74100B4C-E5D8-44C2-9503-893E853C8734}" destId="{7A3A76A2-A077-4700-837A-C8C8F68A950E}" srcOrd="0" destOrd="0" presId="urn:microsoft.com/office/officeart/2005/8/layout/radial1"/>
    <dgm:cxn modelId="{6B1C13FA-834F-47BF-AAE0-BD4BB57185D9}" type="presParOf" srcId="{6658584D-2DB3-4762-BE39-612FD4FC6B4C}" destId="{C3F22776-D423-4C38-9479-D10039346EAF}" srcOrd="12" destOrd="0" presId="urn:microsoft.com/office/officeart/2005/8/layout/radial1"/>
    <dgm:cxn modelId="{1B35AFC6-3973-49DE-B392-0283E0A16E00}" type="presParOf" srcId="{6658584D-2DB3-4762-BE39-612FD4FC6B4C}" destId="{76DCECC9-BCDC-4489-B76B-59CE9081CD42}" srcOrd="13" destOrd="0" presId="urn:microsoft.com/office/officeart/2005/8/layout/radial1"/>
    <dgm:cxn modelId="{EDDB9932-BD8C-43F9-93C1-C0EE690E8A4D}" type="presParOf" srcId="{76DCECC9-BCDC-4489-B76B-59CE9081CD42}" destId="{686F40DD-54FE-4115-B7C0-8EAC36532C8B}" srcOrd="0" destOrd="0" presId="urn:microsoft.com/office/officeart/2005/8/layout/radial1"/>
    <dgm:cxn modelId="{9707D2AD-F2EA-4520-BBF6-998C3C924934}" type="presParOf" srcId="{6658584D-2DB3-4762-BE39-612FD4FC6B4C}" destId="{A2D2F15E-B4C3-42D1-BD7B-BCF180821ECC}"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D8FC4-8521-4CB4-92A7-51F5F95533E1}">
      <dsp:nvSpPr>
        <dsp:cNvPr id="0" name=""/>
        <dsp:cNvSpPr/>
      </dsp:nvSpPr>
      <dsp:spPr>
        <a:xfrm>
          <a:off x="3434765" y="2004632"/>
          <a:ext cx="1657527" cy="169012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ahnschrift" panose="020B0502040204020203" pitchFamily="34" charset="0"/>
            </a:rPr>
            <a:t>New words</a:t>
          </a:r>
        </a:p>
      </dsp:txBody>
      <dsp:txXfrm>
        <a:off x="3677504" y="2252144"/>
        <a:ext cx="1172049" cy="1195096"/>
      </dsp:txXfrm>
    </dsp:sp>
    <dsp:sp modelId="{BEA61C8A-B81B-4354-8FC7-2ECB978B8C8C}">
      <dsp:nvSpPr>
        <dsp:cNvPr id="0" name=""/>
        <dsp:cNvSpPr/>
      </dsp:nvSpPr>
      <dsp:spPr>
        <a:xfrm rot="16200000">
          <a:off x="3979235" y="1705361"/>
          <a:ext cx="568586" cy="29954"/>
        </a:xfrm>
        <a:custGeom>
          <a:avLst/>
          <a:gdLst/>
          <a:ahLst/>
          <a:cxnLst/>
          <a:rect l="0" t="0" r="0" b="0"/>
          <a:pathLst>
            <a:path>
              <a:moveTo>
                <a:pt x="0" y="14977"/>
              </a:moveTo>
              <a:lnTo>
                <a:pt x="568586"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9314" y="1706124"/>
        <a:ext cx="28429" cy="28429"/>
      </dsp:txXfrm>
    </dsp:sp>
    <dsp:sp modelId="{4893EE28-CF7A-410B-865B-F6CDCCA5C965}">
      <dsp:nvSpPr>
        <dsp:cNvPr id="0" name=""/>
        <dsp:cNvSpPr/>
      </dsp:nvSpPr>
      <dsp:spPr>
        <a:xfrm>
          <a:off x="3556814" y="22617"/>
          <a:ext cx="1413428" cy="141342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Grocery</a:t>
          </a:r>
        </a:p>
      </dsp:txBody>
      <dsp:txXfrm>
        <a:off x="3763806" y="229609"/>
        <a:ext cx="999444" cy="999444"/>
      </dsp:txXfrm>
    </dsp:sp>
    <dsp:sp modelId="{182B7B25-D7E7-4BDB-98C4-7672C0BEE753}">
      <dsp:nvSpPr>
        <dsp:cNvPr id="0" name=""/>
        <dsp:cNvSpPr/>
      </dsp:nvSpPr>
      <dsp:spPr>
        <a:xfrm rot="19285714">
          <a:off x="4853224" y="2133715"/>
          <a:ext cx="578660" cy="29954"/>
        </a:xfrm>
        <a:custGeom>
          <a:avLst/>
          <a:gdLst/>
          <a:ahLst/>
          <a:cxnLst/>
          <a:rect l="0" t="0" r="0" b="0"/>
          <a:pathLst>
            <a:path>
              <a:moveTo>
                <a:pt x="0" y="14977"/>
              </a:moveTo>
              <a:lnTo>
                <a:pt x="578660"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8088" y="2134226"/>
        <a:ext cx="28933" cy="28933"/>
      </dsp:txXfrm>
    </dsp:sp>
    <dsp:sp modelId="{034FD7C6-3D20-47A0-A200-CF86E726A510}">
      <dsp:nvSpPr>
        <dsp:cNvPr id="0" name=""/>
        <dsp:cNvSpPr/>
      </dsp:nvSpPr>
      <dsp:spPr>
        <a:xfrm>
          <a:off x="5214579" y="820955"/>
          <a:ext cx="1413428" cy="1413428"/>
        </a:xfrm>
        <a:prstGeom prst="ellipse">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Together</a:t>
          </a:r>
        </a:p>
      </dsp:txBody>
      <dsp:txXfrm>
        <a:off x="5421571" y="1027947"/>
        <a:ext cx="999444" cy="999444"/>
      </dsp:txXfrm>
    </dsp:sp>
    <dsp:sp modelId="{847BB27D-CA74-4D78-AFFA-4CF46BD1CFF5}">
      <dsp:nvSpPr>
        <dsp:cNvPr id="0" name=""/>
        <dsp:cNvSpPr/>
      </dsp:nvSpPr>
      <dsp:spPr>
        <a:xfrm rot="771429">
          <a:off x="5064956" y="3084294"/>
          <a:ext cx="584098" cy="29954"/>
        </a:xfrm>
        <a:custGeom>
          <a:avLst/>
          <a:gdLst/>
          <a:ahLst/>
          <a:cxnLst/>
          <a:rect l="0" t="0" r="0" b="0"/>
          <a:pathLst>
            <a:path>
              <a:moveTo>
                <a:pt x="0" y="14977"/>
              </a:moveTo>
              <a:lnTo>
                <a:pt x="584098"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2403" y="3084669"/>
        <a:ext cx="29204" cy="29204"/>
      </dsp:txXfrm>
    </dsp:sp>
    <dsp:sp modelId="{13F04653-FEB8-490E-A01D-E30F81800D30}">
      <dsp:nvSpPr>
        <dsp:cNvPr id="0" name=""/>
        <dsp:cNvSpPr/>
      </dsp:nvSpPr>
      <dsp:spPr>
        <a:xfrm>
          <a:off x="5624013" y="2614803"/>
          <a:ext cx="1413428" cy="1413428"/>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Stay </a:t>
          </a:r>
        </a:p>
      </dsp:txBody>
      <dsp:txXfrm>
        <a:off x="5831005" y="2821795"/>
        <a:ext cx="999444" cy="999444"/>
      </dsp:txXfrm>
    </dsp:sp>
    <dsp:sp modelId="{AE75146D-2455-48D6-B296-BF349F8231B0}">
      <dsp:nvSpPr>
        <dsp:cNvPr id="0" name=""/>
        <dsp:cNvSpPr/>
      </dsp:nvSpPr>
      <dsp:spPr>
        <a:xfrm rot="3857143">
          <a:off x="4466991" y="3850812"/>
          <a:ext cx="571727" cy="29954"/>
        </a:xfrm>
        <a:custGeom>
          <a:avLst/>
          <a:gdLst/>
          <a:ahLst/>
          <a:cxnLst/>
          <a:rect l="0" t="0" r="0" b="0"/>
          <a:pathLst>
            <a:path>
              <a:moveTo>
                <a:pt x="0" y="14977"/>
              </a:moveTo>
              <a:lnTo>
                <a:pt x="571727"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8562" y="3851496"/>
        <a:ext cx="28586" cy="28586"/>
      </dsp:txXfrm>
    </dsp:sp>
    <dsp:sp modelId="{1F6C1F69-DBE8-4B35-90E9-8601534FB1C2}">
      <dsp:nvSpPr>
        <dsp:cNvPr id="0" name=""/>
        <dsp:cNvSpPr/>
      </dsp:nvSpPr>
      <dsp:spPr>
        <a:xfrm>
          <a:off x="4476804" y="4053357"/>
          <a:ext cx="1413428" cy="1413428"/>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Subject </a:t>
          </a:r>
        </a:p>
      </dsp:txBody>
      <dsp:txXfrm>
        <a:off x="4683796" y="4260349"/>
        <a:ext cx="999444" cy="999444"/>
      </dsp:txXfrm>
    </dsp:sp>
    <dsp:sp modelId="{4265A93C-3B74-43EE-8D7B-615EF45371F3}">
      <dsp:nvSpPr>
        <dsp:cNvPr id="0" name=""/>
        <dsp:cNvSpPr/>
      </dsp:nvSpPr>
      <dsp:spPr>
        <a:xfrm rot="6942857">
          <a:off x="3488786" y="3850531"/>
          <a:ext cx="571102" cy="29954"/>
        </a:xfrm>
        <a:custGeom>
          <a:avLst/>
          <a:gdLst/>
          <a:ahLst/>
          <a:cxnLst/>
          <a:rect l="0" t="0" r="0" b="0"/>
          <a:pathLst>
            <a:path>
              <a:moveTo>
                <a:pt x="0" y="14977"/>
              </a:moveTo>
              <a:lnTo>
                <a:pt x="571102"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60060" y="3851230"/>
        <a:ext cx="28555" cy="28555"/>
      </dsp:txXfrm>
    </dsp:sp>
    <dsp:sp modelId="{6FFF48BB-38E7-484B-AB76-6ED2316B71D2}">
      <dsp:nvSpPr>
        <dsp:cNvPr id="0" name=""/>
        <dsp:cNvSpPr/>
      </dsp:nvSpPr>
      <dsp:spPr>
        <a:xfrm>
          <a:off x="2585623" y="4063082"/>
          <a:ext cx="1515831" cy="1393979"/>
        </a:xfrm>
        <a:prstGeom prst="ellipse">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Groups </a:t>
          </a:r>
        </a:p>
      </dsp:txBody>
      <dsp:txXfrm>
        <a:off x="2807611" y="4267225"/>
        <a:ext cx="1071855" cy="985693"/>
      </dsp:txXfrm>
    </dsp:sp>
    <dsp:sp modelId="{74100B4C-E5D8-44C2-9503-893E853C8734}">
      <dsp:nvSpPr>
        <dsp:cNvPr id="0" name=""/>
        <dsp:cNvSpPr/>
      </dsp:nvSpPr>
      <dsp:spPr>
        <a:xfrm rot="10028571">
          <a:off x="2912878" y="3080365"/>
          <a:ext cx="548780" cy="29954"/>
        </a:xfrm>
        <a:custGeom>
          <a:avLst/>
          <a:gdLst/>
          <a:ahLst/>
          <a:cxnLst/>
          <a:rect l="0" t="0" r="0" b="0"/>
          <a:pathLst>
            <a:path>
              <a:moveTo>
                <a:pt x="0" y="14977"/>
              </a:moveTo>
              <a:lnTo>
                <a:pt x="548780"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73548" y="3081622"/>
        <a:ext cx="27439" cy="27439"/>
      </dsp:txXfrm>
    </dsp:sp>
    <dsp:sp modelId="{C3F22776-D423-4C38-9479-D10039346EAF}">
      <dsp:nvSpPr>
        <dsp:cNvPr id="0" name=""/>
        <dsp:cNvSpPr/>
      </dsp:nvSpPr>
      <dsp:spPr>
        <a:xfrm>
          <a:off x="1455990" y="2544563"/>
          <a:ext cx="1480679" cy="1553908"/>
        </a:xfrm>
        <a:prstGeom prst="ellipse">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solidFill>
            <a:schemeClr val="accent6">
              <a:lumMod val="60000"/>
              <a:lumOff val="4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hnschrift" panose="020B0502040204020203" pitchFamily="34" charset="0"/>
            </a:rPr>
            <a:t>Pronoun</a:t>
          </a:r>
        </a:p>
      </dsp:txBody>
      <dsp:txXfrm>
        <a:off x="1672830" y="2772128"/>
        <a:ext cx="1046999" cy="1098778"/>
      </dsp:txXfrm>
    </dsp:sp>
    <dsp:sp modelId="{76DCECC9-BCDC-4489-B76B-59CE9081CD42}">
      <dsp:nvSpPr>
        <dsp:cNvPr id="0" name=""/>
        <dsp:cNvSpPr/>
      </dsp:nvSpPr>
      <dsp:spPr>
        <a:xfrm rot="13114286">
          <a:off x="3095172" y="2133715"/>
          <a:ext cx="578660" cy="29954"/>
        </a:xfrm>
        <a:custGeom>
          <a:avLst/>
          <a:gdLst/>
          <a:ahLst/>
          <a:cxnLst/>
          <a:rect l="0" t="0" r="0" b="0"/>
          <a:pathLst>
            <a:path>
              <a:moveTo>
                <a:pt x="0" y="14977"/>
              </a:moveTo>
              <a:lnTo>
                <a:pt x="578660" y="1497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70036" y="2134226"/>
        <a:ext cx="28933" cy="28933"/>
      </dsp:txXfrm>
    </dsp:sp>
    <dsp:sp modelId="{A2D2F15E-B4C3-42D1-BD7B-BCF180821ECC}">
      <dsp:nvSpPr>
        <dsp:cNvPr id="0" name=""/>
        <dsp:cNvSpPr/>
      </dsp:nvSpPr>
      <dsp:spPr>
        <a:xfrm>
          <a:off x="1899049" y="820955"/>
          <a:ext cx="1413428" cy="1413428"/>
        </a:xfrm>
        <a:prstGeom prst="ellipse">
          <a:avLst/>
        </a:prstGeom>
        <a:solidFill>
          <a:schemeClr val="accent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hnschrift" panose="020B0502040204020203" pitchFamily="34" charset="0"/>
            </a:rPr>
            <a:t>Noun</a:t>
          </a:r>
        </a:p>
      </dsp:txBody>
      <dsp:txXfrm>
        <a:off x="2106041" y="1027947"/>
        <a:ext cx="999444" cy="9994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480C6-1394-41D7-AFBB-8C14A3BB3175}"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E5414-BD6B-4CDA-A556-D63E7B5E089A}" type="slidenum">
              <a:rPr lang="en-US" smtClean="0"/>
              <a:t>‹#›</a:t>
            </a:fld>
            <a:endParaRPr lang="en-US"/>
          </a:p>
        </p:txBody>
      </p:sp>
    </p:spTree>
    <p:extLst>
      <p:ext uri="{BB962C8B-B14F-4D97-AF65-F5344CB8AC3E}">
        <p14:creationId xmlns:p14="http://schemas.microsoft.com/office/powerpoint/2010/main" val="423788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1CC16-19D5-45C3-8742-41F9BCB7C12E}" type="slidenum">
              <a:rPr lang="en-US" smtClean="0"/>
              <a:t>2</a:t>
            </a:fld>
            <a:endParaRPr lang="en-US"/>
          </a:p>
        </p:txBody>
      </p:sp>
    </p:spTree>
    <p:extLst>
      <p:ext uri="{BB962C8B-B14F-4D97-AF65-F5344CB8AC3E}">
        <p14:creationId xmlns:p14="http://schemas.microsoft.com/office/powerpoint/2010/main" val="354979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98A8-3C78-41F0-8A8B-E9F1A7154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EA3E8-E3E2-4320-9B95-FA0E4090D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AACF8-6322-443C-99EE-B8391D41242F}"/>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149F5670-CDFD-4177-9E4A-E7559908E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C6D7C-608E-423D-9D08-7F4FA18919AD}"/>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123340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E48E-F9D4-404F-B479-2EC6832E76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41C61-D73C-4AC9-B9E1-B0C877031B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415AB-AE39-42C1-94E0-B6FB3723B66B}"/>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C9144FFC-2EBB-4069-AE1F-477E24DEB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F2C31-E833-4E0E-9A4F-E90B9A2CE17A}"/>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173336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C9853-0D81-4CF2-8325-65022FFB91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4A6C9-0780-4141-805C-F361B49F5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F7E86-D76C-4048-9961-59514F73953D}"/>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0DFFAD6C-160D-4AE0-A028-66588B213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509AD-A4FD-4AA5-A01A-FA9331578BF5}"/>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97487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050" name="Picture 2" descr="Frame Border Sticker - Frame Border Outline - Discover &amp;amp; Share GIF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2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9" name="Frame 18"/>
          <p:cNvSpPr/>
          <p:nvPr userDrawn="1"/>
        </p:nvSpPr>
        <p:spPr>
          <a:xfrm>
            <a:off x="0" y="0"/>
            <a:ext cx="12192000" cy="6857999"/>
          </a:xfrm>
          <a:prstGeom prst="frame">
            <a:avLst>
              <a:gd name="adj1" fmla="val 195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userDrawn="1"/>
        </p:nvGrpSpPr>
        <p:grpSpPr>
          <a:xfrm>
            <a:off x="136478" y="-1"/>
            <a:ext cx="12055522" cy="636105"/>
            <a:chOff x="0" y="-1"/>
            <a:chExt cx="12192000" cy="1193956"/>
          </a:xfrm>
        </p:grpSpPr>
        <p:pic>
          <p:nvPicPr>
            <p:cNvPr id="10" name="Picture 9"/>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a:off x="0" y="0"/>
              <a:ext cx="4876800" cy="1193955"/>
            </a:xfrm>
            <a:prstGeom prst="rect">
              <a:avLst/>
            </a:prstGeom>
          </p:spPr>
        </p:pic>
        <p:pic>
          <p:nvPicPr>
            <p:cNvPr id="11" name="Picture 10"/>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a:off x="4876800" y="0"/>
              <a:ext cx="4876800" cy="1193955"/>
            </a:xfrm>
            <a:prstGeom prst="rect">
              <a:avLst/>
            </a:prstGeom>
          </p:spPr>
        </p:pic>
        <p:pic>
          <p:nvPicPr>
            <p:cNvPr id="12" name="Picture 11"/>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a:off x="7315200" y="-1"/>
              <a:ext cx="4876800" cy="1193955"/>
            </a:xfrm>
            <a:prstGeom prst="rect">
              <a:avLst/>
            </a:prstGeom>
          </p:spPr>
        </p:pic>
      </p:grpSp>
      <p:grpSp>
        <p:nvGrpSpPr>
          <p:cNvPr id="17" name="Group 16"/>
          <p:cNvGrpSpPr/>
          <p:nvPr userDrawn="1"/>
        </p:nvGrpSpPr>
        <p:grpSpPr>
          <a:xfrm>
            <a:off x="0" y="6122505"/>
            <a:ext cx="12192000" cy="735496"/>
            <a:chOff x="0" y="5664043"/>
            <a:chExt cx="12192000" cy="1193957"/>
          </a:xfrm>
        </p:grpSpPr>
        <p:pic>
          <p:nvPicPr>
            <p:cNvPr id="13" name="Picture 12"/>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rot="10800000">
              <a:off x="0" y="5664045"/>
              <a:ext cx="4876800" cy="1193955"/>
            </a:xfrm>
            <a:prstGeom prst="rect">
              <a:avLst/>
            </a:prstGeom>
          </p:spPr>
        </p:pic>
        <p:pic>
          <p:nvPicPr>
            <p:cNvPr id="14" name="Picture 13"/>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rot="10800000">
              <a:off x="4813110" y="5664044"/>
              <a:ext cx="4876800" cy="1193955"/>
            </a:xfrm>
            <a:prstGeom prst="rect">
              <a:avLst/>
            </a:prstGeom>
          </p:spPr>
        </p:pic>
        <p:pic>
          <p:nvPicPr>
            <p:cNvPr id="16" name="Picture 15"/>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2123"/>
            <a:stretch/>
          </p:blipFill>
          <p:spPr>
            <a:xfrm rot="10800000">
              <a:off x="7315200" y="5664043"/>
              <a:ext cx="4876800" cy="1193955"/>
            </a:xfrm>
            <a:prstGeom prst="rect">
              <a:avLst/>
            </a:prstGeom>
          </p:spPr>
        </p:pic>
      </p:grpSp>
    </p:spTree>
    <p:extLst>
      <p:ext uri="{BB962C8B-B14F-4D97-AF65-F5344CB8AC3E}">
        <p14:creationId xmlns:p14="http://schemas.microsoft.com/office/powerpoint/2010/main" val="84908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39D7-DDA3-4484-9815-392E81552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7BF18-5C10-4EC6-8FB7-B84579E61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CEBB1-AD30-40BD-BD01-5521C8EF6C89}"/>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529F3607-76BF-40A3-8B5A-03933E2E1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EACE1-5706-4B85-B236-E7D0A0B237AE}"/>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141132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149D-7EC6-4C6F-838C-EAA1BCBBB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4D89F7-4B84-4E51-BB4F-DD47DE4A5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E067C-1D77-41A1-9FE3-2EEA5A53F214}"/>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F3CEB83B-FCFC-4A7F-9B10-A8C97EA15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4C29B-F059-4D17-A257-D06992126390}"/>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38184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CF1E-D768-4D9A-A4A1-EAD6C50FB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F627F-5DD3-43D3-ACAF-75705B2B8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FCE4B-509C-4387-820D-FE774C28E7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91B1F-C776-417F-B0D6-89278E880D82}"/>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6" name="Footer Placeholder 5">
            <a:extLst>
              <a:ext uri="{FF2B5EF4-FFF2-40B4-BE49-F238E27FC236}">
                <a16:creationId xmlns:a16="http://schemas.microsoft.com/office/drawing/2014/main" id="{EDE9B912-0CC3-416B-8760-474CBD853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B0B30-452E-4C69-9B39-47AA1A91224E}"/>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235669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6C82-5A11-4279-8609-DC1E4E48FD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B923B-1C8F-4691-879C-DBBD86FF8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8D4D2-C6C1-436A-A175-F2327755AB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D467C-0BD0-48EF-A76A-CB3B008D3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5E5D0-950B-49C5-8B8D-C6F88220D2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3D104-030A-42D2-83DF-D116D03DEACF}"/>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8" name="Footer Placeholder 7">
            <a:extLst>
              <a:ext uri="{FF2B5EF4-FFF2-40B4-BE49-F238E27FC236}">
                <a16:creationId xmlns:a16="http://schemas.microsoft.com/office/drawing/2014/main" id="{DB09CDAA-8F43-4EE4-B7AA-E27D09087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3EE041-0EB9-4ACE-AEB7-C047C38905B5}"/>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163450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8ED1-3BD5-4617-9CA1-7B5CFE106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929652-E2E2-444F-B133-888A3B5B280C}"/>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4" name="Footer Placeholder 3">
            <a:extLst>
              <a:ext uri="{FF2B5EF4-FFF2-40B4-BE49-F238E27FC236}">
                <a16:creationId xmlns:a16="http://schemas.microsoft.com/office/drawing/2014/main" id="{31602CDC-B059-4B20-9E21-BBE5281E0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1912FE-ECC7-49F2-8813-CA88C09AEBDB}"/>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317324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394A3A8C-3894-4980-9C66-C62948477C76}"/>
              </a:ext>
            </a:extLst>
          </p:cNvPr>
          <p:cNvSpPr/>
          <p:nvPr userDrawn="1"/>
        </p:nvSpPr>
        <p:spPr>
          <a:xfrm>
            <a:off x="0" y="0"/>
            <a:ext cx="12192000" cy="6858000"/>
          </a:xfrm>
          <a:prstGeom prst="frame">
            <a:avLst>
              <a:gd name="adj1" fmla="val 128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6" name="Hexagon 5">
            <a:extLst>
              <a:ext uri="{FF2B5EF4-FFF2-40B4-BE49-F238E27FC236}">
                <a16:creationId xmlns:a16="http://schemas.microsoft.com/office/drawing/2014/main" id="{60C91A95-3C46-4204-BDDA-E3B0344FD610}"/>
              </a:ext>
            </a:extLst>
          </p:cNvPr>
          <p:cNvSpPr/>
          <p:nvPr userDrawn="1"/>
        </p:nvSpPr>
        <p:spPr>
          <a:xfrm>
            <a:off x="442801" y="362511"/>
            <a:ext cx="1239232" cy="996496"/>
          </a:xfrm>
          <a:prstGeom prst="hexagon">
            <a:avLst>
              <a:gd name="adj" fmla="val 29409"/>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dirty="0">
                <a:solidFill>
                  <a:schemeClr val="bg1"/>
                </a:solidFill>
              </a:rPr>
              <a:t>Unit-8</a:t>
            </a:r>
            <a:endParaRPr lang="en-US" sz="1585" dirty="0">
              <a:solidFill>
                <a:schemeClr val="bg1"/>
              </a:solidFill>
            </a:endParaRPr>
          </a:p>
        </p:txBody>
      </p:sp>
      <p:cxnSp>
        <p:nvCxnSpPr>
          <p:cNvPr id="7" name="Straight Connector 6">
            <a:extLst>
              <a:ext uri="{FF2B5EF4-FFF2-40B4-BE49-F238E27FC236}">
                <a16:creationId xmlns:a16="http://schemas.microsoft.com/office/drawing/2014/main" id="{162F3012-7028-4937-83F1-21554C295E32}"/>
              </a:ext>
            </a:extLst>
          </p:cNvPr>
          <p:cNvCxnSpPr>
            <a:cxnSpLocks/>
          </p:cNvCxnSpPr>
          <p:nvPr userDrawn="1"/>
        </p:nvCxnSpPr>
        <p:spPr>
          <a:xfrm flipV="1">
            <a:off x="1682033" y="834427"/>
            <a:ext cx="9940124" cy="5266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338E98-31F5-4B14-8DD5-EF7722B980A0}"/>
              </a:ext>
            </a:extLst>
          </p:cNvPr>
          <p:cNvSpPr txBox="1"/>
          <p:nvPr userDrawn="1"/>
        </p:nvSpPr>
        <p:spPr>
          <a:xfrm>
            <a:off x="1682034" y="375585"/>
            <a:ext cx="1852463" cy="525850"/>
          </a:xfrm>
          <a:prstGeom prst="rect">
            <a:avLst/>
          </a:prstGeom>
          <a:noFill/>
        </p:spPr>
        <p:txBody>
          <a:bodyPr wrap="square" rtlCol="0">
            <a:spAutoFit/>
          </a:bodyPr>
          <a:lstStyle/>
          <a:p>
            <a:r>
              <a:rPr lang="en-US" sz="2817" dirty="0"/>
              <a:t>My Family </a:t>
            </a:r>
          </a:p>
        </p:txBody>
      </p:sp>
      <p:sp>
        <p:nvSpPr>
          <p:cNvPr id="9" name="TextBox 8">
            <a:extLst>
              <a:ext uri="{FF2B5EF4-FFF2-40B4-BE49-F238E27FC236}">
                <a16:creationId xmlns:a16="http://schemas.microsoft.com/office/drawing/2014/main" id="{EC4D2267-9277-4DD5-AD52-2F20FF29D60E}"/>
              </a:ext>
            </a:extLst>
          </p:cNvPr>
          <p:cNvSpPr txBox="1"/>
          <p:nvPr userDrawn="1"/>
        </p:nvSpPr>
        <p:spPr>
          <a:xfrm>
            <a:off x="10217941" y="350637"/>
            <a:ext cx="1660827" cy="417358"/>
          </a:xfrm>
          <a:prstGeom prst="rect">
            <a:avLst/>
          </a:prstGeom>
          <a:noFill/>
        </p:spPr>
        <p:txBody>
          <a:bodyPr wrap="square" rtlCol="0">
            <a:spAutoFit/>
          </a:bodyPr>
          <a:lstStyle/>
          <a:p>
            <a:r>
              <a:rPr lang="en-US" sz="2112" dirty="0"/>
              <a:t>LESSON 1-5</a:t>
            </a:r>
          </a:p>
        </p:txBody>
      </p:sp>
      <p:sp>
        <p:nvSpPr>
          <p:cNvPr id="10" name="Frame 9">
            <a:extLst>
              <a:ext uri="{FF2B5EF4-FFF2-40B4-BE49-F238E27FC236}">
                <a16:creationId xmlns:a16="http://schemas.microsoft.com/office/drawing/2014/main" id="{DB45433B-9650-4495-82E2-2E2C59AD2DA4}"/>
              </a:ext>
            </a:extLst>
          </p:cNvPr>
          <p:cNvSpPr/>
          <p:nvPr userDrawn="1"/>
        </p:nvSpPr>
        <p:spPr>
          <a:xfrm>
            <a:off x="0" y="0"/>
            <a:ext cx="12192000" cy="6858000"/>
          </a:xfrm>
          <a:prstGeom prst="frame">
            <a:avLst>
              <a:gd name="adj1" fmla="val 128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Tree>
    <p:extLst>
      <p:ext uri="{BB962C8B-B14F-4D97-AF65-F5344CB8AC3E}">
        <p14:creationId xmlns:p14="http://schemas.microsoft.com/office/powerpoint/2010/main" val="356054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8793-583F-4B63-9634-E6E4B76E0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36F498-0858-4865-A43B-491154565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F51E1-BD08-43D0-85A0-AB622D57E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B35D8-2D17-45C2-B02D-3BA85F54EF3E}"/>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6" name="Footer Placeholder 5">
            <a:extLst>
              <a:ext uri="{FF2B5EF4-FFF2-40B4-BE49-F238E27FC236}">
                <a16:creationId xmlns:a16="http://schemas.microsoft.com/office/drawing/2014/main" id="{7F53B4AE-C107-4A39-B7C6-09FA7422E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88D3A-3C8F-4A7F-979B-9D46F6ADABD5}"/>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230418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8BA4-3556-4110-B36E-58D1B8A7E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DEB73-C819-40DF-85CB-043292928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DAF858-28A8-4E3E-8243-AB24BF93F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06EC5-BD53-4AAA-B4CC-C3FC0D62B218}"/>
              </a:ext>
            </a:extLst>
          </p:cNvPr>
          <p:cNvSpPr>
            <a:spLocks noGrp="1"/>
          </p:cNvSpPr>
          <p:nvPr>
            <p:ph type="dt" sz="half" idx="10"/>
          </p:nvPr>
        </p:nvSpPr>
        <p:spPr/>
        <p:txBody>
          <a:bodyPr/>
          <a:lstStyle/>
          <a:p>
            <a:fld id="{2AB97A3E-A92D-493D-8D16-70F7C0566783}" type="datetimeFigureOut">
              <a:rPr lang="en-US" smtClean="0"/>
              <a:t>5/22/2026</a:t>
            </a:fld>
            <a:endParaRPr lang="en-US"/>
          </a:p>
        </p:txBody>
      </p:sp>
      <p:sp>
        <p:nvSpPr>
          <p:cNvPr id="6" name="Footer Placeholder 5">
            <a:extLst>
              <a:ext uri="{FF2B5EF4-FFF2-40B4-BE49-F238E27FC236}">
                <a16:creationId xmlns:a16="http://schemas.microsoft.com/office/drawing/2014/main" id="{DA575D1F-6F47-466C-BE0B-FC686B9BA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DED57-6772-418A-A3CF-910B3F69D7DB}"/>
              </a:ext>
            </a:extLst>
          </p:cNvPr>
          <p:cNvSpPr>
            <a:spLocks noGrp="1"/>
          </p:cNvSpPr>
          <p:nvPr>
            <p:ph type="sldNum" sz="quarter" idx="12"/>
          </p:nvPr>
        </p:nvSpPr>
        <p:spPr/>
        <p:txBody>
          <a:bodyPr/>
          <a:lstStyle/>
          <a:p>
            <a:fld id="{66EAAC2A-B7EA-4C55-897D-3A5976C26E2C}" type="slidenum">
              <a:rPr lang="en-US" smtClean="0"/>
              <a:t>‹#›</a:t>
            </a:fld>
            <a:endParaRPr lang="en-US"/>
          </a:p>
        </p:txBody>
      </p:sp>
    </p:spTree>
    <p:extLst>
      <p:ext uri="{BB962C8B-B14F-4D97-AF65-F5344CB8AC3E}">
        <p14:creationId xmlns:p14="http://schemas.microsoft.com/office/powerpoint/2010/main" val="30686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24D7C-8228-499A-A357-7A7D69FCF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4F1111-9ABF-4DAE-8911-9D7FB33E0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CDF8B-E597-4779-ABC5-DEC23380E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97A3E-A92D-493D-8D16-70F7C0566783}" type="datetimeFigureOut">
              <a:rPr lang="en-US" smtClean="0"/>
              <a:t>5/22/2026</a:t>
            </a:fld>
            <a:endParaRPr lang="en-US"/>
          </a:p>
        </p:txBody>
      </p:sp>
      <p:sp>
        <p:nvSpPr>
          <p:cNvPr id="5" name="Footer Placeholder 4">
            <a:extLst>
              <a:ext uri="{FF2B5EF4-FFF2-40B4-BE49-F238E27FC236}">
                <a16:creationId xmlns:a16="http://schemas.microsoft.com/office/drawing/2014/main" id="{3D9E9226-9A6F-4165-A8AB-E9334607B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5EA095-9D0F-465D-A6A8-E0E712988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AAC2A-B7EA-4C55-897D-3A5976C26E2C}" type="slidenum">
              <a:rPr lang="en-US" smtClean="0"/>
              <a:t>‹#›</a:t>
            </a:fld>
            <a:endParaRPr lang="en-US"/>
          </a:p>
        </p:txBody>
      </p:sp>
    </p:spTree>
    <p:extLst>
      <p:ext uri="{BB962C8B-B14F-4D97-AF65-F5344CB8AC3E}">
        <p14:creationId xmlns:p14="http://schemas.microsoft.com/office/powerpoint/2010/main" val="24420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s://e7.pngegg.com/pngimages/266/931/png-clipart-people-question-mark-character-question-mark.png"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89CBB5-6D48-1F67-F174-70EE87225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589" y="1910352"/>
            <a:ext cx="7122017" cy="3031767"/>
          </a:xfrm>
          <a:prstGeom prst="rect">
            <a:avLst/>
          </a:prstGeom>
        </p:spPr>
      </p:pic>
      <p:sp>
        <p:nvSpPr>
          <p:cNvPr id="10" name="Donut 3">
            <a:extLst>
              <a:ext uri="{FF2B5EF4-FFF2-40B4-BE49-F238E27FC236}">
                <a16:creationId xmlns:a16="http://schemas.microsoft.com/office/drawing/2014/main" id="{40C5C147-A93E-C56A-9C6D-F764516E451D}"/>
              </a:ext>
            </a:extLst>
          </p:cNvPr>
          <p:cNvSpPr/>
          <p:nvPr/>
        </p:nvSpPr>
        <p:spPr>
          <a:xfrm>
            <a:off x="1906072" y="950512"/>
            <a:ext cx="8075053" cy="4881094"/>
          </a:xfrm>
          <a:prstGeom prst="donut">
            <a:avLst>
              <a:gd name="adj" fmla="val 141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899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28750" y="2683639"/>
            <a:ext cx="9586913" cy="1757739"/>
            <a:chOff x="506857" y="1919065"/>
            <a:chExt cx="9772650" cy="2428875"/>
          </a:xfrm>
        </p:grpSpPr>
        <p:sp>
          <p:nvSpPr>
            <p:cNvPr id="3" name="TextBox 2"/>
            <p:cNvSpPr txBox="1"/>
            <p:nvPr/>
          </p:nvSpPr>
          <p:spPr>
            <a:xfrm>
              <a:off x="1861337" y="1919065"/>
              <a:ext cx="7574300" cy="1828752"/>
            </a:xfrm>
            <a:prstGeom prst="rect">
              <a:avLst/>
            </a:prstGeom>
            <a:noFill/>
          </p:spPr>
          <p:txBody>
            <a:bodyPr wrap="squar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Your Book on</a:t>
              </a:r>
            </a:p>
            <a:p>
              <a:pPr algn="ct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Page 30,31,32,33.</a:t>
              </a:r>
            </a:p>
          </p:txBody>
        </p:sp>
        <p:sp>
          <p:nvSpPr>
            <p:cNvPr id="4" name="Oval 3"/>
            <p:cNvSpPr/>
            <p:nvPr/>
          </p:nvSpPr>
          <p:spPr>
            <a:xfrm>
              <a:off x="506857" y="1919065"/>
              <a:ext cx="9772650" cy="24288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7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C6D9A-C3B2-412D-849B-A71B89DE75E8}"/>
              </a:ext>
            </a:extLst>
          </p:cNvPr>
          <p:cNvSpPr txBox="1"/>
          <p:nvPr/>
        </p:nvSpPr>
        <p:spPr>
          <a:xfrm>
            <a:off x="3545680" y="6488668"/>
            <a:ext cx="5500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Sima</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Ma,am</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(English Teacher,</a:t>
            </a: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Barishal</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01790748270</a:t>
            </a:r>
          </a:p>
        </p:txBody>
      </p:sp>
      <p:pic>
        <p:nvPicPr>
          <p:cNvPr id="4" name="Picture 3">
            <a:extLst>
              <a:ext uri="{FF2B5EF4-FFF2-40B4-BE49-F238E27FC236}">
                <a16:creationId xmlns:a16="http://schemas.microsoft.com/office/drawing/2014/main" id="{3619E676-B775-4B2E-9E96-8E827CFBB126}"/>
              </a:ext>
            </a:extLst>
          </p:cNvPr>
          <p:cNvPicPr>
            <a:picLocks noChangeAspect="1"/>
          </p:cNvPicPr>
          <p:nvPr/>
        </p:nvPicPr>
        <p:blipFill rotWithShape="1">
          <a:blip r:embed="rId2">
            <a:extLst>
              <a:ext uri="{28A0092B-C50C-407E-A947-70E740481C1C}">
                <a14:useLocalDpi xmlns:a14="http://schemas.microsoft.com/office/drawing/2010/main" val="0"/>
              </a:ext>
            </a:extLst>
          </a:blip>
          <a:srcRect l="33047" t="7063" r="33320" b="13315"/>
          <a:stretch/>
        </p:blipFill>
        <p:spPr>
          <a:xfrm>
            <a:off x="97631" y="857248"/>
            <a:ext cx="3402804" cy="5457825"/>
          </a:xfrm>
          <a:prstGeom prst="rect">
            <a:avLst/>
          </a:prstGeom>
        </p:spPr>
      </p:pic>
      <p:pic>
        <p:nvPicPr>
          <p:cNvPr id="6" name="Picture 5">
            <a:extLst>
              <a:ext uri="{FF2B5EF4-FFF2-40B4-BE49-F238E27FC236}">
                <a16:creationId xmlns:a16="http://schemas.microsoft.com/office/drawing/2014/main" id="{60404A3E-E671-4E9F-8BEB-BBDAE0A1F03D}"/>
              </a:ext>
            </a:extLst>
          </p:cNvPr>
          <p:cNvPicPr>
            <a:picLocks noChangeAspect="1"/>
          </p:cNvPicPr>
          <p:nvPr/>
        </p:nvPicPr>
        <p:blipFill rotWithShape="1">
          <a:blip r:embed="rId3">
            <a:extLst>
              <a:ext uri="{28A0092B-C50C-407E-A947-70E740481C1C}">
                <a14:useLocalDpi xmlns:a14="http://schemas.microsoft.com/office/drawing/2010/main" val="0"/>
              </a:ext>
            </a:extLst>
          </a:blip>
          <a:srcRect l="33282" t="7897" r="33085" b="12481"/>
          <a:stretch/>
        </p:blipFill>
        <p:spPr>
          <a:xfrm>
            <a:off x="5798344" y="857248"/>
            <a:ext cx="3048002" cy="5457825"/>
          </a:xfrm>
          <a:prstGeom prst="rect">
            <a:avLst/>
          </a:prstGeom>
        </p:spPr>
      </p:pic>
      <p:pic>
        <p:nvPicPr>
          <p:cNvPr id="8" name="Picture 7">
            <a:extLst>
              <a:ext uri="{FF2B5EF4-FFF2-40B4-BE49-F238E27FC236}">
                <a16:creationId xmlns:a16="http://schemas.microsoft.com/office/drawing/2014/main" id="{A3E366A3-B28A-4B90-87C9-A71F16A9E9B6}"/>
              </a:ext>
            </a:extLst>
          </p:cNvPr>
          <p:cNvPicPr>
            <a:picLocks noChangeAspect="1"/>
          </p:cNvPicPr>
          <p:nvPr/>
        </p:nvPicPr>
        <p:blipFill rotWithShape="1">
          <a:blip r:embed="rId4">
            <a:extLst>
              <a:ext uri="{28A0092B-C50C-407E-A947-70E740481C1C}">
                <a14:useLocalDpi xmlns:a14="http://schemas.microsoft.com/office/drawing/2010/main" val="0"/>
              </a:ext>
            </a:extLst>
          </a:blip>
          <a:srcRect l="33750" t="7897" r="32617" b="12481"/>
          <a:stretch/>
        </p:blipFill>
        <p:spPr>
          <a:xfrm>
            <a:off x="9046367" y="857248"/>
            <a:ext cx="3048002" cy="5457825"/>
          </a:xfrm>
          <a:prstGeom prst="rect">
            <a:avLst/>
          </a:prstGeom>
        </p:spPr>
      </p:pic>
      <p:pic>
        <p:nvPicPr>
          <p:cNvPr id="9" name="Picture 8">
            <a:extLst>
              <a:ext uri="{FF2B5EF4-FFF2-40B4-BE49-F238E27FC236}">
                <a16:creationId xmlns:a16="http://schemas.microsoft.com/office/drawing/2014/main" id="{D43E0639-A6E5-4DFC-A237-80A57A978ECB}"/>
              </a:ext>
            </a:extLst>
          </p:cNvPr>
          <p:cNvPicPr>
            <a:picLocks noChangeAspect="1"/>
          </p:cNvPicPr>
          <p:nvPr/>
        </p:nvPicPr>
        <p:blipFill rotWithShape="1">
          <a:blip r:embed="rId5">
            <a:extLst>
              <a:ext uri="{28A0092B-C50C-407E-A947-70E740481C1C}">
                <a14:useLocalDpi xmlns:a14="http://schemas.microsoft.com/office/drawing/2010/main" val="0"/>
              </a:ext>
            </a:extLst>
          </a:blip>
          <a:srcRect l="32930" t="7439" r="33906" b="12104"/>
          <a:stretch/>
        </p:blipFill>
        <p:spPr>
          <a:xfrm>
            <a:off x="3290882" y="800098"/>
            <a:ext cx="3048003" cy="5514975"/>
          </a:xfrm>
          <a:prstGeom prst="rect">
            <a:avLst/>
          </a:prstGeom>
        </p:spPr>
      </p:pic>
    </p:spTree>
    <p:extLst>
      <p:ext uri="{BB962C8B-B14F-4D97-AF65-F5344CB8AC3E}">
        <p14:creationId xmlns:p14="http://schemas.microsoft.com/office/powerpoint/2010/main" val="74761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BD267-74A0-43BA-ADAC-0D95BF0C1A83}"/>
              </a:ext>
            </a:extLst>
          </p:cNvPr>
          <p:cNvPicPr>
            <a:picLocks noChangeAspect="1"/>
          </p:cNvPicPr>
          <p:nvPr/>
        </p:nvPicPr>
        <p:blipFill rotWithShape="1">
          <a:blip r:embed="rId2">
            <a:extLst>
              <a:ext uri="{28A0092B-C50C-407E-A947-70E740481C1C}">
                <a14:useLocalDpi xmlns:a14="http://schemas.microsoft.com/office/drawing/2010/main" val="0"/>
              </a:ext>
            </a:extLst>
          </a:blip>
          <a:srcRect l="42344" t="27874" r="44765" b="59619"/>
          <a:stretch/>
        </p:blipFill>
        <p:spPr>
          <a:xfrm>
            <a:off x="4734232" y="423972"/>
            <a:ext cx="3123582" cy="1594669"/>
          </a:xfrm>
          <a:prstGeom prst="rect">
            <a:avLst/>
          </a:prstGeom>
        </p:spPr>
      </p:pic>
      <p:pic>
        <p:nvPicPr>
          <p:cNvPr id="6" name="Picture 5">
            <a:extLst>
              <a:ext uri="{FF2B5EF4-FFF2-40B4-BE49-F238E27FC236}">
                <a16:creationId xmlns:a16="http://schemas.microsoft.com/office/drawing/2014/main" id="{BC28103B-7B8C-43F1-BA06-294F30537E41}"/>
              </a:ext>
            </a:extLst>
          </p:cNvPr>
          <p:cNvPicPr>
            <a:picLocks noChangeAspect="1"/>
          </p:cNvPicPr>
          <p:nvPr/>
        </p:nvPicPr>
        <p:blipFill rotWithShape="1">
          <a:blip r:embed="rId2">
            <a:extLst>
              <a:ext uri="{28A0092B-C50C-407E-A947-70E740481C1C}">
                <a14:useLocalDpi xmlns:a14="http://schemas.microsoft.com/office/drawing/2010/main" val="0"/>
              </a:ext>
            </a:extLst>
          </a:blip>
          <a:srcRect l="35195" t="41945" r="50676" b="46006"/>
          <a:stretch/>
        </p:blipFill>
        <p:spPr>
          <a:xfrm>
            <a:off x="2939151" y="2367158"/>
            <a:ext cx="3356872" cy="1609716"/>
          </a:xfrm>
          <a:prstGeom prst="rect">
            <a:avLst/>
          </a:prstGeom>
        </p:spPr>
      </p:pic>
      <p:pic>
        <p:nvPicPr>
          <p:cNvPr id="7" name="Picture 6">
            <a:extLst>
              <a:ext uri="{FF2B5EF4-FFF2-40B4-BE49-F238E27FC236}">
                <a16:creationId xmlns:a16="http://schemas.microsoft.com/office/drawing/2014/main" id="{137D65EE-8124-4EEC-8DD2-48663E88810A}"/>
              </a:ext>
            </a:extLst>
          </p:cNvPr>
          <p:cNvPicPr>
            <a:picLocks noChangeAspect="1"/>
          </p:cNvPicPr>
          <p:nvPr/>
        </p:nvPicPr>
        <p:blipFill rotWithShape="1">
          <a:blip r:embed="rId2">
            <a:extLst>
              <a:ext uri="{28A0092B-C50C-407E-A947-70E740481C1C}">
                <a14:useLocalDpi xmlns:a14="http://schemas.microsoft.com/office/drawing/2010/main" val="0"/>
              </a:ext>
            </a:extLst>
          </a:blip>
          <a:srcRect l="49649" t="40190" r="37689" b="46448"/>
          <a:stretch/>
        </p:blipFill>
        <p:spPr>
          <a:xfrm>
            <a:off x="7726046" y="2164994"/>
            <a:ext cx="3053606" cy="1811880"/>
          </a:xfrm>
          <a:prstGeom prst="rect">
            <a:avLst/>
          </a:prstGeom>
        </p:spPr>
      </p:pic>
      <p:pic>
        <p:nvPicPr>
          <p:cNvPr id="8" name="Picture 7">
            <a:extLst>
              <a:ext uri="{FF2B5EF4-FFF2-40B4-BE49-F238E27FC236}">
                <a16:creationId xmlns:a16="http://schemas.microsoft.com/office/drawing/2014/main" id="{8D18A659-F7EB-49ED-A58D-45D2B49D513B}"/>
              </a:ext>
            </a:extLst>
          </p:cNvPr>
          <p:cNvPicPr>
            <a:picLocks noChangeAspect="1"/>
          </p:cNvPicPr>
          <p:nvPr/>
        </p:nvPicPr>
        <p:blipFill rotWithShape="1">
          <a:blip r:embed="rId2">
            <a:extLst>
              <a:ext uri="{28A0092B-C50C-407E-A947-70E740481C1C}">
                <a14:useLocalDpi xmlns:a14="http://schemas.microsoft.com/office/drawing/2010/main" val="0"/>
              </a:ext>
            </a:extLst>
          </a:blip>
          <a:srcRect l="50476" t="56357" r="39000" b="23095"/>
          <a:stretch/>
        </p:blipFill>
        <p:spPr>
          <a:xfrm>
            <a:off x="7958777" y="3976874"/>
            <a:ext cx="2588144" cy="2320687"/>
          </a:xfrm>
          <a:prstGeom prst="rect">
            <a:avLst/>
          </a:prstGeom>
        </p:spPr>
      </p:pic>
      <p:pic>
        <p:nvPicPr>
          <p:cNvPr id="10" name="Picture 9">
            <a:extLst>
              <a:ext uri="{FF2B5EF4-FFF2-40B4-BE49-F238E27FC236}">
                <a16:creationId xmlns:a16="http://schemas.microsoft.com/office/drawing/2014/main" id="{6481219C-8C9C-4D06-87B5-9D6773AD4F75}"/>
              </a:ext>
            </a:extLst>
          </p:cNvPr>
          <p:cNvPicPr>
            <a:picLocks noChangeAspect="1"/>
          </p:cNvPicPr>
          <p:nvPr/>
        </p:nvPicPr>
        <p:blipFill rotWithShape="1">
          <a:blip r:embed="rId2">
            <a:extLst>
              <a:ext uri="{28A0092B-C50C-407E-A947-70E740481C1C}">
                <a14:useLocalDpi xmlns:a14="http://schemas.microsoft.com/office/drawing/2010/main" val="0"/>
              </a:ext>
            </a:extLst>
          </a:blip>
          <a:srcRect l="34892" t="55308" r="49865" b="24835"/>
          <a:stretch/>
        </p:blipFill>
        <p:spPr>
          <a:xfrm>
            <a:off x="3032399" y="3976874"/>
            <a:ext cx="3356872" cy="2458671"/>
          </a:xfrm>
          <a:prstGeom prst="rect">
            <a:avLst/>
          </a:prstGeom>
        </p:spPr>
      </p:pic>
      <p:sp>
        <p:nvSpPr>
          <p:cNvPr id="9" name="TextBox 8">
            <a:extLst>
              <a:ext uri="{FF2B5EF4-FFF2-40B4-BE49-F238E27FC236}">
                <a16:creationId xmlns:a16="http://schemas.microsoft.com/office/drawing/2014/main" id="{07C2796C-7F11-40F0-95E4-6F1E01C49525}"/>
              </a:ext>
            </a:extLst>
          </p:cNvPr>
          <p:cNvSpPr txBox="1"/>
          <p:nvPr/>
        </p:nvSpPr>
        <p:spPr>
          <a:xfrm>
            <a:off x="730105" y="1879154"/>
            <a:ext cx="2302294" cy="3539430"/>
          </a:xfrm>
          <a:prstGeom prst="rect">
            <a:avLst/>
          </a:prstGeom>
          <a:noFill/>
        </p:spPr>
        <p:txBody>
          <a:bodyPr wrap="square">
            <a:spAutoFit/>
          </a:bodyPr>
          <a:lstStyle/>
          <a:p>
            <a:r>
              <a:rPr lang="en-US" sz="3200" dirty="0">
                <a:latin typeface="Kalpurush" panose="02000600000000000000" pitchFamily="2" charset="0"/>
                <a:cs typeface="Kalpurush" panose="02000600000000000000" pitchFamily="2" charset="0"/>
              </a:rPr>
              <a:t>1.1 Look at the family tree. Who are they? Guess and label the pictures.</a:t>
            </a:r>
          </a:p>
        </p:txBody>
      </p:sp>
    </p:spTree>
    <p:extLst>
      <p:ext uri="{BB962C8B-B14F-4D97-AF65-F5344CB8AC3E}">
        <p14:creationId xmlns:p14="http://schemas.microsoft.com/office/powerpoint/2010/main" val="38894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54C2A-9961-42B5-8C4A-BE515CCA45C1}"/>
              </a:ext>
            </a:extLst>
          </p:cNvPr>
          <p:cNvPicPr>
            <a:picLocks noChangeAspect="1"/>
          </p:cNvPicPr>
          <p:nvPr/>
        </p:nvPicPr>
        <p:blipFill rotWithShape="1">
          <a:blip r:embed="rId2">
            <a:extLst>
              <a:ext uri="{28A0092B-C50C-407E-A947-70E740481C1C}">
                <a14:useLocalDpi xmlns:a14="http://schemas.microsoft.com/office/drawing/2010/main" val="0"/>
              </a:ext>
            </a:extLst>
          </a:blip>
          <a:srcRect l="32813" t="7088" r="32734" b="13916"/>
          <a:stretch/>
        </p:blipFill>
        <p:spPr>
          <a:xfrm>
            <a:off x="6096000" y="959406"/>
            <a:ext cx="5357810" cy="5414962"/>
          </a:xfrm>
          <a:prstGeom prst="rect">
            <a:avLst/>
          </a:prstGeom>
        </p:spPr>
      </p:pic>
      <p:sp>
        <p:nvSpPr>
          <p:cNvPr id="5" name="TextBox 4">
            <a:extLst>
              <a:ext uri="{FF2B5EF4-FFF2-40B4-BE49-F238E27FC236}">
                <a16:creationId xmlns:a16="http://schemas.microsoft.com/office/drawing/2014/main" id="{12A85501-0541-4CE1-AE2E-51CACF2B77E4}"/>
              </a:ext>
            </a:extLst>
          </p:cNvPr>
          <p:cNvSpPr txBox="1"/>
          <p:nvPr/>
        </p:nvSpPr>
        <p:spPr>
          <a:xfrm>
            <a:off x="5101826" y="959406"/>
            <a:ext cx="1774032" cy="5632311"/>
          </a:xfrm>
          <a:prstGeom prst="rect">
            <a:avLst/>
          </a:prstGeom>
          <a:noFill/>
        </p:spPr>
        <p:txBody>
          <a:bodyPr wrap="square" rtlCol="0">
            <a:spAutoFit/>
          </a:bodyPr>
          <a:lstStyle/>
          <a:p>
            <a:r>
              <a:rPr lang="en-US" sz="6000" b="1" dirty="0">
                <a:latin typeface="Kalpurush" panose="02000600000000000000" pitchFamily="2" charset="0"/>
                <a:cs typeface="Kalpurush" panose="02000600000000000000" pitchFamily="2" charset="0"/>
              </a:rPr>
              <a:t>A</a:t>
            </a:r>
          </a:p>
          <a:p>
            <a:r>
              <a:rPr lang="en-US" sz="6000" b="1" dirty="0">
                <a:latin typeface="Kalpurush" panose="02000600000000000000" pitchFamily="2" charset="0"/>
                <a:cs typeface="Kalpurush" panose="02000600000000000000" pitchFamily="2" charset="0"/>
              </a:rPr>
              <a:t>B</a:t>
            </a:r>
          </a:p>
          <a:p>
            <a:r>
              <a:rPr lang="en-US" sz="6000" b="1" dirty="0">
                <a:latin typeface="Kalpurush" panose="02000600000000000000" pitchFamily="2" charset="0"/>
                <a:cs typeface="Kalpurush" panose="02000600000000000000" pitchFamily="2" charset="0"/>
              </a:rPr>
              <a:t>C</a:t>
            </a:r>
          </a:p>
          <a:p>
            <a:r>
              <a:rPr lang="en-US" sz="6000" b="1" dirty="0">
                <a:latin typeface="Kalpurush" panose="02000600000000000000" pitchFamily="2" charset="0"/>
                <a:cs typeface="Kalpurush" panose="02000600000000000000" pitchFamily="2" charset="0"/>
              </a:rPr>
              <a:t>D</a:t>
            </a:r>
          </a:p>
          <a:p>
            <a:r>
              <a:rPr lang="en-US" sz="6000" b="1" dirty="0">
                <a:latin typeface="Kalpurush" panose="02000600000000000000" pitchFamily="2" charset="0"/>
                <a:cs typeface="Kalpurush" panose="02000600000000000000" pitchFamily="2" charset="0"/>
              </a:rPr>
              <a:t>E</a:t>
            </a:r>
          </a:p>
          <a:p>
            <a:r>
              <a:rPr lang="en-US" sz="6000" b="1" dirty="0">
                <a:latin typeface="Kalpurush" panose="02000600000000000000" pitchFamily="2" charset="0"/>
                <a:cs typeface="Kalpurush" panose="02000600000000000000" pitchFamily="2" charset="0"/>
              </a:rPr>
              <a:t>f</a:t>
            </a:r>
          </a:p>
        </p:txBody>
      </p:sp>
      <p:sp>
        <p:nvSpPr>
          <p:cNvPr id="6" name="TextBox 5">
            <a:extLst>
              <a:ext uri="{FF2B5EF4-FFF2-40B4-BE49-F238E27FC236}">
                <a16:creationId xmlns:a16="http://schemas.microsoft.com/office/drawing/2014/main" id="{0DA3132E-A0BF-46DA-9CE5-B7A985D1ECF0}"/>
              </a:ext>
            </a:extLst>
          </p:cNvPr>
          <p:cNvSpPr txBox="1"/>
          <p:nvPr/>
        </p:nvSpPr>
        <p:spPr>
          <a:xfrm>
            <a:off x="850701" y="1513403"/>
            <a:ext cx="3217067" cy="4524315"/>
          </a:xfrm>
          <a:prstGeom prst="rect">
            <a:avLst/>
          </a:prstGeom>
          <a:noFill/>
        </p:spPr>
        <p:txBody>
          <a:bodyPr wrap="square">
            <a:spAutoFit/>
          </a:bodyPr>
          <a:lstStyle/>
          <a:p>
            <a:r>
              <a:rPr lang="en-US" sz="3200" dirty="0">
                <a:latin typeface="Kalpurush" panose="02000600000000000000" pitchFamily="2" charset="0"/>
                <a:cs typeface="Kalpurush" panose="02000600000000000000" pitchFamily="2" charset="0"/>
              </a:rPr>
              <a:t>1.2 Here are some family pictures. Does any picture match with your family? If not, draw your family in the blank frame.</a:t>
            </a:r>
          </a:p>
        </p:txBody>
      </p:sp>
    </p:spTree>
    <p:extLst>
      <p:ext uri="{BB962C8B-B14F-4D97-AF65-F5344CB8AC3E}">
        <p14:creationId xmlns:p14="http://schemas.microsoft.com/office/powerpoint/2010/main" val="41126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049E2C6-1614-409A-BA42-094A3BB906C5}"/>
              </a:ext>
            </a:extLst>
          </p:cNvPr>
          <p:cNvGraphicFramePr/>
          <p:nvPr>
            <p:extLst>
              <p:ext uri="{D42A27DB-BD31-4B8C-83A1-F6EECF244321}">
                <p14:modId xmlns:p14="http://schemas.microsoft.com/office/powerpoint/2010/main" val="3015784762"/>
              </p:ext>
            </p:extLst>
          </p:nvPr>
        </p:nvGraphicFramePr>
        <p:xfrm>
          <a:off x="2246364" y="619433"/>
          <a:ext cx="8493432" cy="5489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Purple Tulips Clip - Bunga Tulip Png - free transparent png images -  pngaaa.com">
            <a:extLst>
              <a:ext uri="{FF2B5EF4-FFF2-40B4-BE49-F238E27FC236}">
                <a16:creationId xmlns:a16="http://schemas.microsoft.com/office/drawing/2014/main" id="{3CE207E7-3CAA-4E4E-AE9A-2BCC6C7FEC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9915" y="1994915"/>
            <a:ext cx="2159762" cy="521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urple Tulips Clip - Bunga Tulip Png - free transparent png images -  pngaaa.com">
            <a:extLst>
              <a:ext uri="{FF2B5EF4-FFF2-40B4-BE49-F238E27FC236}">
                <a16:creationId xmlns:a16="http://schemas.microsoft.com/office/drawing/2014/main" id="{854D7A9C-524F-4953-B808-018414BD90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02" y="1861565"/>
            <a:ext cx="2159762" cy="521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F71D8FC4-8521-4CB4-92A7-51F5F95533E1}"/>
                                            </p:graphicEl>
                                          </p:spTgt>
                                        </p:tgtEl>
                                        <p:attrNameLst>
                                          <p:attrName>style.visibility</p:attrName>
                                        </p:attrNameLst>
                                      </p:cBhvr>
                                      <p:to>
                                        <p:strVal val="visible"/>
                                      </p:to>
                                    </p:set>
                                    <p:animEffect transition="in" filter="wipe(down)">
                                      <p:cBhvr>
                                        <p:cTn id="7" dur="500"/>
                                        <p:tgtEl>
                                          <p:spTgt spid="3">
                                            <p:graphicEl>
                                              <a:dgm id="{F71D8FC4-8521-4CB4-92A7-51F5F95533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BEA61C8A-B81B-4354-8FC7-2ECB978B8C8C}"/>
                                            </p:graphicEl>
                                          </p:spTgt>
                                        </p:tgtEl>
                                        <p:attrNameLst>
                                          <p:attrName>style.visibility</p:attrName>
                                        </p:attrNameLst>
                                      </p:cBhvr>
                                      <p:to>
                                        <p:strVal val="visible"/>
                                      </p:to>
                                    </p:set>
                                    <p:animEffect transition="in" filter="wipe(down)">
                                      <p:cBhvr>
                                        <p:cTn id="12" dur="500"/>
                                        <p:tgtEl>
                                          <p:spTgt spid="3">
                                            <p:graphicEl>
                                              <a:dgm id="{BEA61C8A-B81B-4354-8FC7-2ECB978B8C8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4893EE28-CF7A-410B-865B-F6CDCCA5C965}"/>
                                            </p:graphicEl>
                                          </p:spTgt>
                                        </p:tgtEl>
                                        <p:attrNameLst>
                                          <p:attrName>style.visibility</p:attrName>
                                        </p:attrNameLst>
                                      </p:cBhvr>
                                      <p:to>
                                        <p:strVal val="visible"/>
                                      </p:to>
                                    </p:set>
                                    <p:animEffect transition="in" filter="wipe(down)">
                                      <p:cBhvr>
                                        <p:cTn id="15" dur="500"/>
                                        <p:tgtEl>
                                          <p:spTgt spid="3">
                                            <p:graphicEl>
                                              <a:dgm id="{4893EE28-CF7A-410B-865B-F6CDCCA5C9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182B7B25-D7E7-4BDB-98C4-7672C0BEE753}"/>
                                            </p:graphicEl>
                                          </p:spTgt>
                                        </p:tgtEl>
                                        <p:attrNameLst>
                                          <p:attrName>style.visibility</p:attrName>
                                        </p:attrNameLst>
                                      </p:cBhvr>
                                      <p:to>
                                        <p:strVal val="visible"/>
                                      </p:to>
                                    </p:set>
                                    <p:animEffect transition="in" filter="wipe(down)">
                                      <p:cBhvr>
                                        <p:cTn id="20" dur="500"/>
                                        <p:tgtEl>
                                          <p:spTgt spid="3">
                                            <p:graphicEl>
                                              <a:dgm id="{182B7B25-D7E7-4BDB-98C4-7672C0BEE75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034FD7C6-3D20-47A0-A200-CF86E726A510}"/>
                                            </p:graphicEl>
                                          </p:spTgt>
                                        </p:tgtEl>
                                        <p:attrNameLst>
                                          <p:attrName>style.visibility</p:attrName>
                                        </p:attrNameLst>
                                      </p:cBhvr>
                                      <p:to>
                                        <p:strVal val="visible"/>
                                      </p:to>
                                    </p:set>
                                    <p:animEffect transition="in" filter="wipe(down)">
                                      <p:cBhvr>
                                        <p:cTn id="23" dur="500"/>
                                        <p:tgtEl>
                                          <p:spTgt spid="3">
                                            <p:graphicEl>
                                              <a:dgm id="{034FD7C6-3D20-47A0-A200-CF86E726A5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847BB27D-CA74-4D78-AFFA-4CF46BD1CFF5}"/>
                                            </p:graphicEl>
                                          </p:spTgt>
                                        </p:tgtEl>
                                        <p:attrNameLst>
                                          <p:attrName>style.visibility</p:attrName>
                                        </p:attrNameLst>
                                      </p:cBhvr>
                                      <p:to>
                                        <p:strVal val="visible"/>
                                      </p:to>
                                    </p:set>
                                    <p:animEffect transition="in" filter="wipe(down)">
                                      <p:cBhvr>
                                        <p:cTn id="28" dur="500"/>
                                        <p:tgtEl>
                                          <p:spTgt spid="3">
                                            <p:graphicEl>
                                              <a:dgm id="{847BB27D-CA74-4D78-AFFA-4CF46BD1CFF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13F04653-FEB8-490E-A01D-E30F81800D30}"/>
                                            </p:graphicEl>
                                          </p:spTgt>
                                        </p:tgtEl>
                                        <p:attrNameLst>
                                          <p:attrName>style.visibility</p:attrName>
                                        </p:attrNameLst>
                                      </p:cBhvr>
                                      <p:to>
                                        <p:strVal val="visible"/>
                                      </p:to>
                                    </p:set>
                                    <p:animEffect transition="in" filter="wipe(down)">
                                      <p:cBhvr>
                                        <p:cTn id="31" dur="500"/>
                                        <p:tgtEl>
                                          <p:spTgt spid="3">
                                            <p:graphicEl>
                                              <a:dgm id="{13F04653-FEB8-490E-A01D-E30F81800D3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AE75146D-2455-48D6-B296-BF349F8231B0}"/>
                                            </p:graphicEl>
                                          </p:spTgt>
                                        </p:tgtEl>
                                        <p:attrNameLst>
                                          <p:attrName>style.visibility</p:attrName>
                                        </p:attrNameLst>
                                      </p:cBhvr>
                                      <p:to>
                                        <p:strVal val="visible"/>
                                      </p:to>
                                    </p:set>
                                    <p:animEffect transition="in" filter="wipe(down)">
                                      <p:cBhvr>
                                        <p:cTn id="36" dur="500"/>
                                        <p:tgtEl>
                                          <p:spTgt spid="3">
                                            <p:graphicEl>
                                              <a:dgm id="{AE75146D-2455-48D6-B296-BF349F8231B0}"/>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1F6C1F69-DBE8-4B35-90E9-8601534FB1C2}"/>
                                            </p:graphicEl>
                                          </p:spTgt>
                                        </p:tgtEl>
                                        <p:attrNameLst>
                                          <p:attrName>style.visibility</p:attrName>
                                        </p:attrNameLst>
                                      </p:cBhvr>
                                      <p:to>
                                        <p:strVal val="visible"/>
                                      </p:to>
                                    </p:set>
                                    <p:animEffect transition="in" filter="wipe(down)">
                                      <p:cBhvr>
                                        <p:cTn id="39" dur="500"/>
                                        <p:tgtEl>
                                          <p:spTgt spid="3">
                                            <p:graphicEl>
                                              <a:dgm id="{1F6C1F69-DBE8-4B35-90E9-8601534FB1C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4265A93C-3B74-43EE-8D7B-615EF45371F3}"/>
                                            </p:graphicEl>
                                          </p:spTgt>
                                        </p:tgtEl>
                                        <p:attrNameLst>
                                          <p:attrName>style.visibility</p:attrName>
                                        </p:attrNameLst>
                                      </p:cBhvr>
                                      <p:to>
                                        <p:strVal val="visible"/>
                                      </p:to>
                                    </p:set>
                                    <p:animEffect transition="in" filter="wipe(down)">
                                      <p:cBhvr>
                                        <p:cTn id="44" dur="500"/>
                                        <p:tgtEl>
                                          <p:spTgt spid="3">
                                            <p:graphicEl>
                                              <a:dgm id="{4265A93C-3B74-43EE-8D7B-615EF45371F3}"/>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graphicEl>
                                              <a:dgm id="{6FFF48BB-38E7-484B-AB76-6ED2316B71D2}"/>
                                            </p:graphicEl>
                                          </p:spTgt>
                                        </p:tgtEl>
                                        <p:attrNameLst>
                                          <p:attrName>style.visibility</p:attrName>
                                        </p:attrNameLst>
                                      </p:cBhvr>
                                      <p:to>
                                        <p:strVal val="visible"/>
                                      </p:to>
                                    </p:set>
                                    <p:animEffect transition="in" filter="wipe(down)">
                                      <p:cBhvr>
                                        <p:cTn id="47" dur="500"/>
                                        <p:tgtEl>
                                          <p:spTgt spid="3">
                                            <p:graphicEl>
                                              <a:dgm id="{6FFF48BB-38E7-484B-AB76-6ED2316B71D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graphicEl>
                                              <a:dgm id="{74100B4C-E5D8-44C2-9503-893E853C8734}"/>
                                            </p:graphicEl>
                                          </p:spTgt>
                                        </p:tgtEl>
                                        <p:attrNameLst>
                                          <p:attrName>style.visibility</p:attrName>
                                        </p:attrNameLst>
                                      </p:cBhvr>
                                      <p:to>
                                        <p:strVal val="visible"/>
                                      </p:to>
                                    </p:set>
                                    <p:animEffect transition="in" filter="wipe(down)">
                                      <p:cBhvr>
                                        <p:cTn id="52" dur="500"/>
                                        <p:tgtEl>
                                          <p:spTgt spid="3">
                                            <p:graphicEl>
                                              <a:dgm id="{74100B4C-E5D8-44C2-9503-893E853C8734}"/>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graphicEl>
                                              <a:dgm id="{C3F22776-D423-4C38-9479-D10039346EAF}"/>
                                            </p:graphicEl>
                                          </p:spTgt>
                                        </p:tgtEl>
                                        <p:attrNameLst>
                                          <p:attrName>style.visibility</p:attrName>
                                        </p:attrNameLst>
                                      </p:cBhvr>
                                      <p:to>
                                        <p:strVal val="visible"/>
                                      </p:to>
                                    </p:set>
                                    <p:animEffect transition="in" filter="wipe(down)">
                                      <p:cBhvr>
                                        <p:cTn id="55" dur="500"/>
                                        <p:tgtEl>
                                          <p:spTgt spid="3">
                                            <p:graphicEl>
                                              <a:dgm id="{C3F22776-D423-4C38-9479-D10039346EA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graphicEl>
                                              <a:dgm id="{76DCECC9-BCDC-4489-B76B-59CE9081CD42}"/>
                                            </p:graphicEl>
                                          </p:spTgt>
                                        </p:tgtEl>
                                        <p:attrNameLst>
                                          <p:attrName>style.visibility</p:attrName>
                                        </p:attrNameLst>
                                      </p:cBhvr>
                                      <p:to>
                                        <p:strVal val="visible"/>
                                      </p:to>
                                    </p:set>
                                    <p:animEffect transition="in" filter="wipe(down)">
                                      <p:cBhvr>
                                        <p:cTn id="60" dur="500"/>
                                        <p:tgtEl>
                                          <p:spTgt spid="3">
                                            <p:graphicEl>
                                              <a:dgm id="{76DCECC9-BCDC-4489-B76B-59CE9081CD42}"/>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
                                            <p:graphicEl>
                                              <a:dgm id="{A2D2F15E-B4C3-42D1-BD7B-BCF180821ECC}"/>
                                            </p:graphicEl>
                                          </p:spTgt>
                                        </p:tgtEl>
                                        <p:attrNameLst>
                                          <p:attrName>style.visibility</p:attrName>
                                        </p:attrNameLst>
                                      </p:cBhvr>
                                      <p:to>
                                        <p:strVal val="visible"/>
                                      </p:to>
                                    </p:set>
                                    <p:animEffect transition="in" filter="wipe(down)">
                                      <p:cBhvr>
                                        <p:cTn id="63" dur="500"/>
                                        <p:tgtEl>
                                          <p:spTgt spid="3">
                                            <p:graphicEl>
                                              <a:dgm id="{A2D2F15E-B4C3-42D1-BD7B-BCF180821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6AC1-291F-447A-9C80-53160468BEE0}"/>
              </a:ext>
            </a:extLst>
          </p:cNvPr>
          <p:cNvPicPr>
            <a:picLocks noChangeAspect="1"/>
          </p:cNvPicPr>
          <p:nvPr/>
        </p:nvPicPr>
        <p:blipFill rotWithShape="1">
          <a:blip r:embed="rId2">
            <a:extLst>
              <a:ext uri="{28A0092B-C50C-407E-A947-70E740481C1C}">
                <a14:useLocalDpi xmlns:a14="http://schemas.microsoft.com/office/drawing/2010/main" val="0"/>
              </a:ext>
            </a:extLst>
          </a:blip>
          <a:srcRect l="41472" t="15197" r="43755" b="67361"/>
          <a:stretch/>
        </p:blipFill>
        <p:spPr>
          <a:xfrm>
            <a:off x="414338" y="1331498"/>
            <a:ext cx="3339155" cy="20329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6CBEE44-A7E7-42B6-8E67-51B2A122395A}"/>
              </a:ext>
            </a:extLst>
          </p:cNvPr>
          <p:cNvPicPr>
            <a:picLocks noChangeAspect="1"/>
          </p:cNvPicPr>
          <p:nvPr/>
        </p:nvPicPr>
        <p:blipFill rotWithShape="1">
          <a:blip r:embed="rId2">
            <a:extLst>
              <a:ext uri="{28A0092B-C50C-407E-A947-70E740481C1C}">
                <a14:useLocalDpi xmlns:a14="http://schemas.microsoft.com/office/drawing/2010/main" val="0"/>
              </a:ext>
            </a:extLst>
          </a:blip>
          <a:srcRect l="34979" t="43630" r="54323" b="47536"/>
          <a:stretch/>
        </p:blipFill>
        <p:spPr>
          <a:xfrm>
            <a:off x="7882944" y="4260960"/>
            <a:ext cx="3723545" cy="17287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BD9D96A-5A56-4ED4-BF95-BC8618753497}"/>
              </a:ext>
            </a:extLst>
          </p:cNvPr>
          <p:cNvSpPr txBox="1"/>
          <p:nvPr/>
        </p:nvSpPr>
        <p:spPr>
          <a:xfrm>
            <a:off x="4527123" y="1182231"/>
            <a:ext cx="7250539" cy="2246769"/>
          </a:xfrm>
          <a:prstGeom prst="rect">
            <a:avLst/>
          </a:prstGeom>
          <a:noFill/>
        </p:spPr>
        <p:txBody>
          <a:bodyPr wrap="square">
            <a:spAutoFit/>
          </a:bodyPr>
          <a:lstStyle/>
          <a:p>
            <a:r>
              <a:rPr lang="en-US" sz="2800" b="1" dirty="0" err="1">
                <a:latin typeface="Kalpurush" panose="02000600000000000000" pitchFamily="2" charset="0"/>
                <a:cs typeface="Kalpurush" panose="02000600000000000000" pitchFamily="2" charset="0"/>
              </a:rPr>
              <a:t>Rahat</a:t>
            </a:r>
            <a:r>
              <a:rPr lang="en-US" sz="2800" b="1" dirty="0">
                <a:latin typeface="Kalpurush" panose="02000600000000000000" pitchFamily="2" charset="0"/>
                <a:cs typeface="Kalpurush" panose="02000600000000000000" pitchFamily="2" charset="0"/>
              </a:rPr>
              <a:t> and his family live in a small village in Rangpur. </a:t>
            </a:r>
            <a:r>
              <a:rPr lang="en-US" sz="2800" b="1" dirty="0" err="1">
                <a:latin typeface="Kalpurush" panose="02000600000000000000" pitchFamily="2" charset="0"/>
                <a:cs typeface="Kalpurush" panose="02000600000000000000" pitchFamily="2" charset="0"/>
              </a:rPr>
              <a:t>Rahat</a:t>
            </a:r>
            <a:r>
              <a:rPr lang="en-US" sz="2800" b="1" dirty="0">
                <a:latin typeface="Kalpurush" panose="02000600000000000000" pitchFamily="2" charset="0"/>
                <a:cs typeface="Kalpurush" panose="02000600000000000000" pitchFamily="2" charset="0"/>
              </a:rPr>
              <a:t> is nine years old. He is in class four. His younger sister is Rita. She is seven years old. She is in class two. They go to </a:t>
            </a:r>
            <a:r>
              <a:rPr lang="en-US" sz="2800" b="1" dirty="0" err="1">
                <a:latin typeface="Kalpurush" panose="02000600000000000000" pitchFamily="2" charset="0"/>
                <a:cs typeface="Kalpurush" panose="02000600000000000000" pitchFamily="2" charset="0"/>
              </a:rPr>
              <a:t>Kazipara</a:t>
            </a:r>
            <a:r>
              <a:rPr lang="en-US" sz="2800" b="1" dirty="0">
                <a:latin typeface="Kalpurush" panose="02000600000000000000" pitchFamily="2" charset="0"/>
                <a:cs typeface="Kalpurush" panose="02000600000000000000" pitchFamily="2" charset="0"/>
              </a:rPr>
              <a:t> Government Primary School.</a:t>
            </a:r>
          </a:p>
        </p:txBody>
      </p:sp>
      <p:sp>
        <p:nvSpPr>
          <p:cNvPr id="8" name="TextBox 7">
            <a:extLst>
              <a:ext uri="{FF2B5EF4-FFF2-40B4-BE49-F238E27FC236}">
                <a16:creationId xmlns:a16="http://schemas.microsoft.com/office/drawing/2014/main" id="{CB1AB5D7-EE6F-4141-894B-2775DC1EAC45}"/>
              </a:ext>
            </a:extLst>
          </p:cNvPr>
          <p:cNvSpPr txBox="1"/>
          <p:nvPr/>
        </p:nvSpPr>
        <p:spPr>
          <a:xfrm>
            <a:off x="856974" y="4340523"/>
            <a:ext cx="6522520" cy="1569660"/>
          </a:xfrm>
          <a:prstGeom prst="rect">
            <a:avLst/>
          </a:prstGeom>
          <a:noFill/>
        </p:spPr>
        <p:txBody>
          <a:bodyPr wrap="square">
            <a:spAutoFit/>
          </a:bodyPr>
          <a:lstStyle/>
          <a:p>
            <a:r>
              <a:rPr lang="en-US" sz="3200" b="1" dirty="0">
                <a:latin typeface="Kalpurush" panose="02000600000000000000" pitchFamily="2" charset="0"/>
                <a:cs typeface="Kalpurush" panose="02000600000000000000" pitchFamily="2" charset="0"/>
              </a:rPr>
              <a:t>Mr. Rakib Ahmed is </a:t>
            </a:r>
            <a:r>
              <a:rPr lang="en-US" sz="3200" b="1" dirty="0" err="1">
                <a:latin typeface="Kalpurush" panose="02000600000000000000" pitchFamily="2" charset="0"/>
                <a:cs typeface="Kalpurush" panose="02000600000000000000" pitchFamily="2" charset="0"/>
              </a:rPr>
              <a:t>Rahat's</a:t>
            </a:r>
            <a:r>
              <a:rPr lang="en-US" sz="3200" b="1" dirty="0">
                <a:latin typeface="Kalpurush" panose="02000600000000000000" pitchFamily="2" charset="0"/>
                <a:cs typeface="Kalpurush" panose="02000600000000000000" pitchFamily="2" charset="0"/>
              </a:rPr>
              <a:t> father. He is 39 years old. He has a grocery shop in the village market.</a:t>
            </a:r>
          </a:p>
        </p:txBody>
      </p:sp>
      <p:sp>
        <p:nvSpPr>
          <p:cNvPr id="9" name="Rectangle 8">
            <a:extLst>
              <a:ext uri="{FF2B5EF4-FFF2-40B4-BE49-F238E27FC236}">
                <a16:creationId xmlns:a16="http://schemas.microsoft.com/office/drawing/2014/main" id="{26DA413E-AAE0-41D3-AADB-F3D920A5302C}"/>
              </a:ext>
            </a:extLst>
          </p:cNvPr>
          <p:cNvSpPr/>
          <p:nvPr/>
        </p:nvSpPr>
        <p:spPr>
          <a:xfrm>
            <a:off x="3325198" y="0"/>
            <a:ext cx="6321243" cy="923330"/>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Bahnschrift" panose="020B0502040204020203" pitchFamily="34" charset="0"/>
                <a:cs typeface="Times New Roman" pitchFamily="18" charset="0"/>
              </a:rPr>
              <a:t>Let’s read the text</a:t>
            </a:r>
          </a:p>
        </p:txBody>
      </p:sp>
    </p:spTree>
    <p:extLst>
      <p:ext uri="{BB962C8B-B14F-4D97-AF65-F5344CB8AC3E}">
        <p14:creationId xmlns:p14="http://schemas.microsoft.com/office/powerpoint/2010/main" val="15079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EC8D5-CDF3-498B-90A2-F66BD4C17BB7}"/>
              </a:ext>
            </a:extLst>
          </p:cNvPr>
          <p:cNvPicPr>
            <a:picLocks noChangeAspect="1"/>
          </p:cNvPicPr>
          <p:nvPr/>
        </p:nvPicPr>
        <p:blipFill rotWithShape="1">
          <a:blip r:embed="rId2">
            <a:extLst>
              <a:ext uri="{28A0092B-C50C-407E-A947-70E740481C1C}">
                <a14:useLocalDpi xmlns:a14="http://schemas.microsoft.com/office/drawing/2010/main" val="0"/>
              </a:ext>
            </a:extLst>
          </a:blip>
          <a:srcRect l="51660" t="51330" r="37494" b="40289"/>
          <a:stretch/>
        </p:blipFill>
        <p:spPr>
          <a:xfrm>
            <a:off x="9046367" y="1305430"/>
            <a:ext cx="2352412" cy="14123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B9F3BCC-AC72-4744-97DB-1B852BD7C6F1}"/>
              </a:ext>
            </a:extLst>
          </p:cNvPr>
          <p:cNvPicPr>
            <a:picLocks noChangeAspect="1"/>
          </p:cNvPicPr>
          <p:nvPr/>
        </p:nvPicPr>
        <p:blipFill rotWithShape="1">
          <a:blip r:embed="rId2">
            <a:extLst>
              <a:ext uri="{28A0092B-C50C-407E-A947-70E740481C1C}">
                <a14:useLocalDpi xmlns:a14="http://schemas.microsoft.com/office/drawing/2010/main" val="0"/>
              </a:ext>
            </a:extLst>
          </a:blip>
          <a:srcRect l="35380" t="69016" r="55726" b="19885"/>
          <a:stretch/>
        </p:blipFill>
        <p:spPr>
          <a:xfrm>
            <a:off x="454820" y="3224464"/>
            <a:ext cx="2871057" cy="27574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F163489-956A-4306-993A-917BD3CF7E59}"/>
              </a:ext>
            </a:extLst>
          </p:cNvPr>
          <p:cNvSpPr txBox="1"/>
          <p:nvPr/>
        </p:nvSpPr>
        <p:spPr>
          <a:xfrm>
            <a:off x="836184" y="1332754"/>
            <a:ext cx="7536290" cy="1384995"/>
          </a:xfrm>
          <a:prstGeom prst="rect">
            <a:avLst/>
          </a:prstGeom>
          <a:noFill/>
        </p:spPr>
        <p:txBody>
          <a:bodyPr wrap="square">
            <a:spAutoFit/>
          </a:bodyPr>
          <a:lstStyle/>
          <a:p>
            <a:r>
              <a:rPr lang="en-US" sz="2800" b="1" dirty="0">
                <a:latin typeface="Kalpurush" panose="02000600000000000000" pitchFamily="2" charset="0"/>
                <a:cs typeface="Kalpurush" panose="02000600000000000000" pitchFamily="2" charset="0"/>
              </a:rPr>
              <a:t>Mrs. Nasrin Ahmed is </a:t>
            </a:r>
            <a:r>
              <a:rPr lang="en-US" sz="2800" b="1" dirty="0" err="1">
                <a:latin typeface="Kalpurush" panose="02000600000000000000" pitchFamily="2" charset="0"/>
                <a:cs typeface="Kalpurush" panose="02000600000000000000" pitchFamily="2" charset="0"/>
              </a:rPr>
              <a:t>Rahat's</a:t>
            </a:r>
            <a:r>
              <a:rPr lang="en-US" sz="2800" b="1" dirty="0">
                <a:latin typeface="Kalpurush" panose="02000600000000000000" pitchFamily="2" charset="0"/>
                <a:cs typeface="Kalpurush" panose="02000600000000000000" pitchFamily="2" charset="0"/>
              </a:rPr>
              <a:t> mother. She is 34 years old. She works at the </a:t>
            </a:r>
            <a:r>
              <a:rPr lang="en-US" sz="2800" b="1" dirty="0" err="1">
                <a:latin typeface="Kalpurush" panose="02000600000000000000" pitchFamily="2" charset="0"/>
                <a:cs typeface="Kalpurush" panose="02000600000000000000" pitchFamily="2" charset="0"/>
              </a:rPr>
              <a:t>Upazila</a:t>
            </a:r>
            <a:r>
              <a:rPr lang="en-US" sz="2800" b="1" dirty="0">
                <a:latin typeface="Kalpurush" panose="02000600000000000000" pitchFamily="2" charset="0"/>
                <a:cs typeface="Kalpurush" panose="02000600000000000000" pitchFamily="2" charset="0"/>
              </a:rPr>
              <a:t> Family Planning Centre.</a:t>
            </a:r>
          </a:p>
        </p:txBody>
      </p:sp>
      <p:sp>
        <p:nvSpPr>
          <p:cNvPr id="8" name="TextBox 7">
            <a:extLst>
              <a:ext uri="{FF2B5EF4-FFF2-40B4-BE49-F238E27FC236}">
                <a16:creationId xmlns:a16="http://schemas.microsoft.com/office/drawing/2014/main" id="{77451F83-2204-4284-B02C-66D9BB229737}"/>
              </a:ext>
            </a:extLst>
          </p:cNvPr>
          <p:cNvSpPr txBox="1"/>
          <p:nvPr/>
        </p:nvSpPr>
        <p:spPr>
          <a:xfrm>
            <a:off x="3671889" y="2949238"/>
            <a:ext cx="8343900" cy="3539430"/>
          </a:xfrm>
          <a:prstGeom prst="rect">
            <a:avLst/>
          </a:prstGeom>
          <a:noFill/>
        </p:spPr>
        <p:txBody>
          <a:bodyPr wrap="square">
            <a:spAutoFit/>
          </a:bodyPr>
          <a:lstStyle/>
          <a:p>
            <a:pPr algn="just"/>
            <a:r>
              <a:rPr lang="en-US" sz="2800" b="1" dirty="0" err="1">
                <a:latin typeface="Kalpurush" panose="02000600000000000000" pitchFamily="2" charset="0"/>
                <a:cs typeface="Kalpurush" panose="02000600000000000000" pitchFamily="2" charset="0"/>
              </a:rPr>
              <a:t>Rahat's</a:t>
            </a:r>
            <a:r>
              <a:rPr lang="en-US" sz="2800" b="1" dirty="0">
                <a:latin typeface="Kalpurush" panose="02000600000000000000" pitchFamily="2" charset="0"/>
                <a:cs typeface="Kalpurush" panose="02000600000000000000" pitchFamily="2" charset="0"/>
              </a:rPr>
              <a:t> grandparents also live with their family. His grandfather Mr. Amir Ahmed is 70 years old. His grandmother is Mrs. Razia Ahmed. She is 64. They stay at home and spend time with their grandchildren. </a:t>
            </a:r>
            <a:r>
              <a:rPr lang="en-US" sz="2800" b="1" dirty="0" err="1">
                <a:latin typeface="Kalpurush" panose="02000600000000000000" pitchFamily="2" charset="0"/>
                <a:cs typeface="Kalpurush" panose="02000600000000000000" pitchFamily="2" charset="0"/>
              </a:rPr>
              <a:t>Rahat</a:t>
            </a:r>
            <a:r>
              <a:rPr lang="en-US" sz="2800" b="1" dirty="0">
                <a:latin typeface="Kalpurush" panose="02000600000000000000" pitchFamily="2" charset="0"/>
                <a:cs typeface="Kalpurush" panose="02000600000000000000" pitchFamily="2" charset="0"/>
              </a:rPr>
              <a:t> and Rita often visit their uncle's house with their grandparents. They love to play with their cousins. Their cousins also love them very much.</a:t>
            </a:r>
          </a:p>
        </p:txBody>
      </p:sp>
      <p:sp>
        <p:nvSpPr>
          <p:cNvPr id="9" name="Rectangle 8">
            <a:extLst>
              <a:ext uri="{FF2B5EF4-FFF2-40B4-BE49-F238E27FC236}">
                <a16:creationId xmlns:a16="http://schemas.microsoft.com/office/drawing/2014/main" id="{1ADFDA0D-75E3-48C7-8666-E1C2911F9D1F}"/>
              </a:ext>
            </a:extLst>
          </p:cNvPr>
          <p:cNvSpPr/>
          <p:nvPr/>
        </p:nvSpPr>
        <p:spPr>
          <a:xfrm>
            <a:off x="3325877" y="10886"/>
            <a:ext cx="6664143" cy="923330"/>
          </a:xfrm>
          <a:prstGeom prst="rect">
            <a:avLst/>
          </a:prstGeom>
          <a:solidFill>
            <a:schemeClr val="accent6">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atin typeface="Bahnschrift" panose="020B0502040204020203" pitchFamily="34" charset="0"/>
                <a:cs typeface="Times New Roman" pitchFamily="18" charset="0"/>
              </a:rPr>
              <a:t>Let’s read the text</a:t>
            </a:r>
          </a:p>
        </p:txBody>
      </p:sp>
    </p:spTree>
    <p:extLst>
      <p:ext uri="{BB962C8B-B14F-4D97-AF65-F5344CB8AC3E}">
        <p14:creationId xmlns:p14="http://schemas.microsoft.com/office/powerpoint/2010/main" val="30080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8612127">
            <a:off x="6588547" y="3129231"/>
            <a:ext cx="6602868" cy="1757739"/>
            <a:chOff x="455723" y="2404794"/>
            <a:chExt cx="9772650" cy="2428875"/>
          </a:xfrm>
        </p:grpSpPr>
        <p:sp>
          <p:nvSpPr>
            <p:cNvPr id="3" name="TextBox 2"/>
            <p:cNvSpPr txBox="1"/>
            <p:nvPr/>
          </p:nvSpPr>
          <p:spPr>
            <a:xfrm>
              <a:off x="2625761" y="2704855"/>
              <a:ext cx="5432576" cy="1828752"/>
            </a:xfrm>
            <a:prstGeom prst="rect">
              <a:avLst/>
            </a:prstGeom>
            <a:noFill/>
          </p:spPr>
          <p:txBody>
            <a:bodyPr wrap="non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Your Book on</a:t>
              </a:r>
            </a:p>
            <a:p>
              <a:pPr algn="ct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Page 30</a:t>
              </a:r>
            </a:p>
          </p:txBody>
        </p:sp>
        <p:sp>
          <p:nvSpPr>
            <p:cNvPr id="4" name="Oval 3"/>
            <p:cNvSpPr/>
            <p:nvPr/>
          </p:nvSpPr>
          <p:spPr>
            <a:xfrm>
              <a:off x="455723" y="2404794"/>
              <a:ext cx="9772650" cy="24288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23C6B41-3FEA-4E10-BE0F-2E7132F1F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753" y="630058"/>
            <a:ext cx="3039105" cy="5597884"/>
          </a:xfrm>
          <a:prstGeom prst="rect">
            <a:avLst/>
          </a:prstGeom>
        </p:spPr>
      </p:pic>
      <p:pic>
        <p:nvPicPr>
          <p:cNvPr id="6" name="Picture 5">
            <a:extLst>
              <a:ext uri="{FF2B5EF4-FFF2-40B4-BE49-F238E27FC236}">
                <a16:creationId xmlns:a16="http://schemas.microsoft.com/office/drawing/2014/main" id="{DE5B7D4C-41C0-4E75-8E96-F188363CB3ED}"/>
              </a:ext>
            </a:extLst>
          </p:cNvPr>
          <p:cNvPicPr>
            <a:picLocks noChangeAspect="1"/>
          </p:cNvPicPr>
          <p:nvPr/>
        </p:nvPicPr>
        <p:blipFill rotWithShape="1">
          <a:blip r:embed="rId3">
            <a:extLst>
              <a:ext uri="{28A0092B-C50C-407E-A947-70E740481C1C}">
                <a14:useLocalDpi xmlns:a14="http://schemas.microsoft.com/office/drawing/2010/main" val="0"/>
              </a:ext>
            </a:extLst>
          </a:blip>
          <a:srcRect l="33047" t="7063" r="33320" b="13315"/>
          <a:stretch/>
        </p:blipFill>
        <p:spPr>
          <a:xfrm>
            <a:off x="377629" y="919259"/>
            <a:ext cx="4190556" cy="5457825"/>
          </a:xfrm>
          <a:prstGeom prst="rect">
            <a:avLst/>
          </a:prstGeom>
        </p:spPr>
      </p:pic>
    </p:spTree>
    <p:extLst>
      <p:ext uri="{BB962C8B-B14F-4D97-AF65-F5344CB8AC3E}">
        <p14:creationId xmlns:p14="http://schemas.microsoft.com/office/powerpoint/2010/main" val="3786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4C39F-EC2A-42AF-A8E4-D0B357F35539}"/>
              </a:ext>
            </a:extLst>
          </p:cNvPr>
          <p:cNvSpPr txBox="1"/>
          <p:nvPr/>
        </p:nvSpPr>
        <p:spPr>
          <a:xfrm>
            <a:off x="1745454" y="892924"/>
            <a:ext cx="11558588" cy="2308324"/>
          </a:xfrm>
          <a:prstGeom prst="rect">
            <a:avLst/>
          </a:prstGeom>
          <a:noFill/>
        </p:spPr>
        <p:txBody>
          <a:bodyPr wrap="square">
            <a:spAutoFit/>
          </a:bodyPr>
          <a:lstStyle/>
          <a:p>
            <a:r>
              <a:rPr lang="en-US" sz="2400" dirty="0">
                <a:latin typeface="Kalpurush" panose="02000600000000000000" pitchFamily="2" charset="0"/>
                <a:cs typeface="Kalpurush" panose="02000600000000000000" pitchFamily="2" charset="0"/>
              </a:rPr>
              <a:t>2.1 Ask and answer the following questions in pairs.</a:t>
            </a:r>
          </a:p>
          <a:p>
            <a:pPr marL="457200" indent="-457200">
              <a:buAutoNum type="alphaLcParenR"/>
            </a:pPr>
            <a:r>
              <a:rPr lang="en-US" sz="2400" dirty="0">
                <a:latin typeface="Kalpurush" panose="02000600000000000000" pitchFamily="2" charset="0"/>
                <a:cs typeface="Kalpurush" panose="02000600000000000000" pitchFamily="2" charset="0"/>
              </a:rPr>
              <a:t>Who is Rita? How old is she?</a:t>
            </a:r>
          </a:p>
          <a:p>
            <a:r>
              <a:rPr lang="en-US" sz="2400" dirty="0">
                <a:latin typeface="Kalpurush" panose="02000600000000000000" pitchFamily="2" charset="0"/>
                <a:cs typeface="Kalpurush" panose="02000600000000000000" pitchFamily="2" charset="0"/>
              </a:rPr>
              <a:t>b) What is the name of </a:t>
            </a:r>
            <a:r>
              <a:rPr lang="en-US" sz="2400" dirty="0" err="1">
                <a:latin typeface="Kalpurush" panose="02000600000000000000" pitchFamily="2" charset="0"/>
                <a:cs typeface="Kalpurush" panose="02000600000000000000" pitchFamily="2" charset="0"/>
              </a:rPr>
              <a:t>Rahat's</a:t>
            </a:r>
            <a:r>
              <a:rPr lang="en-US" sz="2400" dirty="0">
                <a:latin typeface="Kalpurush" panose="02000600000000000000" pitchFamily="2" charset="0"/>
                <a:cs typeface="Kalpurush" panose="02000600000000000000" pitchFamily="2" charset="0"/>
              </a:rPr>
              <a:t> father? What does his father do?</a:t>
            </a:r>
          </a:p>
          <a:p>
            <a:r>
              <a:rPr lang="en-US" sz="2400" dirty="0">
                <a:latin typeface="Kalpurush" panose="02000600000000000000" pitchFamily="2" charset="0"/>
                <a:cs typeface="Kalpurush" panose="02000600000000000000" pitchFamily="2" charset="0"/>
              </a:rPr>
              <a:t>c) Who is Mrs. Nasrin Ahmed? How old is she?</a:t>
            </a:r>
          </a:p>
          <a:p>
            <a:r>
              <a:rPr lang="en-US" sz="2400" dirty="0">
                <a:latin typeface="Kalpurush" panose="02000600000000000000" pitchFamily="2" charset="0"/>
                <a:cs typeface="Kalpurush" panose="02000600000000000000" pitchFamily="2" charset="0"/>
              </a:rPr>
              <a:t>d) Who are the grandchildren of Amir Ahmed?</a:t>
            </a:r>
          </a:p>
          <a:p>
            <a:r>
              <a:rPr lang="en-US" sz="2400" dirty="0">
                <a:latin typeface="Kalpurush" panose="02000600000000000000" pitchFamily="2" charset="0"/>
                <a:cs typeface="Kalpurush" panose="02000600000000000000" pitchFamily="2" charset="0"/>
              </a:rPr>
              <a:t>e) Who do </a:t>
            </a:r>
            <a:r>
              <a:rPr lang="en-US" sz="2400" dirty="0" err="1">
                <a:latin typeface="Kalpurush" panose="02000600000000000000" pitchFamily="2" charset="0"/>
                <a:cs typeface="Kalpurush" panose="02000600000000000000" pitchFamily="2" charset="0"/>
              </a:rPr>
              <a:t>Rahat</a:t>
            </a:r>
            <a:r>
              <a:rPr lang="en-US" sz="2400" dirty="0">
                <a:latin typeface="Kalpurush" panose="02000600000000000000" pitchFamily="2" charset="0"/>
                <a:cs typeface="Kalpurush" panose="02000600000000000000" pitchFamily="2" charset="0"/>
              </a:rPr>
              <a:t> and Rita often visit? What do they do there?</a:t>
            </a:r>
          </a:p>
        </p:txBody>
      </p:sp>
      <p:sp>
        <p:nvSpPr>
          <p:cNvPr id="6" name="TextBox 5">
            <a:extLst>
              <a:ext uri="{FF2B5EF4-FFF2-40B4-BE49-F238E27FC236}">
                <a16:creationId xmlns:a16="http://schemas.microsoft.com/office/drawing/2014/main" id="{6B7B4969-72B4-4CC4-B817-B8BEA8C84D6B}"/>
              </a:ext>
            </a:extLst>
          </p:cNvPr>
          <p:cNvSpPr txBox="1"/>
          <p:nvPr/>
        </p:nvSpPr>
        <p:spPr>
          <a:xfrm>
            <a:off x="444102" y="3173521"/>
            <a:ext cx="11303795" cy="3539430"/>
          </a:xfrm>
          <a:prstGeom prst="rect">
            <a:avLst/>
          </a:prstGeom>
          <a:solidFill>
            <a:schemeClr val="accent2">
              <a:lumMod val="20000"/>
              <a:lumOff val="80000"/>
            </a:schemeClr>
          </a:solidFill>
        </p:spPr>
        <p:txBody>
          <a:bodyPr wrap="square">
            <a:spAutoFit/>
          </a:bodyPr>
          <a:lstStyle/>
          <a:p>
            <a:r>
              <a:rPr lang="en-US" sz="2800" b="1" dirty="0">
                <a:solidFill>
                  <a:schemeClr val="accent1"/>
                </a:solidFill>
                <a:latin typeface="Kalpurush" panose="02000600000000000000" pitchFamily="2" charset="0"/>
                <a:cs typeface="Kalpurush" panose="02000600000000000000" pitchFamily="2" charset="0"/>
              </a:rPr>
              <a:t>Here are the answers …..</a:t>
            </a:r>
          </a:p>
          <a:p>
            <a:pPr marL="514350" indent="-514350">
              <a:buAutoNum type="alphaLcParenR"/>
            </a:pPr>
            <a:r>
              <a:rPr lang="en-US" sz="2800" b="1" dirty="0">
                <a:solidFill>
                  <a:schemeClr val="accent1"/>
                </a:solidFill>
                <a:latin typeface="Kalpurush" panose="02000600000000000000" pitchFamily="2" charset="0"/>
                <a:cs typeface="Kalpurush" panose="02000600000000000000" pitchFamily="2" charset="0"/>
              </a:rPr>
              <a:t>Rita is </a:t>
            </a:r>
            <a:r>
              <a:rPr lang="en-US" sz="2800" b="1" dirty="0" err="1">
                <a:solidFill>
                  <a:schemeClr val="accent1"/>
                </a:solidFill>
                <a:latin typeface="Kalpurush" panose="02000600000000000000" pitchFamily="2" charset="0"/>
                <a:cs typeface="Kalpurush" panose="02000600000000000000" pitchFamily="2" charset="0"/>
              </a:rPr>
              <a:t>Rahat’s</a:t>
            </a:r>
            <a:r>
              <a:rPr lang="en-US" sz="2800" b="1" dirty="0">
                <a:solidFill>
                  <a:schemeClr val="accent1"/>
                </a:solidFill>
                <a:latin typeface="Kalpurush" panose="02000600000000000000" pitchFamily="2" charset="0"/>
                <a:cs typeface="Kalpurush" panose="02000600000000000000" pitchFamily="2" charset="0"/>
              </a:rPr>
              <a:t> younger sister. She is seven years old.</a:t>
            </a:r>
          </a:p>
          <a:p>
            <a:r>
              <a:rPr lang="en-US" sz="2800" b="1" dirty="0">
                <a:solidFill>
                  <a:schemeClr val="accent1"/>
                </a:solidFill>
                <a:latin typeface="Kalpurush" panose="02000600000000000000" pitchFamily="2" charset="0"/>
                <a:cs typeface="Kalpurush" panose="02000600000000000000" pitchFamily="2" charset="0"/>
              </a:rPr>
              <a:t>b) The name of </a:t>
            </a:r>
            <a:r>
              <a:rPr lang="en-US" sz="2800" b="1" dirty="0" err="1">
                <a:solidFill>
                  <a:schemeClr val="accent1"/>
                </a:solidFill>
                <a:latin typeface="Kalpurush" panose="02000600000000000000" pitchFamily="2" charset="0"/>
                <a:cs typeface="Kalpurush" panose="02000600000000000000" pitchFamily="2" charset="0"/>
              </a:rPr>
              <a:t>Rahat’s</a:t>
            </a:r>
            <a:r>
              <a:rPr lang="en-US" sz="2800" b="1" dirty="0">
                <a:solidFill>
                  <a:schemeClr val="accent1"/>
                </a:solidFill>
                <a:latin typeface="Kalpurush" panose="02000600000000000000" pitchFamily="2" charset="0"/>
                <a:cs typeface="Kalpurush" panose="02000600000000000000" pitchFamily="2" charset="0"/>
              </a:rPr>
              <a:t> father is Mr. Rakib Ahmed. He is a grocery shopkeeper in the village market.</a:t>
            </a:r>
          </a:p>
          <a:p>
            <a:r>
              <a:rPr lang="en-US" sz="2800" b="1" dirty="0">
                <a:solidFill>
                  <a:schemeClr val="accent1"/>
                </a:solidFill>
                <a:latin typeface="Kalpurush" panose="02000600000000000000" pitchFamily="2" charset="0"/>
                <a:cs typeface="Kalpurush" panose="02000600000000000000" pitchFamily="2" charset="0"/>
              </a:rPr>
              <a:t>c) Mrs. Nasrin Ahmed is </a:t>
            </a:r>
            <a:r>
              <a:rPr lang="en-US" sz="2800" b="1" dirty="0" err="1">
                <a:solidFill>
                  <a:schemeClr val="accent1"/>
                </a:solidFill>
                <a:latin typeface="Kalpurush" panose="02000600000000000000" pitchFamily="2" charset="0"/>
                <a:cs typeface="Kalpurush" panose="02000600000000000000" pitchFamily="2" charset="0"/>
              </a:rPr>
              <a:t>Rahat’s</a:t>
            </a:r>
            <a:r>
              <a:rPr lang="en-US" sz="2800" b="1" dirty="0">
                <a:solidFill>
                  <a:schemeClr val="accent1"/>
                </a:solidFill>
                <a:latin typeface="Kalpurush" panose="02000600000000000000" pitchFamily="2" charset="0"/>
                <a:cs typeface="Kalpurush" panose="02000600000000000000" pitchFamily="2" charset="0"/>
              </a:rPr>
              <a:t> mother. She is 34 years old.</a:t>
            </a:r>
          </a:p>
          <a:p>
            <a:r>
              <a:rPr lang="en-US" sz="2800" b="1" dirty="0">
                <a:solidFill>
                  <a:schemeClr val="accent1"/>
                </a:solidFill>
                <a:latin typeface="Kalpurush" panose="02000600000000000000" pitchFamily="2" charset="0"/>
                <a:cs typeface="Kalpurush" panose="02000600000000000000" pitchFamily="2" charset="0"/>
              </a:rPr>
              <a:t>d) The grandchildren of Mr. Amir Ahmed are </a:t>
            </a:r>
            <a:r>
              <a:rPr lang="en-US" sz="2800" b="1" dirty="0" err="1">
                <a:solidFill>
                  <a:schemeClr val="accent1"/>
                </a:solidFill>
                <a:latin typeface="Kalpurush" panose="02000600000000000000" pitchFamily="2" charset="0"/>
                <a:cs typeface="Kalpurush" panose="02000600000000000000" pitchFamily="2" charset="0"/>
              </a:rPr>
              <a:t>Rahat</a:t>
            </a:r>
            <a:r>
              <a:rPr lang="en-US" sz="2800" b="1" dirty="0">
                <a:solidFill>
                  <a:schemeClr val="accent1"/>
                </a:solidFill>
                <a:latin typeface="Kalpurush" panose="02000600000000000000" pitchFamily="2" charset="0"/>
                <a:cs typeface="Kalpurush" panose="02000600000000000000" pitchFamily="2" charset="0"/>
              </a:rPr>
              <a:t> and Rita.</a:t>
            </a:r>
          </a:p>
          <a:p>
            <a:r>
              <a:rPr lang="en-US" sz="2800" b="1" dirty="0">
                <a:solidFill>
                  <a:schemeClr val="accent1"/>
                </a:solidFill>
                <a:latin typeface="Kalpurush" panose="02000600000000000000" pitchFamily="2" charset="0"/>
                <a:cs typeface="Kalpurush" panose="02000600000000000000" pitchFamily="2" charset="0"/>
              </a:rPr>
              <a:t>e) </a:t>
            </a:r>
            <a:r>
              <a:rPr lang="en-US" sz="2800" b="1" dirty="0" err="1">
                <a:solidFill>
                  <a:schemeClr val="accent1"/>
                </a:solidFill>
                <a:latin typeface="Kalpurush" panose="02000600000000000000" pitchFamily="2" charset="0"/>
                <a:cs typeface="Kalpurush" panose="02000600000000000000" pitchFamily="2" charset="0"/>
              </a:rPr>
              <a:t>Rahat</a:t>
            </a:r>
            <a:r>
              <a:rPr lang="en-US" sz="2800" b="1" dirty="0">
                <a:solidFill>
                  <a:schemeClr val="accent1"/>
                </a:solidFill>
                <a:latin typeface="Kalpurush" panose="02000600000000000000" pitchFamily="2" charset="0"/>
                <a:cs typeface="Kalpurush" panose="02000600000000000000" pitchFamily="2" charset="0"/>
              </a:rPr>
              <a:t> and Rita often visit their uncle’s house. They play with their cousins there.</a:t>
            </a:r>
          </a:p>
        </p:txBody>
      </p:sp>
    </p:spTree>
    <p:extLst>
      <p:ext uri="{BB962C8B-B14F-4D97-AF65-F5344CB8AC3E}">
        <p14:creationId xmlns:p14="http://schemas.microsoft.com/office/powerpoint/2010/main" val="2032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85602-E6FB-425E-AAD4-9FDAE5FB9C40}"/>
              </a:ext>
            </a:extLst>
          </p:cNvPr>
          <p:cNvSpPr txBox="1"/>
          <p:nvPr/>
        </p:nvSpPr>
        <p:spPr>
          <a:xfrm>
            <a:off x="1276946" y="3811012"/>
            <a:ext cx="9638107" cy="2677656"/>
          </a:xfrm>
          <a:prstGeom prst="rect">
            <a:avLst/>
          </a:prstGeom>
          <a:solidFill>
            <a:schemeClr val="accent4">
              <a:lumMod val="40000"/>
              <a:lumOff val="60000"/>
            </a:schemeClr>
          </a:solidFill>
        </p:spPr>
        <p:txBody>
          <a:bodyPr wrap="square">
            <a:spAutoFit/>
          </a:bodyPr>
          <a:lstStyle/>
          <a:p>
            <a:r>
              <a:rPr lang="en-US" sz="2800" b="1" dirty="0">
                <a:solidFill>
                  <a:schemeClr val="accent1"/>
                </a:solidFill>
                <a:latin typeface="Kalpurush" panose="02000600000000000000" pitchFamily="2" charset="0"/>
                <a:cs typeface="Kalpurush" panose="02000600000000000000" pitchFamily="2" charset="0"/>
              </a:rPr>
              <a:t>Here is the correct matching:</a:t>
            </a:r>
          </a:p>
          <a:p>
            <a:r>
              <a:rPr lang="en-US" sz="2800" b="1" dirty="0">
                <a:solidFill>
                  <a:schemeClr val="accent1"/>
                </a:solidFill>
                <a:latin typeface="Kalpurush" panose="02000600000000000000" pitchFamily="2" charset="0"/>
                <a:cs typeface="Kalpurush" panose="02000600000000000000" pitchFamily="2" charset="0"/>
              </a:rPr>
              <a:t>a. parents → iii. father and mother</a:t>
            </a:r>
          </a:p>
          <a:p>
            <a:r>
              <a:rPr lang="en-US" sz="2800" b="1" dirty="0" err="1">
                <a:solidFill>
                  <a:schemeClr val="accent1"/>
                </a:solidFill>
                <a:latin typeface="Kalpurush" panose="02000600000000000000" pitchFamily="2" charset="0"/>
                <a:cs typeface="Kalpurush" panose="02000600000000000000" pitchFamily="2" charset="0"/>
              </a:rPr>
              <a:t>b.uncle</a:t>
            </a:r>
            <a:r>
              <a:rPr lang="en-US" sz="2800" b="1" dirty="0">
                <a:solidFill>
                  <a:schemeClr val="accent1"/>
                </a:solidFill>
                <a:latin typeface="Kalpurush" panose="02000600000000000000" pitchFamily="2" charset="0"/>
                <a:cs typeface="Kalpurush" panose="02000600000000000000" pitchFamily="2" charset="0"/>
              </a:rPr>
              <a:t> → </a:t>
            </a:r>
            <a:r>
              <a:rPr lang="en-US" sz="2800" b="1" dirty="0" err="1">
                <a:solidFill>
                  <a:schemeClr val="accent1"/>
                </a:solidFill>
                <a:latin typeface="Kalpurush" panose="02000600000000000000" pitchFamily="2" charset="0"/>
                <a:cs typeface="Kalpurush" panose="02000600000000000000" pitchFamily="2" charset="0"/>
              </a:rPr>
              <a:t>i</a:t>
            </a:r>
            <a:r>
              <a:rPr lang="en-US" sz="2800" b="1" dirty="0">
                <a:solidFill>
                  <a:schemeClr val="accent1"/>
                </a:solidFill>
                <a:latin typeface="Kalpurush" panose="02000600000000000000" pitchFamily="2" charset="0"/>
                <a:cs typeface="Kalpurush" panose="02000600000000000000" pitchFamily="2" charset="0"/>
              </a:rPr>
              <a:t>. brother of our father or mother</a:t>
            </a:r>
          </a:p>
          <a:p>
            <a:r>
              <a:rPr lang="en-US" sz="2800" b="1" dirty="0" err="1">
                <a:solidFill>
                  <a:schemeClr val="accent1"/>
                </a:solidFill>
                <a:latin typeface="Kalpurush" panose="02000600000000000000" pitchFamily="2" charset="0"/>
                <a:cs typeface="Kalpurush" panose="02000600000000000000" pitchFamily="2" charset="0"/>
              </a:rPr>
              <a:t>c.grandchildren</a:t>
            </a:r>
            <a:r>
              <a:rPr lang="en-US" sz="2800" b="1" dirty="0">
                <a:solidFill>
                  <a:schemeClr val="accent1"/>
                </a:solidFill>
                <a:latin typeface="Kalpurush" panose="02000600000000000000" pitchFamily="2" charset="0"/>
                <a:cs typeface="Kalpurush" panose="02000600000000000000" pitchFamily="2" charset="0"/>
              </a:rPr>
              <a:t> → v. children of one's son or daughter</a:t>
            </a:r>
          </a:p>
          <a:p>
            <a:r>
              <a:rPr lang="en-US" sz="2800" b="1" dirty="0" err="1">
                <a:solidFill>
                  <a:schemeClr val="accent1"/>
                </a:solidFill>
                <a:latin typeface="Kalpurush" panose="02000600000000000000" pitchFamily="2" charset="0"/>
                <a:cs typeface="Kalpurush" panose="02000600000000000000" pitchFamily="2" charset="0"/>
              </a:rPr>
              <a:t>d.grandparents</a:t>
            </a:r>
            <a:r>
              <a:rPr lang="en-US" sz="2800" b="1" dirty="0">
                <a:solidFill>
                  <a:schemeClr val="accent1"/>
                </a:solidFill>
                <a:latin typeface="Kalpurush" panose="02000600000000000000" pitchFamily="2" charset="0"/>
                <a:cs typeface="Kalpurush" panose="02000600000000000000" pitchFamily="2" charset="0"/>
              </a:rPr>
              <a:t> → ii. father and mother of our parents</a:t>
            </a:r>
          </a:p>
          <a:p>
            <a:r>
              <a:rPr lang="en-US" sz="2800" b="1" dirty="0" err="1">
                <a:solidFill>
                  <a:schemeClr val="accent1"/>
                </a:solidFill>
                <a:latin typeface="Kalpurush" panose="02000600000000000000" pitchFamily="2" charset="0"/>
                <a:cs typeface="Kalpurush" panose="02000600000000000000" pitchFamily="2" charset="0"/>
              </a:rPr>
              <a:t>e.cousin</a:t>
            </a:r>
            <a:r>
              <a:rPr lang="en-US" sz="2800" b="1" dirty="0">
                <a:solidFill>
                  <a:schemeClr val="accent1"/>
                </a:solidFill>
                <a:latin typeface="Kalpurush" panose="02000600000000000000" pitchFamily="2" charset="0"/>
                <a:cs typeface="Kalpurush" panose="02000600000000000000" pitchFamily="2" charset="0"/>
              </a:rPr>
              <a:t> → iv. children of our uncle or aunt</a:t>
            </a:r>
          </a:p>
        </p:txBody>
      </p:sp>
      <p:pic>
        <p:nvPicPr>
          <p:cNvPr id="5" name="Picture 4">
            <a:extLst>
              <a:ext uri="{FF2B5EF4-FFF2-40B4-BE49-F238E27FC236}">
                <a16:creationId xmlns:a16="http://schemas.microsoft.com/office/drawing/2014/main" id="{8C8273F2-4BBD-4A82-AFC0-981C4B990729}"/>
              </a:ext>
            </a:extLst>
          </p:cNvPr>
          <p:cNvPicPr>
            <a:picLocks noChangeAspect="1"/>
          </p:cNvPicPr>
          <p:nvPr/>
        </p:nvPicPr>
        <p:blipFill rotWithShape="1">
          <a:blip r:embed="rId2">
            <a:extLst>
              <a:ext uri="{28A0092B-C50C-407E-A947-70E740481C1C}">
                <a14:useLocalDpi xmlns:a14="http://schemas.microsoft.com/office/drawing/2010/main" val="0"/>
              </a:ext>
            </a:extLst>
          </a:blip>
          <a:srcRect l="36318" t="27698" r="33320" b="50750"/>
          <a:stretch/>
        </p:blipFill>
        <p:spPr>
          <a:xfrm>
            <a:off x="2718558" y="785812"/>
            <a:ext cx="6327809" cy="3043238"/>
          </a:xfrm>
          <a:prstGeom prst="rect">
            <a:avLst/>
          </a:prstGeom>
        </p:spPr>
      </p:pic>
    </p:spTree>
    <p:extLst>
      <p:ext uri="{BB962C8B-B14F-4D97-AF65-F5344CB8AC3E}">
        <p14:creationId xmlns:p14="http://schemas.microsoft.com/office/powerpoint/2010/main" val="35090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8905" y="119467"/>
            <a:ext cx="10887074" cy="830997"/>
          </a:xfrm>
          <a:prstGeom prst="rect">
            <a:avLst/>
          </a:prstGeom>
        </p:spPr>
        <p:txBody>
          <a:bodyPr wrap="square">
            <a:spAutoFit/>
          </a:bodyPr>
          <a:lstStyle/>
          <a:p>
            <a:pPr algn="ctr"/>
            <a:r>
              <a:rPr lang="en-US" sz="4800" b="1" dirty="0">
                <a:solidFill>
                  <a:srgbClr val="C000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TEACHER’S  INFORMATION:</a:t>
            </a:r>
          </a:p>
        </p:txBody>
      </p:sp>
      <p:pic>
        <p:nvPicPr>
          <p:cNvPr id="7" name="Picture 6">
            <a:extLst>
              <a:ext uri="{FF2B5EF4-FFF2-40B4-BE49-F238E27FC236}">
                <a16:creationId xmlns:a16="http://schemas.microsoft.com/office/drawing/2014/main" id="{5ED28830-F0F5-80E6-4B97-A879B75FE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57" y="950464"/>
            <a:ext cx="11756572" cy="5907535"/>
          </a:xfrm>
          <a:prstGeom prst="rect">
            <a:avLst/>
          </a:prstGeom>
        </p:spPr>
      </p:pic>
      <p:pic>
        <p:nvPicPr>
          <p:cNvPr id="11" name="Picture 10">
            <a:extLst>
              <a:ext uri="{FF2B5EF4-FFF2-40B4-BE49-F238E27FC236}">
                <a16:creationId xmlns:a16="http://schemas.microsoft.com/office/drawing/2014/main" id="{B891BC43-FAF7-A3B8-46CC-4047310AA543}"/>
              </a:ext>
            </a:extLst>
          </p:cNvPr>
          <p:cNvPicPr>
            <a:picLocks noChangeAspect="1"/>
          </p:cNvPicPr>
          <p:nvPr/>
        </p:nvPicPr>
        <p:blipFill>
          <a:blip r:embed="rId4"/>
          <a:stretch>
            <a:fillRect/>
          </a:stretch>
        </p:blipFill>
        <p:spPr>
          <a:xfrm>
            <a:off x="1568905" y="1654628"/>
            <a:ext cx="4201886" cy="2220685"/>
          </a:xfrm>
          <a:prstGeom prst="rect">
            <a:avLst/>
          </a:prstGeom>
          <a:solidFill>
            <a:schemeClr val="accent1">
              <a:lumMod val="40000"/>
              <a:lumOff val="60000"/>
            </a:schemeClr>
          </a:solidFill>
        </p:spPr>
      </p:pic>
      <p:pic>
        <p:nvPicPr>
          <p:cNvPr id="17" name="Picture 16">
            <a:extLst>
              <a:ext uri="{FF2B5EF4-FFF2-40B4-BE49-F238E27FC236}">
                <a16:creationId xmlns:a16="http://schemas.microsoft.com/office/drawing/2014/main" id="{FB132DF0-F674-D41B-7C1E-F0657E9E754A}"/>
              </a:ext>
            </a:extLst>
          </p:cNvPr>
          <p:cNvPicPr>
            <a:picLocks noChangeAspect="1"/>
          </p:cNvPicPr>
          <p:nvPr/>
        </p:nvPicPr>
        <p:blipFill>
          <a:blip r:embed="rId5">
            <a:extLst>
              <a:ext uri="{28A0092B-C50C-407E-A947-70E740481C1C}">
                <a14:useLocalDpi xmlns:a14="http://schemas.microsoft.com/office/drawing/2010/main" val="0"/>
              </a:ext>
            </a:extLst>
          </a:blip>
          <a:srcRect l="35834" t="17936" r="36785" b="30794"/>
          <a:stretch>
            <a:fillRect/>
          </a:stretch>
        </p:blipFill>
        <p:spPr>
          <a:xfrm>
            <a:off x="6553200" y="4191001"/>
            <a:ext cx="4321629"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5218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82C4C6-7894-48EC-9837-C7651673E56D}"/>
              </a:ext>
            </a:extLst>
          </p:cNvPr>
          <p:cNvPicPr>
            <a:picLocks noChangeAspect="1"/>
          </p:cNvPicPr>
          <p:nvPr/>
        </p:nvPicPr>
        <p:blipFill rotWithShape="1">
          <a:blip r:embed="rId2">
            <a:extLst>
              <a:ext uri="{28A0092B-C50C-407E-A947-70E740481C1C}">
                <a14:useLocalDpi xmlns:a14="http://schemas.microsoft.com/office/drawing/2010/main" val="0"/>
              </a:ext>
            </a:extLst>
          </a:blip>
          <a:srcRect l="36831" t="48927" r="34518" b="13315"/>
          <a:stretch/>
        </p:blipFill>
        <p:spPr>
          <a:xfrm>
            <a:off x="1228725" y="1282345"/>
            <a:ext cx="10501312" cy="5206323"/>
          </a:xfrm>
          <a:prstGeom prst="rect">
            <a:avLst/>
          </a:prstGeom>
        </p:spPr>
      </p:pic>
    </p:spTree>
    <p:extLst>
      <p:ext uri="{BB962C8B-B14F-4D97-AF65-F5344CB8AC3E}">
        <p14:creationId xmlns:p14="http://schemas.microsoft.com/office/powerpoint/2010/main" val="5880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8612127">
            <a:off x="7162978" y="3416787"/>
            <a:ext cx="5619088" cy="1757739"/>
            <a:chOff x="506857" y="1919065"/>
            <a:chExt cx="9772650" cy="2428875"/>
          </a:xfrm>
        </p:grpSpPr>
        <p:sp>
          <p:nvSpPr>
            <p:cNvPr id="3" name="TextBox 2"/>
            <p:cNvSpPr txBox="1"/>
            <p:nvPr/>
          </p:nvSpPr>
          <p:spPr>
            <a:xfrm>
              <a:off x="2622112" y="1988965"/>
              <a:ext cx="5432576" cy="1828752"/>
            </a:xfrm>
            <a:prstGeom prst="rect">
              <a:avLst/>
            </a:prstGeom>
            <a:noFill/>
          </p:spPr>
          <p:txBody>
            <a:bodyPr wrap="non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Your Book on</a:t>
              </a:r>
            </a:p>
            <a:p>
              <a:pPr algn="ct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Page 31</a:t>
              </a:r>
            </a:p>
          </p:txBody>
        </p:sp>
        <p:sp>
          <p:nvSpPr>
            <p:cNvPr id="4" name="Oval 3"/>
            <p:cNvSpPr/>
            <p:nvPr/>
          </p:nvSpPr>
          <p:spPr>
            <a:xfrm>
              <a:off x="506857" y="1919065"/>
              <a:ext cx="9772650" cy="24288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23C6B41-3FEA-4E10-BE0F-2E7132F1F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911" y="1038417"/>
            <a:ext cx="2436523" cy="5597884"/>
          </a:xfrm>
          <a:prstGeom prst="rect">
            <a:avLst/>
          </a:prstGeom>
        </p:spPr>
      </p:pic>
      <p:pic>
        <p:nvPicPr>
          <p:cNvPr id="7" name="Picture 6">
            <a:extLst>
              <a:ext uri="{FF2B5EF4-FFF2-40B4-BE49-F238E27FC236}">
                <a16:creationId xmlns:a16="http://schemas.microsoft.com/office/drawing/2014/main" id="{D67D4B31-EDF3-4A40-8B19-3AEDE7F4D7CF}"/>
              </a:ext>
            </a:extLst>
          </p:cNvPr>
          <p:cNvPicPr>
            <a:picLocks noChangeAspect="1"/>
          </p:cNvPicPr>
          <p:nvPr/>
        </p:nvPicPr>
        <p:blipFill rotWithShape="1">
          <a:blip r:embed="rId3">
            <a:extLst>
              <a:ext uri="{28A0092B-C50C-407E-A947-70E740481C1C}">
                <a14:useLocalDpi xmlns:a14="http://schemas.microsoft.com/office/drawing/2010/main" val="0"/>
              </a:ext>
            </a:extLst>
          </a:blip>
          <a:srcRect l="32930" t="7439" r="33906" b="12104"/>
          <a:stretch/>
        </p:blipFill>
        <p:spPr>
          <a:xfrm>
            <a:off x="955009" y="1121326"/>
            <a:ext cx="4747895" cy="5514975"/>
          </a:xfrm>
          <a:prstGeom prst="rect">
            <a:avLst/>
          </a:prstGeom>
        </p:spPr>
      </p:pic>
    </p:spTree>
    <p:extLst>
      <p:ext uri="{BB962C8B-B14F-4D97-AF65-F5344CB8AC3E}">
        <p14:creationId xmlns:p14="http://schemas.microsoft.com/office/powerpoint/2010/main" val="33400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DC79CB-669F-43F3-91EF-931617BC1470}"/>
              </a:ext>
            </a:extLst>
          </p:cNvPr>
          <p:cNvSpPr txBox="1"/>
          <p:nvPr/>
        </p:nvSpPr>
        <p:spPr>
          <a:xfrm>
            <a:off x="1928812" y="926170"/>
            <a:ext cx="9486900" cy="2677656"/>
          </a:xfrm>
          <a:prstGeom prst="rect">
            <a:avLst/>
          </a:prstGeom>
          <a:noFill/>
        </p:spPr>
        <p:txBody>
          <a:bodyPr wrap="square">
            <a:spAutoFit/>
          </a:bodyPr>
          <a:lstStyle/>
          <a:p>
            <a:r>
              <a:rPr lang="en-US" sz="2800" dirty="0">
                <a:latin typeface="Kalpurush" panose="02000600000000000000" pitchFamily="2" charset="0"/>
                <a:cs typeface="Kalpurush" panose="02000600000000000000" pitchFamily="2" charset="0"/>
              </a:rPr>
              <a:t>3.1.1 Circle the nouns in each sentence.</a:t>
            </a:r>
          </a:p>
          <a:p>
            <a:pPr marL="514350" indent="-514350">
              <a:buAutoNum type="alphaLcParenR"/>
            </a:pPr>
            <a:r>
              <a:rPr lang="en-US" sz="2800" dirty="0">
                <a:latin typeface="Kalpurush" panose="02000600000000000000" pitchFamily="2" charset="0"/>
                <a:cs typeface="Kalpurush" panose="02000600000000000000" pitchFamily="2" charset="0"/>
              </a:rPr>
              <a:t>Mahmud is a boy. He lives in Chandpur.</a:t>
            </a:r>
          </a:p>
          <a:p>
            <a:r>
              <a:rPr lang="en-US" sz="2800" dirty="0">
                <a:latin typeface="Kalpurush" panose="02000600000000000000" pitchFamily="2" charset="0"/>
                <a:cs typeface="Kalpurush" panose="02000600000000000000" pitchFamily="2" charset="0"/>
              </a:rPr>
              <a:t>b) His grandparents stay at home.</a:t>
            </a:r>
          </a:p>
          <a:p>
            <a:r>
              <a:rPr lang="en-US" sz="2800" dirty="0">
                <a:latin typeface="Kalpurush" panose="02000600000000000000" pitchFamily="2" charset="0"/>
                <a:cs typeface="Kalpurush" panose="02000600000000000000" pitchFamily="2" charset="0"/>
              </a:rPr>
              <a:t>c) </a:t>
            </a:r>
            <a:r>
              <a:rPr lang="en-US" sz="2800" dirty="0" err="1">
                <a:latin typeface="Kalpurush" panose="02000600000000000000" pitchFamily="2" charset="0"/>
                <a:cs typeface="Kalpurush" panose="02000600000000000000" pitchFamily="2" charset="0"/>
              </a:rPr>
              <a:t>Rína</a:t>
            </a:r>
            <a:r>
              <a:rPr lang="en-US" sz="2800" dirty="0">
                <a:latin typeface="Kalpurush" panose="02000600000000000000" pitchFamily="2" charset="0"/>
                <a:cs typeface="Kalpurush" panose="02000600000000000000" pitchFamily="2" charset="0"/>
              </a:rPr>
              <a:t> is his sister. They go to school together.</a:t>
            </a:r>
          </a:p>
          <a:p>
            <a:r>
              <a:rPr lang="en-US" sz="2800" dirty="0">
                <a:latin typeface="Kalpurush" panose="02000600000000000000" pitchFamily="2" charset="0"/>
                <a:cs typeface="Kalpurush" panose="02000600000000000000" pitchFamily="2" charset="0"/>
              </a:rPr>
              <a:t>d) I have a pet cat.</a:t>
            </a:r>
          </a:p>
          <a:p>
            <a:r>
              <a:rPr lang="en-US" sz="2800" dirty="0">
                <a:latin typeface="Kalpurush" panose="02000600000000000000" pitchFamily="2" charset="0"/>
                <a:cs typeface="Kalpurush" panose="02000600000000000000" pitchFamily="2" charset="0"/>
              </a:rPr>
              <a:t>e) She puts her pen on the table.</a:t>
            </a:r>
          </a:p>
        </p:txBody>
      </p:sp>
      <p:sp>
        <p:nvSpPr>
          <p:cNvPr id="6" name="TextBox 5">
            <a:extLst>
              <a:ext uri="{FF2B5EF4-FFF2-40B4-BE49-F238E27FC236}">
                <a16:creationId xmlns:a16="http://schemas.microsoft.com/office/drawing/2014/main" id="{AA2D3BAA-84DA-4957-B788-151FA37DD1B5}"/>
              </a:ext>
            </a:extLst>
          </p:cNvPr>
          <p:cNvSpPr txBox="1"/>
          <p:nvPr/>
        </p:nvSpPr>
        <p:spPr>
          <a:xfrm>
            <a:off x="1243013" y="3603826"/>
            <a:ext cx="10487024" cy="3046988"/>
          </a:xfrm>
          <a:prstGeom prst="rect">
            <a:avLst/>
          </a:prstGeom>
          <a:solidFill>
            <a:schemeClr val="accent4">
              <a:lumMod val="40000"/>
              <a:lumOff val="60000"/>
            </a:schemeClr>
          </a:solidFill>
        </p:spPr>
        <p:txBody>
          <a:bodyPr wrap="square">
            <a:spAutoFit/>
          </a:bodyPr>
          <a:lstStyle/>
          <a:p>
            <a:r>
              <a:rPr lang="en-US" sz="3200" dirty="0">
                <a:solidFill>
                  <a:schemeClr val="accent5"/>
                </a:solidFill>
                <a:latin typeface="Kalpurush" panose="02000600000000000000" pitchFamily="2" charset="0"/>
                <a:cs typeface="Kalpurush" panose="02000600000000000000" pitchFamily="2" charset="0"/>
              </a:rPr>
              <a:t>Here are the nouns (</a:t>
            </a:r>
            <a:r>
              <a:rPr lang="en-US" sz="3200" dirty="0" err="1">
                <a:solidFill>
                  <a:schemeClr val="accent5"/>
                </a:solidFill>
                <a:latin typeface="Kalpurush" panose="02000600000000000000" pitchFamily="2" charset="0"/>
                <a:cs typeface="Kalpurush" panose="02000600000000000000" pitchFamily="2" charset="0"/>
              </a:rPr>
              <a:t>বিশেষ্য</a:t>
            </a:r>
            <a:r>
              <a:rPr lang="en-US" sz="3200" dirty="0">
                <a:solidFill>
                  <a:schemeClr val="accent5"/>
                </a:solidFill>
                <a:latin typeface="Kalpurush" panose="02000600000000000000" pitchFamily="2" charset="0"/>
                <a:cs typeface="Kalpurush" panose="02000600000000000000" pitchFamily="2" charset="0"/>
              </a:rPr>
              <a:t>) from each sentence:</a:t>
            </a:r>
          </a:p>
          <a:p>
            <a:pPr marL="514350" indent="-514350">
              <a:buAutoNum type="alphaLcParenR"/>
            </a:pPr>
            <a:r>
              <a:rPr lang="en-US" sz="3200" dirty="0">
                <a:solidFill>
                  <a:schemeClr val="accent5"/>
                </a:solidFill>
                <a:latin typeface="Kalpurush" panose="02000600000000000000" pitchFamily="2" charset="0"/>
                <a:cs typeface="Kalpurush" panose="02000600000000000000" pitchFamily="2" charset="0"/>
              </a:rPr>
              <a:t>Mahmud, boy, Chandpur</a:t>
            </a:r>
          </a:p>
          <a:p>
            <a:r>
              <a:rPr lang="en-US" sz="3200" dirty="0">
                <a:solidFill>
                  <a:schemeClr val="accent5"/>
                </a:solidFill>
                <a:latin typeface="Kalpurush" panose="02000600000000000000" pitchFamily="2" charset="0"/>
                <a:cs typeface="Kalpurush" panose="02000600000000000000" pitchFamily="2" charset="0"/>
              </a:rPr>
              <a:t>b) grandparents, home</a:t>
            </a:r>
          </a:p>
          <a:p>
            <a:r>
              <a:rPr lang="en-US" sz="3200" dirty="0">
                <a:solidFill>
                  <a:schemeClr val="accent5"/>
                </a:solidFill>
                <a:latin typeface="Kalpurush" panose="02000600000000000000" pitchFamily="2" charset="0"/>
                <a:cs typeface="Kalpurush" panose="02000600000000000000" pitchFamily="2" charset="0"/>
              </a:rPr>
              <a:t>c) </a:t>
            </a:r>
            <a:r>
              <a:rPr lang="en-US" sz="3200" dirty="0" err="1">
                <a:solidFill>
                  <a:schemeClr val="accent5"/>
                </a:solidFill>
                <a:latin typeface="Kalpurush" panose="02000600000000000000" pitchFamily="2" charset="0"/>
                <a:cs typeface="Kalpurush" panose="02000600000000000000" pitchFamily="2" charset="0"/>
              </a:rPr>
              <a:t>Rína</a:t>
            </a:r>
            <a:r>
              <a:rPr lang="en-US" sz="3200" dirty="0">
                <a:solidFill>
                  <a:schemeClr val="accent5"/>
                </a:solidFill>
                <a:latin typeface="Kalpurush" panose="02000600000000000000" pitchFamily="2" charset="0"/>
                <a:cs typeface="Kalpurush" panose="02000600000000000000" pitchFamily="2" charset="0"/>
              </a:rPr>
              <a:t>, sister, school</a:t>
            </a:r>
          </a:p>
          <a:p>
            <a:r>
              <a:rPr lang="en-US" sz="3200" dirty="0">
                <a:solidFill>
                  <a:schemeClr val="accent5"/>
                </a:solidFill>
                <a:latin typeface="Kalpurush" panose="02000600000000000000" pitchFamily="2" charset="0"/>
                <a:cs typeface="Kalpurush" panose="02000600000000000000" pitchFamily="2" charset="0"/>
              </a:rPr>
              <a:t>d) pet, cat</a:t>
            </a:r>
          </a:p>
          <a:p>
            <a:r>
              <a:rPr lang="en-US" sz="3200" dirty="0">
                <a:solidFill>
                  <a:schemeClr val="accent5"/>
                </a:solidFill>
                <a:latin typeface="Kalpurush" panose="02000600000000000000" pitchFamily="2" charset="0"/>
                <a:cs typeface="Kalpurush" panose="02000600000000000000" pitchFamily="2" charset="0"/>
              </a:rPr>
              <a:t>e) pen, table</a:t>
            </a:r>
          </a:p>
        </p:txBody>
      </p:sp>
    </p:spTree>
    <p:extLst>
      <p:ext uri="{BB962C8B-B14F-4D97-AF65-F5344CB8AC3E}">
        <p14:creationId xmlns:p14="http://schemas.microsoft.com/office/powerpoint/2010/main" val="36629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C6D9A-C3B2-412D-849B-A71B89DE75E8}"/>
              </a:ext>
            </a:extLst>
          </p:cNvPr>
          <p:cNvSpPr txBox="1"/>
          <p:nvPr/>
        </p:nvSpPr>
        <p:spPr>
          <a:xfrm>
            <a:off x="3545680" y="6488668"/>
            <a:ext cx="5500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Sima</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Ma,am</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(English Teacher,</a:t>
            </a:r>
            <a:r>
              <a:rPr kumimoji="0" lang="en-US" sz="1800" b="1" i="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Barishal</a:t>
            </a:r>
            <a:r>
              <a:rPr kumimoji="0" lang="en-US" sz="18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01790748270</a:t>
            </a:r>
          </a:p>
        </p:txBody>
      </p:sp>
      <p:pic>
        <p:nvPicPr>
          <p:cNvPr id="3" name="Picture 2">
            <a:extLst>
              <a:ext uri="{FF2B5EF4-FFF2-40B4-BE49-F238E27FC236}">
                <a16:creationId xmlns:a16="http://schemas.microsoft.com/office/drawing/2014/main" id="{82E8A3A6-BA03-4504-919A-1F28B369DFA6}"/>
              </a:ext>
            </a:extLst>
          </p:cNvPr>
          <p:cNvPicPr>
            <a:picLocks noChangeAspect="1"/>
          </p:cNvPicPr>
          <p:nvPr/>
        </p:nvPicPr>
        <p:blipFill rotWithShape="1">
          <a:blip r:embed="rId2">
            <a:extLst>
              <a:ext uri="{28A0092B-C50C-407E-A947-70E740481C1C}">
                <a14:useLocalDpi xmlns:a14="http://schemas.microsoft.com/office/drawing/2010/main" val="0"/>
              </a:ext>
            </a:extLst>
          </a:blip>
          <a:srcRect l="34865" t="27867" r="37292" b="12937"/>
          <a:stretch/>
        </p:blipFill>
        <p:spPr>
          <a:xfrm>
            <a:off x="1837132" y="828675"/>
            <a:ext cx="9289256" cy="6029325"/>
          </a:xfrm>
          <a:prstGeom prst="rect">
            <a:avLst/>
          </a:prstGeom>
        </p:spPr>
      </p:pic>
    </p:spTree>
    <p:extLst>
      <p:ext uri="{BB962C8B-B14F-4D97-AF65-F5344CB8AC3E}">
        <p14:creationId xmlns:p14="http://schemas.microsoft.com/office/powerpoint/2010/main" val="2303514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8612127">
            <a:off x="7266932" y="3238758"/>
            <a:ext cx="5170281" cy="1757739"/>
            <a:chOff x="506857" y="1919065"/>
            <a:chExt cx="9772650" cy="2428875"/>
          </a:xfrm>
        </p:grpSpPr>
        <p:sp>
          <p:nvSpPr>
            <p:cNvPr id="3" name="TextBox 2"/>
            <p:cNvSpPr txBox="1"/>
            <p:nvPr/>
          </p:nvSpPr>
          <p:spPr>
            <a:xfrm>
              <a:off x="2622112" y="1988965"/>
              <a:ext cx="5432576" cy="1828752"/>
            </a:xfrm>
            <a:prstGeom prst="rect">
              <a:avLst/>
            </a:prstGeom>
            <a:noFill/>
          </p:spPr>
          <p:txBody>
            <a:bodyPr wrap="non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Your Book on</a:t>
              </a:r>
            </a:p>
            <a:p>
              <a:pPr algn="ct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Page 32</a:t>
              </a:r>
            </a:p>
          </p:txBody>
        </p:sp>
        <p:sp>
          <p:nvSpPr>
            <p:cNvPr id="4" name="Oval 3"/>
            <p:cNvSpPr/>
            <p:nvPr/>
          </p:nvSpPr>
          <p:spPr>
            <a:xfrm>
              <a:off x="506857" y="1919065"/>
              <a:ext cx="9772650" cy="24288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23C6B41-3FEA-4E10-BE0F-2E7132F1F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17204"/>
            <a:ext cx="2325824" cy="5597884"/>
          </a:xfrm>
          <a:prstGeom prst="rect">
            <a:avLst/>
          </a:prstGeom>
        </p:spPr>
      </p:pic>
      <p:pic>
        <p:nvPicPr>
          <p:cNvPr id="7" name="Picture 6">
            <a:extLst>
              <a:ext uri="{FF2B5EF4-FFF2-40B4-BE49-F238E27FC236}">
                <a16:creationId xmlns:a16="http://schemas.microsoft.com/office/drawing/2014/main" id="{6BC64673-C0D4-41E2-A61E-9E549E67C1D0}"/>
              </a:ext>
            </a:extLst>
          </p:cNvPr>
          <p:cNvPicPr>
            <a:picLocks noChangeAspect="1"/>
          </p:cNvPicPr>
          <p:nvPr/>
        </p:nvPicPr>
        <p:blipFill rotWithShape="1">
          <a:blip r:embed="rId3">
            <a:extLst>
              <a:ext uri="{28A0092B-C50C-407E-A947-70E740481C1C}">
                <a14:useLocalDpi xmlns:a14="http://schemas.microsoft.com/office/drawing/2010/main" val="0"/>
              </a:ext>
            </a:extLst>
          </a:blip>
          <a:srcRect l="33282" t="7897" r="33085" b="12481"/>
          <a:stretch/>
        </p:blipFill>
        <p:spPr>
          <a:xfrm>
            <a:off x="841926" y="887233"/>
            <a:ext cx="4873578" cy="5457825"/>
          </a:xfrm>
          <a:prstGeom prst="rect">
            <a:avLst/>
          </a:prstGeom>
        </p:spPr>
      </p:pic>
    </p:spTree>
    <p:extLst>
      <p:ext uri="{BB962C8B-B14F-4D97-AF65-F5344CB8AC3E}">
        <p14:creationId xmlns:p14="http://schemas.microsoft.com/office/powerpoint/2010/main" val="13624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D87F2D-27F0-489E-B5B6-F768C238D19E}"/>
              </a:ext>
            </a:extLst>
          </p:cNvPr>
          <p:cNvSpPr txBox="1"/>
          <p:nvPr/>
        </p:nvSpPr>
        <p:spPr>
          <a:xfrm>
            <a:off x="457200" y="1098889"/>
            <a:ext cx="11734800" cy="2308324"/>
          </a:xfrm>
          <a:prstGeom prst="rect">
            <a:avLst/>
          </a:prstGeom>
          <a:noFill/>
        </p:spPr>
        <p:txBody>
          <a:bodyPr wrap="square">
            <a:spAutoFit/>
          </a:bodyPr>
          <a:lstStyle/>
          <a:p>
            <a:r>
              <a:rPr lang="en-US" sz="2400" dirty="0">
                <a:latin typeface="Kalpurush" panose="02000600000000000000" pitchFamily="2" charset="0"/>
                <a:cs typeface="Kalpurush" panose="02000600000000000000" pitchFamily="2" charset="0"/>
              </a:rPr>
              <a:t>3.2.1 Rewrite the following sentences using personal pronouns.</a:t>
            </a:r>
          </a:p>
          <a:p>
            <a:pPr marL="457200" indent="-457200">
              <a:buAutoNum type="alphaLcParenR"/>
            </a:pPr>
            <a:r>
              <a:rPr lang="en-US" sz="2400" dirty="0">
                <a:latin typeface="Kalpurush" panose="02000600000000000000" pitchFamily="2" charset="0"/>
                <a:cs typeface="Kalpurush" panose="02000600000000000000" pitchFamily="2" charset="0"/>
              </a:rPr>
              <a:t>Sumi goes to school on time. Sumi studies attentively. The </a:t>
            </a:r>
            <a:r>
              <a:rPr lang="en-US" sz="2400" dirty="0" err="1">
                <a:latin typeface="Kalpurush" panose="02000600000000000000" pitchFamily="2" charset="0"/>
                <a:cs typeface="Kalpurush" panose="02000600000000000000" pitchFamily="2" charset="0"/>
              </a:rPr>
              <a:t>classteacher</a:t>
            </a:r>
            <a:r>
              <a:rPr lang="en-US" sz="2400" dirty="0">
                <a:latin typeface="Kalpurush" panose="02000600000000000000" pitchFamily="2" charset="0"/>
                <a:cs typeface="Kalpurush" panose="02000600000000000000" pitchFamily="2" charset="0"/>
              </a:rPr>
              <a:t> likes Sumi because Sumi works hard.</a:t>
            </a:r>
          </a:p>
          <a:p>
            <a:r>
              <a:rPr lang="en-US" sz="2400" dirty="0">
                <a:latin typeface="Kalpurush" panose="02000600000000000000" pitchFamily="2" charset="0"/>
                <a:cs typeface="Kalpurush" panose="02000600000000000000" pitchFamily="2" charset="0"/>
              </a:rPr>
              <a:t>b) Dhaka is on the bank of the river </a:t>
            </a:r>
            <a:r>
              <a:rPr lang="en-US" sz="2400" dirty="0" err="1">
                <a:latin typeface="Kalpurush" panose="02000600000000000000" pitchFamily="2" charset="0"/>
                <a:cs typeface="Kalpurush" panose="02000600000000000000" pitchFamily="2" charset="0"/>
              </a:rPr>
              <a:t>Buriganga</a:t>
            </a:r>
            <a:r>
              <a:rPr lang="en-US" sz="2400" dirty="0">
                <a:latin typeface="Kalpurush" panose="02000600000000000000" pitchFamily="2" charset="0"/>
                <a:cs typeface="Kalpurush" panose="02000600000000000000" pitchFamily="2" charset="0"/>
              </a:rPr>
              <a:t>. Dhaka is the capital of Bangladesh.</a:t>
            </a:r>
          </a:p>
          <a:p>
            <a:r>
              <a:rPr lang="en-US" sz="2400" dirty="0">
                <a:latin typeface="Kalpurush" panose="02000600000000000000" pitchFamily="2" charset="0"/>
                <a:cs typeface="Kalpurush" panose="02000600000000000000" pitchFamily="2" charset="0"/>
              </a:rPr>
              <a:t>c) The boy wanted to catch the hen. The boy ran after the hen.</a:t>
            </a:r>
          </a:p>
          <a:p>
            <a:r>
              <a:rPr lang="en-US" sz="2400" dirty="0">
                <a:latin typeface="Kalpurush" panose="02000600000000000000" pitchFamily="2" charset="0"/>
                <a:cs typeface="Kalpurush" panose="02000600000000000000" pitchFamily="2" charset="0"/>
              </a:rPr>
              <a:t>d) Rita and Sumi are cousins. Rita and Sumi live in the same village</a:t>
            </a:r>
          </a:p>
        </p:txBody>
      </p:sp>
      <p:sp>
        <p:nvSpPr>
          <p:cNvPr id="6" name="TextBox 5">
            <a:extLst>
              <a:ext uri="{FF2B5EF4-FFF2-40B4-BE49-F238E27FC236}">
                <a16:creationId xmlns:a16="http://schemas.microsoft.com/office/drawing/2014/main" id="{04CB8524-CB97-4174-A1E3-9DF3C0BEC02A}"/>
              </a:ext>
            </a:extLst>
          </p:cNvPr>
          <p:cNvSpPr txBox="1"/>
          <p:nvPr/>
        </p:nvSpPr>
        <p:spPr>
          <a:xfrm>
            <a:off x="428623" y="3407213"/>
            <a:ext cx="11734800" cy="2677656"/>
          </a:xfrm>
          <a:prstGeom prst="rect">
            <a:avLst/>
          </a:prstGeom>
          <a:noFill/>
        </p:spPr>
        <p:txBody>
          <a:bodyPr wrap="square">
            <a:spAutoFit/>
          </a:bodyPr>
          <a:lstStyle/>
          <a:p>
            <a:r>
              <a:rPr lang="en-US" sz="2400" dirty="0">
                <a:latin typeface="Kalpurush" panose="02000600000000000000" pitchFamily="2" charset="0"/>
                <a:cs typeface="Kalpurush" panose="02000600000000000000" pitchFamily="2" charset="0"/>
              </a:rPr>
              <a:t>Here are the sentences rewritten using personal pronouns:</a:t>
            </a:r>
          </a:p>
          <a:p>
            <a:pPr marL="457200" indent="-457200">
              <a:buAutoNum type="alphaLcParenR"/>
            </a:pPr>
            <a:r>
              <a:rPr lang="en-US" sz="2400" dirty="0">
                <a:latin typeface="Kalpurush" panose="02000600000000000000" pitchFamily="2" charset="0"/>
                <a:cs typeface="Kalpurush" panose="02000600000000000000" pitchFamily="2" charset="0"/>
              </a:rPr>
              <a:t>Sumi goes to school on time</a:t>
            </a:r>
            <a:r>
              <a:rPr lang="en-US" sz="2400" b="1" dirty="0">
                <a:solidFill>
                  <a:srgbClr val="FF0000"/>
                </a:solidFill>
                <a:latin typeface="Kalpurush" panose="02000600000000000000" pitchFamily="2" charset="0"/>
                <a:cs typeface="Kalpurush" panose="02000600000000000000" pitchFamily="2" charset="0"/>
              </a:rPr>
              <a:t>. </a:t>
            </a:r>
            <a:r>
              <a:rPr lang="en-US" sz="2400" b="1" u="sng" dirty="0">
                <a:solidFill>
                  <a:srgbClr val="FF0000"/>
                </a:solidFill>
                <a:latin typeface="Kalpurush" panose="02000600000000000000" pitchFamily="2" charset="0"/>
                <a:cs typeface="Kalpurush" panose="02000600000000000000" pitchFamily="2" charset="0"/>
              </a:rPr>
              <a:t>She</a:t>
            </a:r>
            <a:r>
              <a:rPr lang="en-US" sz="2400" b="1" dirty="0">
                <a:solidFill>
                  <a:srgbClr val="FF0000"/>
                </a:solidFill>
                <a:latin typeface="Kalpurush" panose="02000600000000000000" pitchFamily="2" charset="0"/>
                <a:cs typeface="Kalpurush" panose="02000600000000000000" pitchFamily="2" charset="0"/>
              </a:rPr>
              <a:t> </a:t>
            </a:r>
            <a:r>
              <a:rPr lang="en-US" sz="2400" dirty="0">
                <a:latin typeface="Kalpurush" panose="02000600000000000000" pitchFamily="2" charset="0"/>
                <a:cs typeface="Kalpurush" panose="02000600000000000000" pitchFamily="2" charset="0"/>
              </a:rPr>
              <a:t>studies attentively. The class teacher likes </a:t>
            </a:r>
            <a:r>
              <a:rPr lang="en-US" sz="2400" b="1" u="sng" dirty="0">
                <a:solidFill>
                  <a:srgbClr val="FF0000"/>
                </a:solidFill>
                <a:latin typeface="Kalpurush" panose="02000600000000000000" pitchFamily="2" charset="0"/>
                <a:cs typeface="Kalpurush" panose="02000600000000000000" pitchFamily="2" charset="0"/>
              </a:rPr>
              <a:t>her </a:t>
            </a:r>
            <a:r>
              <a:rPr lang="en-US" sz="2400" dirty="0">
                <a:latin typeface="Kalpurush" panose="02000600000000000000" pitchFamily="2" charset="0"/>
                <a:cs typeface="Kalpurush" panose="02000600000000000000" pitchFamily="2" charset="0"/>
              </a:rPr>
              <a:t>because </a:t>
            </a:r>
            <a:r>
              <a:rPr lang="en-US" sz="2400" b="1" u="sng" dirty="0">
                <a:solidFill>
                  <a:srgbClr val="C00000"/>
                </a:solidFill>
                <a:latin typeface="Kalpurush" panose="02000600000000000000" pitchFamily="2" charset="0"/>
                <a:cs typeface="Kalpurush" panose="02000600000000000000" pitchFamily="2" charset="0"/>
              </a:rPr>
              <a:t>she</a:t>
            </a:r>
            <a:r>
              <a:rPr lang="en-US" sz="2400" dirty="0">
                <a:latin typeface="Kalpurush" panose="02000600000000000000" pitchFamily="2" charset="0"/>
                <a:cs typeface="Kalpurush" panose="02000600000000000000" pitchFamily="2" charset="0"/>
              </a:rPr>
              <a:t> works hard.</a:t>
            </a:r>
          </a:p>
          <a:p>
            <a:r>
              <a:rPr lang="en-US" sz="2400" dirty="0">
                <a:latin typeface="Kalpurush" panose="02000600000000000000" pitchFamily="2" charset="0"/>
                <a:cs typeface="Kalpurush" panose="02000600000000000000" pitchFamily="2" charset="0"/>
              </a:rPr>
              <a:t>b) Dhaka is on the bank of the river </a:t>
            </a:r>
            <a:r>
              <a:rPr lang="en-US" sz="2400" dirty="0" err="1">
                <a:latin typeface="Kalpurush" panose="02000600000000000000" pitchFamily="2" charset="0"/>
                <a:cs typeface="Kalpurush" panose="02000600000000000000" pitchFamily="2" charset="0"/>
              </a:rPr>
              <a:t>Buriganga</a:t>
            </a:r>
            <a:r>
              <a:rPr lang="en-US" sz="2400" dirty="0">
                <a:latin typeface="Kalpurush" panose="02000600000000000000" pitchFamily="2" charset="0"/>
                <a:cs typeface="Kalpurush" panose="02000600000000000000" pitchFamily="2" charset="0"/>
              </a:rPr>
              <a:t>. </a:t>
            </a:r>
            <a:r>
              <a:rPr lang="en-US" sz="2400" b="1" u="sng" dirty="0">
                <a:solidFill>
                  <a:srgbClr val="FF0000"/>
                </a:solidFill>
                <a:latin typeface="Kalpurush" panose="02000600000000000000" pitchFamily="2" charset="0"/>
                <a:cs typeface="Kalpurush" panose="02000600000000000000" pitchFamily="2" charset="0"/>
              </a:rPr>
              <a:t>It</a:t>
            </a:r>
            <a:r>
              <a:rPr lang="en-US" sz="2400" dirty="0">
                <a:latin typeface="Kalpurush" panose="02000600000000000000" pitchFamily="2" charset="0"/>
                <a:cs typeface="Kalpurush" panose="02000600000000000000" pitchFamily="2" charset="0"/>
              </a:rPr>
              <a:t> is the capital of Bangladesh.</a:t>
            </a:r>
          </a:p>
          <a:p>
            <a:r>
              <a:rPr lang="en-US" sz="2400" dirty="0">
                <a:latin typeface="Kalpurush" panose="02000600000000000000" pitchFamily="2" charset="0"/>
                <a:cs typeface="Kalpurush" panose="02000600000000000000" pitchFamily="2" charset="0"/>
              </a:rPr>
              <a:t>c) The boy wanted to catch the hen. </a:t>
            </a:r>
            <a:r>
              <a:rPr lang="en-US" sz="2400" b="1" u="sng" dirty="0">
                <a:solidFill>
                  <a:srgbClr val="C00000"/>
                </a:solidFill>
                <a:latin typeface="Kalpurush" panose="02000600000000000000" pitchFamily="2" charset="0"/>
                <a:cs typeface="Kalpurush" panose="02000600000000000000" pitchFamily="2" charset="0"/>
              </a:rPr>
              <a:t>He</a:t>
            </a:r>
            <a:r>
              <a:rPr lang="en-US" sz="2400" dirty="0">
                <a:latin typeface="Kalpurush" panose="02000600000000000000" pitchFamily="2" charset="0"/>
                <a:cs typeface="Kalpurush" panose="02000600000000000000" pitchFamily="2" charset="0"/>
              </a:rPr>
              <a:t> ran after the hen.</a:t>
            </a:r>
          </a:p>
          <a:p>
            <a:r>
              <a:rPr lang="en-US" sz="2400" dirty="0">
                <a:latin typeface="Kalpurush" panose="02000600000000000000" pitchFamily="2" charset="0"/>
                <a:cs typeface="Kalpurush" panose="02000600000000000000" pitchFamily="2" charset="0"/>
              </a:rPr>
              <a:t>d) Rita and Sumi are cousins. </a:t>
            </a:r>
            <a:r>
              <a:rPr lang="en-US" sz="2400" b="1" u="sng" dirty="0">
                <a:solidFill>
                  <a:srgbClr val="C00000"/>
                </a:solidFill>
                <a:latin typeface="Kalpurush" panose="02000600000000000000" pitchFamily="2" charset="0"/>
                <a:cs typeface="Kalpurush" panose="02000600000000000000" pitchFamily="2" charset="0"/>
              </a:rPr>
              <a:t>They</a:t>
            </a:r>
            <a:r>
              <a:rPr lang="en-US" sz="2400" dirty="0">
                <a:latin typeface="Kalpurush" panose="02000600000000000000" pitchFamily="2" charset="0"/>
                <a:cs typeface="Kalpurush" panose="02000600000000000000" pitchFamily="2" charset="0"/>
              </a:rPr>
              <a:t> live in the same </a:t>
            </a:r>
            <a:r>
              <a:rPr lang="en-US" sz="2400" dirty="0" err="1">
                <a:latin typeface="Kalpurush" panose="02000600000000000000" pitchFamily="2" charset="0"/>
                <a:cs typeface="Kalpurush" panose="02000600000000000000" pitchFamily="2" charset="0"/>
              </a:rPr>
              <a:t>village.If</a:t>
            </a:r>
            <a:r>
              <a:rPr lang="en-US" sz="2400" dirty="0">
                <a:latin typeface="Kalpurush" panose="02000600000000000000" pitchFamily="2" charset="0"/>
                <a:cs typeface="Kalpurush" panose="02000600000000000000" pitchFamily="2" charset="0"/>
              </a:rPr>
              <a:t> </a:t>
            </a:r>
            <a:r>
              <a:rPr lang="en-US" sz="2400" b="1" dirty="0">
                <a:solidFill>
                  <a:srgbClr val="FF0000"/>
                </a:solidFill>
                <a:latin typeface="Kalpurush" panose="02000600000000000000" pitchFamily="2" charset="0"/>
                <a:cs typeface="Kalpurush" panose="02000600000000000000" pitchFamily="2" charset="0"/>
              </a:rPr>
              <a:t>you</a:t>
            </a:r>
            <a:r>
              <a:rPr lang="en-US" sz="2400" dirty="0">
                <a:latin typeface="Kalpurush" panose="02000600000000000000" pitchFamily="2" charset="0"/>
                <a:cs typeface="Kalpurush" panose="02000600000000000000" pitchFamily="2" charset="0"/>
              </a:rPr>
              <a:t> want</a:t>
            </a:r>
            <a:r>
              <a:rPr lang="en-US" sz="2400" b="1" u="sng" dirty="0">
                <a:solidFill>
                  <a:srgbClr val="FF0000"/>
                </a:solidFill>
                <a:latin typeface="Kalpurush" panose="02000600000000000000" pitchFamily="2" charset="0"/>
                <a:cs typeface="Kalpurush" panose="02000600000000000000" pitchFamily="2" charset="0"/>
              </a:rPr>
              <a:t>, I</a:t>
            </a:r>
            <a:r>
              <a:rPr lang="en-US" sz="2400" dirty="0">
                <a:latin typeface="Kalpurush" panose="02000600000000000000" pitchFamily="2" charset="0"/>
                <a:cs typeface="Kalpurush" panose="02000600000000000000" pitchFamily="2" charset="0"/>
              </a:rPr>
              <a:t> can explain personal pronouns in a simple way 👍</a:t>
            </a:r>
          </a:p>
        </p:txBody>
      </p:sp>
    </p:spTree>
    <p:extLst>
      <p:ext uri="{BB962C8B-B14F-4D97-AF65-F5344CB8AC3E}">
        <p14:creationId xmlns:p14="http://schemas.microsoft.com/office/powerpoint/2010/main" val="18850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BD3DF-8644-4913-9D74-49D094469564}"/>
              </a:ext>
            </a:extLst>
          </p:cNvPr>
          <p:cNvPicPr>
            <a:picLocks noChangeAspect="1"/>
          </p:cNvPicPr>
          <p:nvPr/>
        </p:nvPicPr>
        <p:blipFill rotWithShape="1">
          <a:blip r:embed="rId2">
            <a:extLst>
              <a:ext uri="{28A0092B-C50C-407E-A947-70E740481C1C}">
                <a14:useLocalDpi xmlns:a14="http://schemas.microsoft.com/office/drawing/2010/main" val="0"/>
              </a:ext>
            </a:extLst>
          </a:blip>
          <a:srcRect l="33282" t="54554" r="33085" b="12482"/>
          <a:stretch/>
        </p:blipFill>
        <p:spPr>
          <a:xfrm>
            <a:off x="1394149" y="1613043"/>
            <a:ext cx="10060921" cy="4444858"/>
          </a:xfrm>
          <a:prstGeom prst="rect">
            <a:avLst/>
          </a:prstGeom>
        </p:spPr>
      </p:pic>
    </p:spTree>
    <p:extLst>
      <p:ext uri="{BB962C8B-B14F-4D97-AF65-F5344CB8AC3E}">
        <p14:creationId xmlns:p14="http://schemas.microsoft.com/office/powerpoint/2010/main" val="270201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7B15F-F3B0-4DB9-8767-F751C2740D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0461" y="877402"/>
            <a:ext cx="4714875" cy="3351176"/>
          </a:xfrm>
          <a:prstGeom prst="rect">
            <a:avLst/>
          </a:prstGeom>
        </p:spPr>
      </p:pic>
      <p:sp>
        <p:nvSpPr>
          <p:cNvPr id="3" name="TextBox 2">
            <a:extLst>
              <a:ext uri="{FF2B5EF4-FFF2-40B4-BE49-F238E27FC236}">
                <a16:creationId xmlns:a16="http://schemas.microsoft.com/office/drawing/2014/main" id="{D453A271-35F6-4614-B7CD-0470663DCD1C}"/>
              </a:ext>
            </a:extLst>
          </p:cNvPr>
          <p:cNvSpPr txBox="1"/>
          <p:nvPr/>
        </p:nvSpPr>
        <p:spPr>
          <a:xfrm>
            <a:off x="4332851" y="115656"/>
            <a:ext cx="5954149" cy="707886"/>
          </a:xfrm>
          <a:prstGeom prst="rect">
            <a:avLst/>
          </a:prstGeom>
          <a:noFill/>
        </p:spPr>
        <p:txBody>
          <a:bodyPr wrap="square" rtlCol="0">
            <a:spAutoFit/>
          </a:bodyPr>
          <a:lstStyle/>
          <a:p>
            <a:r>
              <a:rPr lang="bn-BD" sz="4000" b="1" dirty="0">
                <a:ln w="22225">
                  <a:solidFill>
                    <a:schemeClr val="accent2"/>
                  </a:solidFill>
                  <a:prstDash val="solid"/>
                </a:ln>
                <a:solidFill>
                  <a:schemeClr val="accent2">
                    <a:lumMod val="40000"/>
                    <a:lumOff val="60000"/>
                  </a:schemeClr>
                </a:solidFill>
                <a:latin typeface="Bahnschrift" panose="020B0502040204020203" pitchFamily="34" charset="0"/>
                <a:cs typeface="NikoshBAN" panose="02000000000000000000" pitchFamily="2" charset="0"/>
              </a:rPr>
              <a:t>Home work</a:t>
            </a:r>
            <a:r>
              <a:rPr lang="en-US" sz="4000" b="1" dirty="0">
                <a:ln w="22225">
                  <a:solidFill>
                    <a:schemeClr val="accent2"/>
                  </a:solidFill>
                  <a:prstDash val="solid"/>
                </a:ln>
                <a:solidFill>
                  <a:schemeClr val="accent2">
                    <a:lumMod val="40000"/>
                    <a:lumOff val="60000"/>
                  </a:schemeClr>
                </a:solidFill>
                <a:latin typeface="Bahnschrift" panose="020B0502040204020203" pitchFamily="34" charset="0"/>
                <a:cs typeface="NikoshBAN" panose="02000000000000000000" pitchFamily="2" charset="0"/>
              </a:rPr>
              <a:t>  22/03/26</a:t>
            </a:r>
          </a:p>
        </p:txBody>
      </p:sp>
      <p:pic>
        <p:nvPicPr>
          <p:cNvPr id="4" name="Picture 3">
            <a:extLst>
              <a:ext uri="{FF2B5EF4-FFF2-40B4-BE49-F238E27FC236}">
                <a16:creationId xmlns:a16="http://schemas.microsoft.com/office/drawing/2014/main" id="{E320AB15-3427-4D1C-BA51-84395E3B2E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98769" y="1522004"/>
            <a:ext cx="1685925" cy="2714625"/>
          </a:xfrm>
          <a:prstGeom prst="rect">
            <a:avLst/>
          </a:prstGeom>
        </p:spPr>
      </p:pic>
      <p:pic>
        <p:nvPicPr>
          <p:cNvPr id="5" name="Picture 4">
            <a:extLst>
              <a:ext uri="{FF2B5EF4-FFF2-40B4-BE49-F238E27FC236}">
                <a16:creationId xmlns:a16="http://schemas.microsoft.com/office/drawing/2014/main" id="{A042F78F-F982-4D5B-B23C-DE833A9C78F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839" y="1347350"/>
            <a:ext cx="1685925" cy="2714625"/>
          </a:xfrm>
          <a:prstGeom prst="rect">
            <a:avLst/>
          </a:prstGeom>
        </p:spPr>
      </p:pic>
      <p:sp>
        <p:nvSpPr>
          <p:cNvPr id="6" name="TextBox 5">
            <a:extLst>
              <a:ext uri="{FF2B5EF4-FFF2-40B4-BE49-F238E27FC236}">
                <a16:creationId xmlns:a16="http://schemas.microsoft.com/office/drawing/2014/main" id="{C839878E-3619-4359-9E5B-2103D3746096}"/>
              </a:ext>
            </a:extLst>
          </p:cNvPr>
          <p:cNvSpPr txBox="1"/>
          <p:nvPr/>
        </p:nvSpPr>
        <p:spPr>
          <a:xfrm>
            <a:off x="1029839" y="4339066"/>
            <a:ext cx="10304363" cy="1754326"/>
          </a:xfrm>
          <a:prstGeom prst="rect">
            <a:avLst/>
          </a:prstGeom>
          <a:solidFill>
            <a:srgbClr val="FFFF00"/>
          </a:solidFill>
          <a:ln w="571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rgbClr val="00B050"/>
                </a:solidFill>
                <a:latin typeface="Algerian" panose="04020705040A02060702" pitchFamily="82" charset="0"/>
              </a:rPr>
              <a:t>Write 10 Noun and  10 </a:t>
            </a:r>
          </a:p>
          <a:p>
            <a:pPr algn="ctr"/>
            <a:r>
              <a:rPr lang="en-US" sz="5400" b="1" dirty="0">
                <a:solidFill>
                  <a:srgbClr val="00B050"/>
                </a:solidFill>
                <a:latin typeface="Algerian" panose="04020705040A02060702" pitchFamily="82" charset="0"/>
              </a:rPr>
              <a:t>Pronoun in your text book</a:t>
            </a:r>
          </a:p>
        </p:txBody>
      </p:sp>
    </p:spTree>
    <p:extLst>
      <p:ext uri="{BB962C8B-B14F-4D97-AF65-F5344CB8AC3E}">
        <p14:creationId xmlns:p14="http://schemas.microsoft.com/office/powerpoint/2010/main" val="38176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 question mark, character, question mark png | PNGEgg">
            <a:extLst>
              <a:ext uri="{FF2B5EF4-FFF2-40B4-BE49-F238E27FC236}">
                <a16:creationId xmlns:a16="http://schemas.microsoft.com/office/drawing/2014/main" id="{E06917E4-515C-4DA6-B7C4-A29761EFA2B3}"/>
              </a:ext>
            </a:extLst>
          </p:cNvPr>
          <p:cNvPicPr>
            <a:picLocks noChangeAspect="1" noChangeArrowheads="1"/>
          </p:cNvPicPr>
          <p:nvPr/>
        </p:nvPicPr>
        <p:blipFill>
          <a:blip r:embed="rId2" r:link="rId3">
            <a:lum contrast="20000"/>
            <a:extLst>
              <a:ext uri="{28A0092B-C50C-407E-A947-70E740481C1C}">
                <a14:useLocalDpi xmlns:a14="http://schemas.microsoft.com/office/drawing/2010/main" val="0"/>
              </a:ext>
            </a:extLst>
          </a:blip>
          <a:srcRect/>
          <a:stretch>
            <a:fillRect/>
          </a:stretch>
        </p:blipFill>
        <p:spPr bwMode="auto">
          <a:xfrm>
            <a:off x="7172325" y="1201755"/>
            <a:ext cx="4448174" cy="4454488"/>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4788B5C7-C7DC-4A9B-A352-BCAA53F797EB}"/>
              </a:ext>
            </a:extLst>
          </p:cNvPr>
          <p:cNvSpPr/>
          <p:nvPr/>
        </p:nvSpPr>
        <p:spPr>
          <a:xfrm>
            <a:off x="0" y="0"/>
            <a:ext cx="12192000" cy="6900041"/>
          </a:xfrm>
          <a:prstGeom prst="frame">
            <a:avLst>
              <a:gd name="adj1" fmla="val 3918"/>
            </a:avLst>
          </a:prstGeom>
          <a:gradFill>
            <a:gsLst>
              <a:gs pos="0">
                <a:srgbClr val="C00000"/>
              </a:gs>
              <a:gs pos="57000">
                <a:srgbClr val="23772D"/>
              </a:gs>
              <a:gs pos="87000">
                <a:srgbClr val="FFC000"/>
              </a:gs>
              <a:gs pos="26000">
                <a:srgbClr val="FFC000"/>
              </a:gs>
              <a:gs pos="100000">
                <a:srgbClr val="00CCFF"/>
              </a:gs>
            </a:gsLst>
            <a:path path="circle">
              <a:fillToRect l="100000" t="100000"/>
            </a:path>
          </a:gra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3740C3F-9E29-4F40-8D87-4552319C721A}"/>
              </a:ext>
            </a:extLst>
          </p:cNvPr>
          <p:cNvSpPr txBox="1"/>
          <p:nvPr/>
        </p:nvSpPr>
        <p:spPr>
          <a:xfrm>
            <a:off x="1014415" y="1305341"/>
            <a:ext cx="6729412" cy="4247317"/>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How did you feel today’s class?</a:t>
            </a:r>
          </a:p>
          <a:p>
            <a:r>
              <a:rPr lang="en-US" sz="5400" dirty="0">
                <a:latin typeface="Times New Roman" panose="02020603050405020304" pitchFamily="18" charset="0"/>
                <a:cs typeface="Times New Roman" panose="02020603050405020304" pitchFamily="18" charset="0"/>
              </a:rPr>
              <a:t> If you have any questions, please let me know in the chat box.</a:t>
            </a:r>
          </a:p>
        </p:txBody>
      </p:sp>
    </p:spTree>
    <p:extLst>
      <p:ext uri="{BB962C8B-B14F-4D97-AF65-F5344CB8AC3E}">
        <p14:creationId xmlns:p14="http://schemas.microsoft.com/office/powerpoint/2010/main" val="35067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09544" y="821904"/>
            <a:ext cx="10810868" cy="5821574"/>
            <a:chOff x="745845" y="433436"/>
            <a:chExt cx="10737795" cy="5768159"/>
          </a:xfrm>
        </p:grpSpPr>
        <p:pic>
          <p:nvPicPr>
            <p:cNvPr id="3" name="Picture 6" descr="Set Fruits Basket PNG Transparent ..."/>
            <p:cNvPicPr>
              <a:picLocks noChangeAspect="1" noChangeArrowheads="1"/>
            </p:cNvPicPr>
            <p:nvPr/>
          </p:nvPicPr>
          <p:blipFill rotWithShape="1">
            <a:blip r:embed="rId2">
              <a:extLst>
                <a:ext uri="{28A0092B-C50C-407E-A947-70E740481C1C}">
                  <a14:useLocalDpi xmlns:a14="http://schemas.microsoft.com/office/drawing/2010/main" val="0"/>
                </a:ext>
              </a:extLst>
            </a:blip>
            <a:srcRect b="1865"/>
            <a:stretch/>
          </p:blipFill>
          <p:spPr bwMode="auto">
            <a:xfrm>
              <a:off x="2071711" y="1375601"/>
              <a:ext cx="8387302" cy="3715603"/>
            </a:xfrm>
            <a:prstGeom prst="rect">
              <a:avLst/>
            </a:prstGeom>
            <a:ln>
              <a:noFill/>
            </a:ln>
            <a:effectLst>
              <a:outerShdw blurRad="635000" dist="1727200" dir="17100000" sx="167000" sy="167000" algn="ctr" rotWithShape="0">
                <a:srgbClr val="000000">
                  <a:alpha val="0"/>
                </a:srgbClr>
              </a:outerShdw>
              <a:softEdge rad="112500"/>
            </a:effectLst>
            <a:scene3d>
              <a:camera prst="orthographicFront">
                <a:rot lat="0" lon="0" rev="0"/>
              </a:camera>
              <a:lightRig rig="chilly" dir="t">
                <a:rot lat="0" lon="0" rev="18480000"/>
              </a:lightRig>
            </a:scene3d>
            <a:sp3d prstMaterial="clear">
              <a:bevelT h="63500"/>
            </a:sp3d>
          </p:spPr>
        </p:pic>
        <p:pic>
          <p:nvPicPr>
            <p:cNvPr id="4" name="Picture 2" descr="Hibiscus Bouquet in Watercolor with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6586" y="4593188"/>
              <a:ext cx="1737666" cy="1479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ibiscus Bouquet in Watercolor with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974" y="4759838"/>
              <a:ext cx="1737666" cy="1441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biscus Bouquet in Watercolor with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830539" y="496826"/>
              <a:ext cx="1716492" cy="1589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ibiscus Bouquet in Watercolor with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99128" y="540249"/>
              <a:ext cx="1737666" cy="15028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698758" y="2799483"/>
            <a:ext cx="7338813" cy="1402668"/>
            <a:chOff x="3510256" y="1742218"/>
            <a:chExt cx="5313990" cy="1015663"/>
          </a:xfrm>
        </p:grpSpPr>
        <p:sp>
          <p:nvSpPr>
            <p:cNvPr id="10" name="TextBox 9"/>
            <p:cNvSpPr txBox="1"/>
            <p:nvPr/>
          </p:nvSpPr>
          <p:spPr>
            <a:xfrm>
              <a:off x="3510256" y="1800263"/>
              <a:ext cx="5313990" cy="869151"/>
            </a:xfrm>
            <a:prstGeom prst="rect">
              <a:avLst/>
            </a:prstGeom>
            <a:noFill/>
          </p:spPr>
          <p:txBody>
            <a:bodyPr wrap="square" rtlCol="0">
              <a:spAutoFit/>
            </a:bodyPr>
            <a:lstStyle/>
            <a:p>
              <a:pPr algn="ctr"/>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a:t>
              </a:r>
            </a:p>
          </p:txBody>
        </p:sp>
        <p:sp>
          <p:nvSpPr>
            <p:cNvPr id="11" name="Oval 10"/>
            <p:cNvSpPr/>
            <p:nvPr/>
          </p:nvSpPr>
          <p:spPr>
            <a:xfrm>
              <a:off x="4197246" y="1742218"/>
              <a:ext cx="4062334" cy="1015663"/>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89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400" decel="100000"/>
                                        <p:tgtEl>
                                          <p:spTgt spid="12"/>
                                        </p:tgtEl>
                                      </p:cBhvr>
                                    </p:animEffect>
                                    <p:anim calcmode="lin" valueType="num">
                                      <p:cBhvr>
                                        <p:cTn id="8" dur="2400" decel="100000" fill="hold"/>
                                        <p:tgtEl>
                                          <p:spTgt spid="12"/>
                                        </p:tgtEl>
                                        <p:attrNameLst>
                                          <p:attrName>style.rotation</p:attrName>
                                        </p:attrNameLst>
                                      </p:cBhvr>
                                      <p:tavLst>
                                        <p:tav tm="0">
                                          <p:val>
                                            <p:fltVal val="-90"/>
                                          </p:val>
                                        </p:tav>
                                        <p:tav tm="100000">
                                          <p:val>
                                            <p:fltVal val="0"/>
                                          </p:val>
                                        </p:tav>
                                      </p:tavLst>
                                    </p:anim>
                                    <p:anim calcmode="lin" valueType="num">
                                      <p:cBhvr>
                                        <p:cTn id="9" dur="2400" decel="100000" fill="hold"/>
                                        <p:tgtEl>
                                          <p:spTgt spid="12"/>
                                        </p:tgtEl>
                                        <p:attrNameLst>
                                          <p:attrName>ppt_x</p:attrName>
                                        </p:attrNameLst>
                                      </p:cBhvr>
                                      <p:tavLst>
                                        <p:tav tm="0">
                                          <p:val>
                                            <p:strVal val="#ppt_x+0.4"/>
                                          </p:val>
                                        </p:tav>
                                        <p:tav tm="100000">
                                          <p:val>
                                            <p:strVal val="#ppt_x-0.05"/>
                                          </p:val>
                                        </p:tav>
                                      </p:tavLst>
                                    </p:anim>
                                    <p:anim calcmode="lin" valueType="num">
                                      <p:cBhvr>
                                        <p:cTn id="10" dur="2400" decel="100000" fill="hold"/>
                                        <p:tgtEl>
                                          <p:spTgt spid="1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2E591-2751-8359-404B-B761EB520B84}"/>
              </a:ext>
            </a:extLst>
          </p:cNvPr>
          <p:cNvSpPr/>
          <p:nvPr/>
        </p:nvSpPr>
        <p:spPr>
          <a:xfrm>
            <a:off x="136634" y="173265"/>
            <a:ext cx="11918731" cy="6511470"/>
          </a:xfrm>
          <a:prstGeom prst="rect">
            <a:avLst/>
          </a:prstGeom>
          <a:noFill/>
          <a:ln w="307975" cap="flat" cmpd="thickThin" algn="ctr">
            <a:solidFill>
              <a:srgbClr val="4472C4">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710D4159-2F1B-4986-843C-C4A388971F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85189" y="5182988"/>
            <a:ext cx="2647950" cy="1724025"/>
          </a:xfrm>
          <a:prstGeom prst="rect">
            <a:avLst/>
          </a:prstGeom>
        </p:spPr>
      </p:pic>
      <p:sp>
        <p:nvSpPr>
          <p:cNvPr id="6" name="Slide Number Placeholder 3">
            <a:extLst>
              <a:ext uri="{FF2B5EF4-FFF2-40B4-BE49-F238E27FC236}">
                <a16:creationId xmlns:a16="http://schemas.microsoft.com/office/drawing/2014/main" id="{2A956CA8-5316-4F9E-B8D1-73F27F51C4F5}"/>
              </a:ext>
            </a:extLst>
          </p:cNvPr>
          <p:cNvSpPr txBox="1">
            <a:spLocks/>
          </p:cNvSpPr>
          <p:nvPr/>
        </p:nvSpPr>
        <p:spPr>
          <a:xfrm>
            <a:off x="8735930" y="606025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6B57D0-2EFB-449D-BC32-5E9FBD96D82A}" type="slidenum">
              <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8E479EF6-1137-4284-8C66-12035945F198}"/>
              </a:ext>
            </a:extLst>
          </p:cNvPr>
          <p:cNvSpPr txBox="1"/>
          <p:nvPr/>
        </p:nvSpPr>
        <p:spPr>
          <a:xfrm>
            <a:off x="692486" y="1463882"/>
            <a:ext cx="5439803" cy="4154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Class : Four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Subject : English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Unit :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Lesson : </a:t>
            </a:r>
            <a:r>
              <a:rPr lang="en-US" sz="4400" b="1" dirty="0">
                <a:solidFill>
                  <a:srgbClr val="00B050"/>
                </a:solidFill>
                <a:latin typeface="Times New Roman" pitchFamily="18" charset="0"/>
                <a:cs typeface="Times New Roman" pitchFamily="18" charset="0"/>
              </a:rPr>
              <a:t>1.1 &amp; 1.2,1.3.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dirty="0">
                <a:solidFill>
                  <a:schemeClr val="tx1">
                    <a:lumMod val="95000"/>
                    <a:lumOff val="5000"/>
                  </a:schemeClr>
                </a:solidFill>
                <a:latin typeface="Times New Roman" pitchFamily="18" charset="0"/>
                <a:cs typeface="Times New Roman" pitchFamily="18" charset="0"/>
              </a:rPr>
              <a:t>My Family</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Time: </a:t>
            </a:r>
            <a:r>
              <a:rPr lang="en-US" sz="4400" b="1" dirty="0">
                <a:solidFill>
                  <a:srgbClr val="7030A0"/>
                </a:solidFill>
                <a:latin typeface="Times New Roman" pitchFamily="18" charset="0"/>
                <a:cs typeface="Times New Roman" pitchFamily="18" charset="0"/>
              </a:rPr>
              <a:t>50</a:t>
            </a:r>
            <a:r>
              <a:rPr kumimoji="0" lang="en-US" sz="44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Minutes</a:t>
            </a:r>
            <a:r>
              <a:rPr kumimoji="0" lang="en-US" sz="44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a16="http://schemas.microsoft.com/office/drawing/2014/main" id="{7470AD30-260F-4313-8086-CF0724E4BD02}"/>
              </a:ext>
            </a:extLst>
          </p:cNvPr>
          <p:cNvSpPr/>
          <p:nvPr/>
        </p:nvSpPr>
        <p:spPr>
          <a:xfrm>
            <a:off x="3359096" y="0"/>
            <a:ext cx="5888471"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50" normalizeH="0" baseline="0" noProof="0" dirty="0">
                <a:ln w="11430"/>
                <a:solidFill>
                  <a:srgbClr val="62A39F">
                    <a:lumMod val="50000"/>
                  </a:srgbClr>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Lesson’s Identity</a:t>
            </a:r>
          </a:p>
        </p:txBody>
      </p:sp>
      <p:pic>
        <p:nvPicPr>
          <p:cNvPr id="5" name="Picture 4">
            <a:extLst>
              <a:ext uri="{FF2B5EF4-FFF2-40B4-BE49-F238E27FC236}">
                <a16:creationId xmlns:a16="http://schemas.microsoft.com/office/drawing/2014/main" id="{1F640503-23EB-459E-9B35-9432172A6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956" y="1379224"/>
            <a:ext cx="3634124" cy="47349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500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100542-370F-471D-B56F-9D8D083E9A5B}"/>
              </a:ext>
            </a:extLst>
          </p:cNvPr>
          <p:cNvPicPr>
            <a:picLocks noChangeAspect="1"/>
          </p:cNvPicPr>
          <p:nvPr/>
        </p:nvPicPr>
        <p:blipFill rotWithShape="1">
          <a:blip r:embed="rId2">
            <a:extLst>
              <a:ext uri="{28A0092B-C50C-407E-A947-70E740481C1C}">
                <a14:useLocalDpi xmlns:a14="http://schemas.microsoft.com/office/drawing/2010/main" val="0"/>
              </a:ext>
            </a:extLst>
          </a:blip>
          <a:srcRect l="39430" t="17318" r="41955" b="45938"/>
          <a:stretch/>
        </p:blipFill>
        <p:spPr>
          <a:xfrm>
            <a:off x="2450455" y="1222688"/>
            <a:ext cx="7593658" cy="4992373"/>
          </a:xfrm>
          <a:prstGeom prst="rect">
            <a:avLst/>
          </a:prstGeom>
          <a:ln w="2286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70321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2938738" y="110965"/>
            <a:ext cx="539208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atin typeface="Bahnschrift" panose="020B0502040204020203" pitchFamily="34" charset="0"/>
                <a:cs typeface="Times New Roman" panose="02020603050405020304" pitchFamily="18" charset="0"/>
              </a:rPr>
              <a:t>What are these pictures?</a:t>
            </a:r>
          </a:p>
        </p:txBody>
      </p:sp>
      <p:pic>
        <p:nvPicPr>
          <p:cNvPr id="23" name="Picture 2" descr="Wall Mural Cartoon happy family isolated on white background - PIXERS.H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390" y="832221"/>
            <a:ext cx="6333849" cy="4238137"/>
          </a:xfrm>
          <a:prstGeom prst="rect">
            <a:avLst/>
          </a:prstGeom>
          <a:ln w="127000" cap="sq">
            <a:solidFill>
              <a:schemeClr val="accent6"/>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584462" y="688986"/>
            <a:ext cx="2714624" cy="1000125"/>
            <a:chOff x="2998065" y="2404453"/>
            <a:chExt cx="3458805" cy="1277703"/>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6432" t="7312" r="6277" b="19520"/>
            <a:stretch/>
          </p:blipFill>
          <p:spPr>
            <a:xfrm>
              <a:off x="2998065" y="2404453"/>
              <a:ext cx="3458805" cy="1277703"/>
            </a:xfrm>
            <a:prstGeom prst="rect">
              <a:avLst/>
            </a:prstGeom>
          </p:spPr>
        </p:pic>
        <p:sp>
          <p:nvSpPr>
            <p:cNvPr id="22" name="TextBox 19"/>
            <p:cNvSpPr txBox="1"/>
            <p:nvPr/>
          </p:nvSpPr>
          <p:spPr>
            <a:xfrm>
              <a:off x="3543299" y="2550409"/>
              <a:ext cx="23622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effectLst>
                    <a:outerShdw blurRad="38100" dist="38100" dir="2700000" algn="tl">
                      <a:srgbClr val="000000">
                        <a:alpha val="43137"/>
                      </a:srgbClr>
                    </a:outerShdw>
                  </a:effectLst>
                  <a:latin typeface="Times New Roman" pitchFamily="18" charset="0"/>
                  <a:cs typeface="Times New Roman" pitchFamily="18" charset="0"/>
                </a:rPr>
                <a:t>Family</a:t>
              </a:r>
            </a:p>
          </p:txBody>
        </p:sp>
      </p:grpSp>
    </p:spTree>
    <p:extLst>
      <p:ext uri="{BB962C8B-B14F-4D97-AF65-F5344CB8AC3E}">
        <p14:creationId xmlns:p14="http://schemas.microsoft.com/office/powerpoint/2010/main" val="2667457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19328" y="1501564"/>
            <a:ext cx="7609707" cy="830997"/>
          </a:xfrm>
          <a:prstGeom prst="rect">
            <a:avLst/>
          </a:prstGeom>
          <a:solidFill>
            <a:schemeClr val="accent4">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dirty="0">
                <a:latin typeface="Bahnschrift" panose="020B0502040204020203" pitchFamily="34" charset="0"/>
              </a:rPr>
              <a:t>Whom do you live with us?</a:t>
            </a:r>
          </a:p>
        </p:txBody>
      </p:sp>
      <p:sp>
        <p:nvSpPr>
          <p:cNvPr id="25" name="Rectangle 24"/>
          <p:cNvSpPr/>
          <p:nvPr/>
        </p:nvSpPr>
        <p:spPr>
          <a:xfrm>
            <a:off x="1309114" y="4428100"/>
            <a:ext cx="9000169" cy="1569660"/>
          </a:xfrm>
          <a:prstGeom prst="rect">
            <a:avLst/>
          </a:prstGeom>
          <a:solidFill>
            <a:schemeClr val="accent6">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latin typeface="Bahnschrift" panose="020B0502040204020203" pitchFamily="34" charset="0"/>
              </a:rPr>
              <a:t>Father, mother, sister and brother usually make a family. Grandmother and grandfather also live with us. They are also a part of the family.</a:t>
            </a:r>
          </a:p>
        </p:txBody>
      </p:sp>
    </p:spTree>
    <p:extLst>
      <p:ext uri="{BB962C8B-B14F-4D97-AF65-F5344CB8AC3E}">
        <p14:creationId xmlns:p14="http://schemas.microsoft.com/office/powerpoint/2010/main" val="20139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iterate type="lt">
                                    <p:tmPct val="0"/>
                                  </p:iterate>
                                  <p:childTnLst>
                                    <p:animEffect transition="out" filter="wipe(down)">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5"/>
                                        </p:tgtEl>
                                        <p:attrNameLst>
                                          <p:attrName>ppt_y</p:attrName>
                                        </p:attrNameLst>
                                      </p:cBhvr>
                                      <p:tavLst>
                                        <p:tav tm="0">
                                          <p:val>
                                            <p:strVal val="#ppt_y"/>
                                          </p:val>
                                        </p:tav>
                                        <p:tav tm="100000">
                                          <p:val>
                                            <p:strVal val="#ppt_y"/>
                                          </p:val>
                                        </p:tav>
                                      </p:tavLst>
                                    </p:anim>
                                    <p:anim calcmode="lin" valueType="num">
                                      <p:cBhvr>
                                        <p:cTn id="2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706148" y="3280462"/>
            <a:ext cx="434112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u="sng" dirty="0">
                <a:solidFill>
                  <a:srgbClr val="7030A0"/>
                </a:solidFill>
                <a:latin typeface="Times New Roman" panose="02020603050405020304" pitchFamily="18" charset="0"/>
                <a:cs typeface="Times New Roman" panose="02020603050405020304" pitchFamily="18" charset="0"/>
              </a:rPr>
              <a:t>Family</a:t>
            </a:r>
          </a:p>
          <a:p>
            <a:pPr algn="ctr"/>
            <a:endParaRPr lang="en-US" sz="4800" b="1" u="sng" dirty="0">
              <a:solidFill>
                <a:srgbClr val="7030A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848EE6-07CF-4CA3-A28B-B93F7AFAC523}"/>
              </a:ext>
            </a:extLst>
          </p:cNvPr>
          <p:cNvSpPr txBox="1"/>
          <p:nvPr/>
        </p:nvSpPr>
        <p:spPr>
          <a:xfrm>
            <a:off x="934264" y="900592"/>
            <a:ext cx="5311648" cy="110799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a:solidFill>
                  <a:srgbClr val="FF0000"/>
                </a:solidFill>
                <a:latin typeface="Algerian" panose="04020705040A02060702" pitchFamily="82" charset="0"/>
                <a:ea typeface="Gadugi" panose="020B0502040204020203" pitchFamily="34" charset="0"/>
                <a:cs typeface="Kumarkhali UNICODE" panose="00000400000000000000" pitchFamily="2" charset="0"/>
              </a:rPr>
              <a:t>Todays lessons is –</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82540" y="535492"/>
            <a:ext cx="2353172" cy="2025915"/>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05160">
            <a:off x="-82688" y="4618995"/>
            <a:ext cx="2030114" cy="1698667"/>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632746">
            <a:off x="10520491" y="4616777"/>
            <a:ext cx="1942405" cy="1625277"/>
          </a:xfrm>
          <a:prstGeom prst="rect">
            <a:avLst/>
          </a:prstGeom>
        </p:spPr>
      </p:pic>
      <p:pic>
        <p:nvPicPr>
          <p:cNvPr id="3074" name="Picture 2" descr="Premium Vector | Happy family members in the front yard of th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726" y="3098490"/>
            <a:ext cx="4855063" cy="3280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77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392B99-78D1-4302-9270-F4F04B1760EF}"/>
              </a:ext>
            </a:extLst>
          </p:cNvPr>
          <p:cNvSpPr txBox="1"/>
          <p:nvPr/>
        </p:nvSpPr>
        <p:spPr>
          <a:xfrm>
            <a:off x="146957" y="1400706"/>
            <a:ext cx="11898086" cy="5860066"/>
          </a:xfrm>
          <a:prstGeom prst="rect">
            <a:avLst/>
          </a:prstGeom>
          <a:solidFill>
            <a:schemeClr val="accent1">
              <a:lumMod val="40000"/>
              <a:lumOff val="60000"/>
            </a:schemeClr>
          </a:solidFill>
        </p:spPr>
        <p:txBody>
          <a:bodyPr wrap="square">
            <a:spAutoFit/>
          </a:bodyPr>
          <a:lstStyle/>
          <a:p>
            <a:pPr algn="ctr">
              <a:lnSpc>
                <a:spcPct val="90000"/>
              </a:lnSpc>
              <a:spcBef>
                <a:spcPct val="0"/>
              </a:spcBef>
              <a:spcAft>
                <a:spcPts val="600"/>
              </a:spcAft>
            </a:pPr>
            <a:r>
              <a:rPr lang="en-US" sz="8000" b="1" kern="1200" dirty="0">
                <a:solidFill>
                  <a:srgbClr val="002060"/>
                </a:solidFill>
                <a:latin typeface="Times New Roman" panose="02020603050405020304" pitchFamily="18" charset="0"/>
                <a:ea typeface="+mj-ea"/>
                <a:cs typeface="Times New Roman" panose="02020603050405020304" pitchFamily="18" charset="0"/>
              </a:rPr>
              <a:t>Learning   Outcomes</a:t>
            </a:r>
          </a:p>
          <a:p>
            <a:pPr algn="ctr">
              <a:lnSpc>
                <a:spcPct val="90000"/>
              </a:lnSpc>
              <a:spcBef>
                <a:spcPct val="0"/>
              </a:spcBef>
              <a:spcAft>
                <a:spcPts val="600"/>
              </a:spcAft>
            </a:pPr>
            <a:r>
              <a:rPr lang="en-US" sz="3200" kern="1200" dirty="0">
                <a:solidFill>
                  <a:schemeClr val="tx1"/>
                </a:solidFill>
                <a:latin typeface="Times New Roman" panose="02020603050405020304" pitchFamily="18" charset="0"/>
                <a:ea typeface="+mj-ea"/>
                <a:cs typeface="Times New Roman" panose="02020603050405020304" pitchFamily="18" charset="0"/>
              </a:rPr>
              <a:t> </a:t>
            </a:r>
            <a:r>
              <a:rPr lang="en-US" sz="3200" b="1" kern="1200" dirty="0">
                <a:solidFill>
                  <a:srgbClr val="FF0000"/>
                </a:solidFill>
                <a:latin typeface="Times New Roman" panose="02020603050405020304" pitchFamily="18" charset="0"/>
                <a:ea typeface="+mj-ea"/>
                <a:cs typeface="Times New Roman" panose="02020603050405020304" pitchFamily="18" charset="0"/>
              </a:rPr>
              <a:t>Students will be able to </a:t>
            </a:r>
            <a:r>
              <a:rPr lang="en-US" sz="3200" kern="1200" dirty="0">
                <a:solidFill>
                  <a:srgbClr val="FF0000"/>
                </a:solidFill>
                <a:latin typeface="Times New Roman" panose="02020603050405020304" pitchFamily="18" charset="0"/>
                <a:ea typeface="+mj-ea"/>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1.4.1 read words, phrases and sentences in the text. </a:t>
            </a:r>
          </a:p>
          <a:p>
            <a:r>
              <a:rPr lang="en-US" sz="3200" dirty="0">
                <a:latin typeface="Times New Roman" panose="02020603050405020304" pitchFamily="18" charset="0"/>
                <a:cs typeface="Times New Roman" panose="02020603050405020304" pitchFamily="18" charset="0"/>
              </a:rPr>
              <a:t>1.5.1 read words, phrases and sentences in the text with proper </a:t>
            </a:r>
          </a:p>
          <a:p>
            <a:r>
              <a:rPr lang="en-US" sz="3200" dirty="0">
                <a:latin typeface="Times New Roman" panose="02020603050405020304" pitchFamily="18" charset="0"/>
                <a:cs typeface="Times New Roman" panose="02020603050405020304" pitchFamily="18" charset="0"/>
              </a:rPr>
              <a:t>         pronunciation, stress and intonation.</a:t>
            </a:r>
          </a:p>
          <a:p>
            <a:r>
              <a:rPr lang="en-US" sz="3200" dirty="0">
                <a:latin typeface="Times New Roman" panose="02020603050405020304" pitchFamily="18" charset="0"/>
                <a:cs typeface="Times New Roman" panose="02020603050405020304" pitchFamily="18" charset="0"/>
              </a:rPr>
              <a:t>1.7.1 read short paragraphs, dialogues and simple letters.</a:t>
            </a:r>
          </a:p>
          <a:p>
            <a:r>
              <a:rPr lang="en-US" sz="3200" dirty="0">
                <a:latin typeface="Times New Roman" panose="02020603050405020304" pitchFamily="18" charset="0"/>
                <a:cs typeface="Times New Roman" panose="02020603050405020304" pitchFamily="18" charset="0"/>
              </a:rPr>
              <a:t>5.1.1 read silently with understanding paragraphs, stories and their texts.</a:t>
            </a:r>
          </a:p>
          <a:p>
            <a:pPr algn="ctr">
              <a:lnSpc>
                <a:spcPct val="90000"/>
              </a:lnSpc>
              <a:spcBef>
                <a:spcPct val="0"/>
              </a:spcBef>
              <a:spcAft>
                <a:spcPts val="600"/>
              </a:spcAft>
            </a:pPr>
            <a:r>
              <a:rPr lang="en-US" sz="3200" kern="1200" dirty="0">
                <a:solidFill>
                  <a:schemeClr val="tx1"/>
                </a:solidFill>
                <a:latin typeface="Times New Roman" panose="02020603050405020304" pitchFamily="18" charset="0"/>
                <a:ea typeface="+mj-ea"/>
                <a:cs typeface="Times New Roman" panose="02020603050405020304" pitchFamily="18" charset="0"/>
              </a:rPr>
              <a:t>   </a:t>
            </a:r>
            <a:r>
              <a:rPr lang="en-US" sz="8000" kern="1200" dirty="0">
                <a:solidFill>
                  <a:schemeClr val="tx1"/>
                </a:solidFill>
                <a:latin typeface="Times New Roman" panose="02020603050405020304" pitchFamily="18" charset="0"/>
                <a:ea typeface="+mj-ea"/>
                <a:cs typeface="Times New Roman" panose="02020603050405020304" pitchFamily="18" charset="0"/>
              </a:rPr>
              <a:t>                             </a:t>
            </a:r>
            <a:r>
              <a:rPr lang="en-US" sz="7200" b="1" u="sng" kern="1200" dirty="0">
                <a:solidFill>
                  <a:srgbClr val="C00000"/>
                </a:solidFill>
                <a:latin typeface="Times New Roman" panose="02020603050405020304" pitchFamily="18" charset="0"/>
                <a:ea typeface="+mj-ea"/>
                <a:cs typeface="Times New Roman" panose="02020603050405020304" pitchFamily="18" charset="0"/>
              </a:rPr>
              <a:t> </a:t>
            </a:r>
          </a:p>
        </p:txBody>
      </p:sp>
    </p:spTree>
    <p:extLst>
      <p:ext uri="{BB962C8B-B14F-4D97-AF65-F5344CB8AC3E}">
        <p14:creationId xmlns:p14="http://schemas.microsoft.com/office/powerpoint/2010/main" val="42049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2E591-2751-8359-404B-B761EB520B84}"/>
              </a:ext>
            </a:extLst>
          </p:cNvPr>
          <p:cNvSpPr/>
          <p:nvPr/>
        </p:nvSpPr>
        <p:spPr>
          <a:xfrm>
            <a:off x="136632" y="94713"/>
            <a:ext cx="11918731" cy="6511470"/>
          </a:xfrm>
          <a:prstGeom prst="rect">
            <a:avLst/>
          </a:prstGeom>
          <a:noFill/>
          <a:ln w="307975" cap="flat" cmpd="thickThin" algn="ctr">
            <a:solidFill>
              <a:srgbClr val="4472C4">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710D4159-2F1B-4986-843C-C4A388971F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85189" y="5182988"/>
            <a:ext cx="2647950" cy="1724025"/>
          </a:xfrm>
          <a:prstGeom prst="rect">
            <a:avLst/>
          </a:prstGeom>
        </p:spPr>
      </p:pic>
      <p:sp>
        <p:nvSpPr>
          <p:cNvPr id="6" name="TextBox 5">
            <a:extLst>
              <a:ext uri="{FF2B5EF4-FFF2-40B4-BE49-F238E27FC236}">
                <a16:creationId xmlns:a16="http://schemas.microsoft.com/office/drawing/2014/main" id="{587AA097-78DF-433C-992F-D06B13BD2BEC}"/>
              </a:ext>
            </a:extLst>
          </p:cNvPr>
          <p:cNvSpPr txBox="1"/>
          <p:nvPr/>
        </p:nvSpPr>
        <p:spPr>
          <a:xfrm>
            <a:off x="849343" y="1793557"/>
            <a:ext cx="11206020" cy="2308324"/>
          </a:xfrm>
          <a:prstGeom prst="rect">
            <a:avLst/>
          </a:prstGeom>
          <a:solidFill>
            <a:schemeClr val="accent4">
              <a:lumMod val="60000"/>
              <a:lumOff val="40000"/>
            </a:schemeClr>
          </a:solidFill>
        </p:spPr>
        <p:txBody>
          <a:bodyPr wrap="square" rtlCol="0">
            <a:spAutoFit/>
          </a:bodyPr>
          <a:lstStyle/>
          <a:p>
            <a:pPr algn="ctr"/>
            <a:r>
              <a:rPr lang="en-US" sz="4800" b="1" dirty="0">
                <a:solidFill>
                  <a:srgbClr val="002060"/>
                </a:solidFill>
                <a:latin typeface="Times New Roman" panose="02020603050405020304" pitchFamily="18" charset="0"/>
                <a:cs typeface="Times New Roman" panose="02020603050405020304" pitchFamily="18" charset="0"/>
              </a:rPr>
              <a:t>NOW, WE START TODAY’S CLASS.</a:t>
            </a:r>
          </a:p>
          <a:p>
            <a:pPr algn="ctr"/>
            <a:r>
              <a:rPr lang="en-US" sz="4800" b="1" dirty="0">
                <a:solidFill>
                  <a:srgbClr val="002060"/>
                </a:solidFill>
                <a:latin typeface="Times New Roman" panose="02020603050405020304" pitchFamily="18" charset="0"/>
                <a:cs typeface="Times New Roman" panose="02020603050405020304" pitchFamily="18" charset="0"/>
              </a:rPr>
              <a:t>AT FIRST</a:t>
            </a:r>
          </a:p>
          <a:p>
            <a:pPr algn="ctr"/>
            <a:r>
              <a:rPr lang="en-US" sz="4800" b="1" dirty="0">
                <a:solidFill>
                  <a:srgbClr val="002060"/>
                </a:solidFill>
                <a:latin typeface="Times New Roman" panose="02020603050405020304" pitchFamily="18" charset="0"/>
                <a:cs typeface="Times New Roman" panose="02020603050405020304" pitchFamily="18" charset="0"/>
              </a:rPr>
              <a:t> WE SEE OUR ENGLISH BOOK.</a:t>
            </a:r>
          </a:p>
        </p:txBody>
      </p:sp>
    </p:spTree>
    <p:extLst>
      <p:ext uri="{BB962C8B-B14F-4D97-AF65-F5344CB8AC3E}">
        <p14:creationId xmlns:p14="http://schemas.microsoft.com/office/powerpoint/2010/main" val="137362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649</TotalTime>
  <Words>975</Words>
  <Application>Microsoft Office PowerPoint</Application>
  <PresentationFormat>Widescreen</PresentationFormat>
  <Paragraphs>105</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Algerian</vt:lpstr>
      <vt:lpstr>Arial</vt:lpstr>
      <vt:lpstr>Bahnschrift</vt:lpstr>
      <vt:lpstr>Calibri</vt:lpstr>
      <vt:lpstr>Calibri Light</vt:lpstr>
      <vt:lpstr>Corbel</vt:lpstr>
      <vt:lpstr>Kalpurush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jaber dewan</cp:lastModifiedBy>
  <cp:revision>34</cp:revision>
  <dcterms:created xsi:type="dcterms:W3CDTF">2026-03-10T19:20:21Z</dcterms:created>
  <dcterms:modified xsi:type="dcterms:W3CDTF">2026-05-22T17:26:44Z</dcterms:modified>
</cp:coreProperties>
</file>