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69" r:id="rId3"/>
    <p:sldMasterId id="2147483781" r:id="rId4"/>
  </p:sldMasterIdLst>
  <p:sldIdLst>
    <p:sldId id="259" r:id="rId5"/>
    <p:sldId id="284" r:id="rId6"/>
    <p:sldId id="309" r:id="rId7"/>
    <p:sldId id="291" r:id="rId8"/>
    <p:sldId id="292" r:id="rId9"/>
    <p:sldId id="290" r:id="rId10"/>
    <p:sldId id="293" r:id="rId11"/>
    <p:sldId id="300" r:id="rId12"/>
    <p:sldId id="315" r:id="rId13"/>
    <p:sldId id="317" r:id="rId14"/>
    <p:sldId id="316" r:id="rId15"/>
    <p:sldId id="301" r:id="rId16"/>
    <p:sldId id="303" r:id="rId17"/>
    <p:sldId id="305" r:id="rId18"/>
    <p:sldId id="306" r:id="rId19"/>
    <p:sldId id="307" r:id="rId20"/>
    <p:sldId id="311" r:id="rId21"/>
    <p:sldId id="313" r:id="rId22"/>
    <p:sldId id="314" r:id="rId23"/>
    <p:sldId id="286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96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A9F317-9DDA-A468-2E1E-FA51B46DA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143A966-031D-D3DA-8CFD-660BDD3C6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882246-2FC0-9B50-09BD-E1EB011C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92E31B-AD6B-D8C9-46B9-0A180E7F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1D7CB0-15E8-19E9-F3F5-CAB3BFCA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3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29926-8BEB-F2E4-9D10-0AF7C30D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69A1F4-5DD9-98CC-5821-ED9445F6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0979D0-D957-C0A1-2D61-EEC2AE1E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96FBBF-93CE-9A0E-2301-FB78921E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920311-3B44-6F8A-D223-4E44CC8F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7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718BA-BA96-F9BA-7CAA-7F126466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59ABCA-DB98-A6FA-6171-529D74DB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7C2A0B-7C77-1B07-B8B4-53C2006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4BB472-012D-B606-F0EB-CB01262A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7C7259-8BF8-4ECB-F082-60439A06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1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4BB78-F89C-F3C9-BB00-39030363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40B547-3E36-A234-0E25-018F84ED3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8B988D-1957-2F4F-6871-0A85AC2FC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ADCFE9-24E2-7140-642F-22E795E0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E804A8-D94D-4356-A58B-FCEF6223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17DE44-0D03-BEE7-F723-BB638A54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0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75D16-17F9-21B9-4E51-5C446E24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92CA7C-5DCB-0B02-2FAD-2D404D8E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87CD11-9049-060C-1853-9853460D9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BEABA9-79A3-652D-5020-E173E1C2F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E310BC-B095-8CC8-9C37-50284E17F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BDE9DAF-1D59-4217-068A-B1A51940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8FFEFAB-A242-D400-D103-3CE4B97B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9CA94C-EBD1-DB29-74DC-7CF6B7BB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5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878E8-1E5F-745F-21BE-CACEBB29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29D2A70-A972-D86E-F962-D8042EA6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3A92D7-B850-FBF4-08FB-3E027314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FA17E10-2DB3-695F-C036-43057857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0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AA0DF7D-0361-2CA9-7034-AB51D0FE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586215-91E8-AE3C-7002-112D36BD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A993CB-AAF3-0F74-2420-B2D139DB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25866-B3C7-ACF6-5C25-0BDF7142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D61655-FA90-F4CD-38C2-1C59200A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F64259-AF33-023A-B8E1-0402DE4D7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7AEAB9-06CB-3661-9D2C-BC957EEB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7405A6-AE01-640E-72E2-E731AE99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8CED65-64FB-8FC9-DDDA-7B0CAA41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6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CB3825-DBD8-3389-74E0-830C9D2A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5EFBD01-80FC-4514-A9CE-F73A18EDB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8FEC5B-9658-658E-F384-2460AC9AA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3675DF-B50A-0E3A-E759-EDB3F373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F9C8EE-0309-9AA5-2290-7F900463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7C3D5A-1F9D-39FD-959B-E6ADF16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78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EF9FB-33ED-5F24-5219-31CA1BF5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6909EE-7C15-8C22-63F8-B998939F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BBFF96-44E7-CAB6-FDFE-3FF97540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F04F57-ECA0-BE14-D8D1-F576102A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145550-AD45-E3F6-B065-6234543D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39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BFE5BB7-20D0-EB8A-0E3B-2E246D577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8F7D-6068-83E5-A85B-B564A494A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BC8848-27F2-57FB-43E1-693BFEE3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1AC02E-5136-71A7-6F1F-FC3AEB27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D13986-EC35-7389-10D2-73027C00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23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9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1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98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1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3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8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34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77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E3F5C-7113-846A-A76C-EAA7D587E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3974EF-2038-7CED-F781-178CF7A2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67EBCF-125D-D55E-D746-2BF546C0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572FF5-713C-8770-6141-80AA0E7F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0338D1-9747-EA57-0867-60242D25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0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5743-E2E5-7FD4-5584-70166C40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12D10F-53F0-9530-C891-B4B6B9B2A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7E991C-F0C1-544A-E3D0-A5D16958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BA94C-67DC-5CE2-F4F3-76F64D57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6C7AEA-B187-E68C-FBCD-16D3B5D8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85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E0698-3CE3-1310-17A4-ECBAC7F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4BD5D9-D3CA-45D9-94CA-375389918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92FFBC-9B04-42D7-EB2F-236A4CF9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A6B77-DE8F-9EBA-26B9-DE5EA415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32A064-301F-19BD-6564-774A837A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14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F62B3-3A1F-5B53-E221-BF34244F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0CAA84-A995-5E1A-E5AD-A17BDDC9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A1A3FF-425C-D048-5A4C-878CC13F5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1C6C54-3341-0D4B-EA95-63C970FE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A5CA4-E1C5-196F-97B1-327CE76A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2B4E41-8EB1-19BF-36E6-0626C873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64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D6002-19DD-C859-00D2-7EC80FA5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FD039D-4AD0-1C02-1B69-043EAF4D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FE8C1C-CD71-54DA-DBD7-6AAC903F2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21BF4A-C811-CD56-DA50-FBF7AEF84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AC58D25-EF13-E73D-BE74-902B69EE2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6CBBFAB-F290-942C-DF4D-66124851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9622FEC-3991-64A6-6CD3-BD930B09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6AD522-3F29-47BC-E695-3947A5FD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65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4EBEE-EB62-F9B9-5C59-FEF7F803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5717B6-3A70-6EA3-7282-B9FD4AB5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73B6F9-B84E-5736-BC7F-9F1D95E1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D4B12B-2C9E-4C92-B6D6-48C8B196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5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E8AF9D-7015-7A69-D669-4AA79FE6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2BE6B0-B181-A2FB-C5AC-F1C1BB75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6C8CD1-2252-17E2-C96A-0AB2C046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74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71EE5-1D88-166C-3D40-4B0407CB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F41700-2498-E97F-A57C-0064F589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227A37-FF87-941C-FC4D-663F95EC0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827AF3-E2EB-463A-B366-C43434B9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C10392-0AC7-A296-7C7E-F8F4BDEE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B8F88F-06A1-FB8B-B892-A136E328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2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846E5E-BF07-9498-4AFC-0C53EEC0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EC11CA3-F023-A5BB-61DD-9F290678C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326C80-658C-7CD3-243E-DD372EF67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3D422F-53FB-1DD8-2F9A-05095E54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163E2E-1CA4-81B3-51BB-C5757C0A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C7B1CC-B3EC-81A3-E6EA-E47EFCB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58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7717F-D7E3-7F82-C741-63481989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D8351B-3599-530E-D07C-097D3636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B55379-6818-0637-5F0B-30A152A2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367B67-B3E4-8625-952A-6DB581B8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AF5AB6-E514-9451-777A-B942CC3F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04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144E7-02E2-E7BD-431B-978ADA603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3AC079-7E34-8E76-DF99-ACDFC89B6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172898-93FE-CBDC-ED39-011E8A42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3B9616-2980-A930-FF6B-2ACA17ED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4F1DD9-8308-F5DC-3C01-61FD2724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3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4" y="185976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1"/>
            <a:ext cx="812800" cy="365125"/>
          </a:xfrm>
        </p:spPr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57EFFB7-A647-B109-B7EC-D1E0420D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B3CCD6-05DE-0697-6565-466AAF318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ACE0C7-C75F-AC33-005F-2F534645A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CA0A1-83CF-4284-9AD7-C78699D8D28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40041-C831-025C-5E37-2F5DF14DB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001CC8-7B39-B802-DCEF-F203BA23E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EA2232-B615-408F-A261-85450BB1F6B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4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A150C1-3F2F-1A8B-49DA-EEEFD7A2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BDB2DE-7420-1AE7-629B-E36D1CC7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79F72C-1505-F017-43A9-63156A6C2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3B7F56-3C30-80CE-EC48-C49B89371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5A4E55-4558-45D4-E3EB-E585758B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old and red curtain&#10;&#10;Description automatically generated">
            <a:extLst>
              <a:ext uri="{FF2B5EF4-FFF2-40B4-BE49-F238E27FC236}">
                <a16:creationId xmlns="" xmlns:a16="http://schemas.microsoft.com/office/drawing/2014/main" id="{E7FD9BBE-1D55-B59C-18A2-0DD7B8B74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37" y="0"/>
            <a:ext cx="1431038" cy="23750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019738" y="3548921"/>
            <a:ext cx="1783828" cy="1499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55197" y="3044279"/>
            <a:ext cx="10358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08" y="3830945"/>
            <a:ext cx="20367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10576" y="3803355"/>
            <a:ext cx="1444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উপবৃতি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429E-6 2.02312E-6 L 0.15123 0.286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5" y="14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89" y="0"/>
            <a:ext cx="6688111" cy="6688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61" y="672058"/>
            <a:ext cx="3485763" cy="3617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707" y="2870586"/>
            <a:ext cx="2104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85268" y="3270296"/>
            <a:ext cx="2131702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3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263E-6 3.93064E-6 L -0.31483 0.027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8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99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খুলব</a:t>
            </a:r>
            <a:r>
              <a:rPr lang="en-US" sz="4000" dirty="0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dirty="0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A02B9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জানব</a:t>
            </a:r>
            <a:endParaRPr lang="en-US" sz="4000" dirty="0">
              <a:solidFill>
                <a:srgbClr val="A02B93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9F1B1A-A933-9ADC-34A5-C24864DF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947061"/>
            <a:ext cx="11952515" cy="5791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9041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7464" y="355459"/>
            <a:ext cx="41712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29" y="-1"/>
            <a:ext cx="2481571" cy="2506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2481571" cy="250626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873770" y="1693888"/>
            <a:ext cx="230848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64905" y="1678898"/>
            <a:ext cx="235345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50923" y="3192667"/>
            <a:ext cx="8604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বৃতি সাধারণত সবুজ, দেখতে অনেকটা পাতার মতো</a:t>
            </a:r>
            <a:r>
              <a:rPr lang="as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ফুলের সবচেয়ে বাইরের অংশ।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কুঁড়ি অবস্থায় বৃতি ফুলের অন্যান্য অংশকে রোদ, বৃষ্টি ও পোকামাকড় থেকে রক্ষা করে</a:t>
            </a:r>
            <a:r>
              <a:rPr lang="as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76287" y="5556311"/>
            <a:ext cx="1371600" cy="12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7462" y="355459"/>
            <a:ext cx="4272197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দলমণ্ডল</a:t>
            </a:r>
            <a:endParaRPr lang="as-IN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29" y="12348"/>
            <a:ext cx="2481571" cy="2481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"/>
            <a:ext cx="2481571" cy="24815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518347" y="1237156"/>
            <a:ext cx="1349115" cy="3335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012243" y="1298802"/>
            <a:ext cx="181381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4911" y="2773179"/>
            <a:ext cx="9943951" cy="297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বাইরে থেকে ভিতর দিকে ফুলের দ্বিতীয় উজ্জ্বল ও রঙিন অংশ হলো দল বা পাপড়ি।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কতগুলো পাপড়ি মিলে দলমণ্ডল গঠন করে।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দলমণ্ডল রঙিন হওয়ায় পোকামাকড় ও পশুপাখি আকর্ষণ করে এবং পরাগায়ন নিশ্চিত করে।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7506" y="5547529"/>
            <a:ext cx="1380852" cy="12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7462" y="355459"/>
            <a:ext cx="427219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পুংস্তবক</a:t>
            </a:r>
            <a:endParaRPr lang="as-IN" sz="11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29" y="196168"/>
            <a:ext cx="2481571" cy="2021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67"/>
            <a:ext cx="2481571" cy="20213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528997" y="1004341"/>
            <a:ext cx="2338465" cy="26616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012243" y="1004341"/>
            <a:ext cx="2795665" cy="29446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4892" y="2217507"/>
            <a:ext cx="120271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 বা একাধিক পুংকেশর নিয়ে পুংস্তবক গঠিত</a:t>
            </a:r>
            <a:r>
              <a:rPr lang="as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ফুলের অত্যাবশ্যকীয় অংশ। </a:t>
            </a:r>
          </a:p>
          <a:p>
            <a:r>
              <a:rPr lang="as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পুংকেশর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দন্ডের মতো অংশকে পুংদণ্ড এবং শীর্ষের থলির মতো অংশকে পরাগধানী বলে</a:t>
            </a:r>
            <a:r>
              <a:rPr lang="as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পরাগধানীর মধ্যে পরাগরেণু উৎপন্ন হয়।</a:t>
            </a:r>
          </a:p>
          <a:p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পরাগরেণুর মধ্যে থাকে পুরুষ কোষ।</a:t>
            </a:r>
          </a:p>
          <a:p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পোকামাকড় ও পশুপাখির গায়ে লেগে এক ফুলের পরাগরেণু অন্য ফুলের স্ত্রী কেশরের গর্ভমুণ্ডে পতিত হয়।</a:t>
            </a:r>
          </a:p>
          <a:p>
            <a:r>
              <a:rPr lang="as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প্রক্রিয়াকে পরাগায়ন বলে।</a:t>
            </a:r>
          </a:p>
          <a:p>
            <a:endParaRPr lang="as-IN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61307" y="5496634"/>
            <a:ext cx="1307966" cy="14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7464" y="442818"/>
            <a:ext cx="4171272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স্ত্রীস্তবক</a:t>
            </a:r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29" y="12348"/>
            <a:ext cx="2481571" cy="2481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"/>
            <a:ext cx="2481571" cy="248157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409075" y="1161738"/>
            <a:ext cx="2773181" cy="53215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794885" y="1161738"/>
            <a:ext cx="3156329" cy="53215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2642" y="2493919"/>
            <a:ext cx="117522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ফুলের অত্যাবশ্যকীয় অংশ। </a:t>
            </a:r>
          </a:p>
          <a:p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 বা একাধিক গর্ভপত্র বা স্ত্রীকেশর নিয়ে একটি স্ত্রীস্তবক গঠিত হয়।</a:t>
            </a:r>
          </a:p>
          <a:p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গর্ভপত্রের তিনটি অংশ রয়েছে। যথা- গর্ভাশয়, গর্ভদণ্ড ও গর্ভমুণ্ড। </a:t>
            </a:r>
            <a:endParaRPr lang="en-US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গর্ভাশয়ের ভিতরে ডিম্বক থাকে।</a:t>
            </a:r>
          </a:p>
          <a:p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ডিম্বক হলো স্ত্রী কোষ</a:t>
            </a:r>
            <a:r>
              <a:rPr lang="as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34848" y="5214872"/>
            <a:ext cx="1731377" cy="15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59951"/>
              </p:ext>
            </p:extLst>
          </p:nvPr>
        </p:nvGraphicFramePr>
        <p:xfrm>
          <a:off x="239843" y="1963709"/>
          <a:ext cx="11617377" cy="44820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20927"/>
                <a:gridCol w="5496450"/>
              </a:tblGrid>
              <a:tr h="89641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9pPr>
                    </a:lstStyle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ফুলের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অংশের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ptos"/>
                        </a:defRPr>
                      </a:lvl9pPr>
                    </a:lstStyle>
                    <a:p>
                      <a:pPr algn="ctr"/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ফুলের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অংশের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8964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9pPr>
                    </a:lstStyle>
                    <a:p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ফুলের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অংশকে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রক্ষা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9pPr>
                    </a:lstStyle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8964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9pPr>
                    </a:lstStyle>
                    <a:p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ডিম্বক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ধারণ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9pPr>
                    </a:lstStyle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8964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9pPr>
                    </a:lstStyle>
                    <a:p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ফুলকে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সুন্দর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দেখায়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9pPr>
                    </a:lstStyle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8964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9pPr>
                    </a:lstStyle>
                    <a:p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পরাগরেণু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উৎপন্ন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ptos"/>
                        </a:defRPr>
                      </a:lvl9pPr>
                    </a:lstStyle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3180" y="824459"/>
            <a:ext cx="661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5633" y="2996279"/>
            <a:ext cx="193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বৃতি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5633" y="3912433"/>
            <a:ext cx="157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গর্ভাশয়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5633" y="4856813"/>
            <a:ext cx="208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পাপড়ি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633" y="5696262"/>
            <a:ext cx="190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পুংকেশর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335" y="734517"/>
            <a:ext cx="4467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b="1" u="sng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u="sng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704" y="2113613"/>
            <a:ext cx="110177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পাঠ্যপুস্তক </a:t>
            </a:r>
            <a:r>
              <a:rPr lang="as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 'ফুলের বিভিন্ন অংশ সম্পর্কে আরও কিছু জানি'।</a:t>
            </a:r>
            <a:endParaRPr lang="en-US" sz="5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as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as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উপস্থাপন।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80596" y="4476576"/>
            <a:ext cx="2509326" cy="225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335" y="734517"/>
            <a:ext cx="4467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b="1" u="sng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u="sng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9056" y="2293495"/>
            <a:ext cx="9009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ফুলের </a:t>
            </a:r>
            <a:r>
              <a:rPr lang="as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অংশের নাম বল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ফুলের </a:t>
            </a:r>
            <a:r>
              <a:rPr lang="as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অংশের কাজগুলো 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80596" y="4476576"/>
            <a:ext cx="2509326" cy="225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E84E708-9698-6FB7-3EA7-78A8D33EECC4}"/>
              </a:ext>
            </a:extLst>
          </p:cNvPr>
          <p:cNvGrpSpPr/>
          <p:nvPr/>
        </p:nvGrpSpPr>
        <p:grpSpPr>
          <a:xfrm>
            <a:off x="-5979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7E322F0-CAAE-655B-C3CC-4967EFB4E6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56331CD-C5F1-0A5D-7D80-9086830BCE0B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08BB75CF-BB6F-93C0-2A4D-64C5727D09D4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3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9847AC4-5E9C-225D-2015-4ED610179342}"/>
              </a:ext>
            </a:extLst>
          </p:cNvPr>
          <p:cNvSpPr/>
          <p:nvPr/>
        </p:nvSpPr>
        <p:spPr>
          <a:xfrm>
            <a:off x="1158239" y="1655378"/>
            <a:ext cx="9875520" cy="228600"/>
          </a:xfrm>
          <a:prstGeom prst="rect">
            <a:avLst/>
          </a:prstGeom>
          <a:gradFill>
            <a:gsLst>
              <a:gs pos="13000">
                <a:srgbClr val="32EE3B"/>
              </a:gs>
              <a:gs pos="33000">
                <a:srgbClr val="FF0000"/>
              </a:gs>
              <a:gs pos="49000">
                <a:srgbClr val="FFA200"/>
              </a:gs>
              <a:gs pos="70000">
                <a:srgbClr val="FFFF00"/>
              </a:gs>
              <a:gs pos="90000">
                <a:srgbClr val="32EE3B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080E84-CE3C-009A-1706-8B776644583D}"/>
              </a:ext>
            </a:extLst>
          </p:cNvPr>
          <p:cNvGrpSpPr/>
          <p:nvPr/>
        </p:nvGrpSpPr>
        <p:grpSpPr>
          <a:xfrm>
            <a:off x="6501056" y="1482010"/>
            <a:ext cx="1807991" cy="3949354"/>
            <a:chOff x="4873058" y="2712337"/>
            <a:chExt cx="1807991" cy="3949354"/>
          </a:xfrm>
        </p:grpSpPr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81737364-0B6C-3269-4FA4-C6ECAC3F798F}"/>
                </a:ext>
              </a:extLst>
            </p:cNvPr>
            <p:cNvGrpSpPr/>
            <p:nvPr/>
          </p:nvGrpSpPr>
          <p:grpSpPr>
            <a:xfrm>
              <a:off x="4873058" y="3265760"/>
              <a:ext cx="1807991" cy="3395931"/>
              <a:chOff x="9304380" y="-708196"/>
              <a:chExt cx="1807991" cy="3395931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D8C201C8-3EEA-F30A-CAC1-05553C37DF0A}"/>
                  </a:ext>
                </a:extLst>
              </p:cNvPr>
              <p:cNvSpPr/>
              <p:nvPr/>
            </p:nvSpPr>
            <p:spPr>
              <a:xfrm>
                <a:off x="9304380" y="879683"/>
                <a:ext cx="1807991" cy="1808052"/>
              </a:xfrm>
              <a:custGeom>
                <a:avLst/>
                <a:gdLst>
                  <a:gd name="connsiteX0" fmla="*/ 897661 w 1807991"/>
                  <a:gd name="connsiteY0" fmla="*/ 139685 h 1808052"/>
                  <a:gd name="connsiteX1" fmla="*/ 806221 w 1807991"/>
                  <a:gd name="connsiteY1" fmla="*/ 231125 h 1808052"/>
                  <a:gd name="connsiteX2" fmla="*/ 897661 w 1807991"/>
                  <a:gd name="connsiteY2" fmla="*/ 322565 h 1808052"/>
                  <a:gd name="connsiteX3" fmla="*/ 989101 w 1807991"/>
                  <a:gd name="connsiteY3" fmla="*/ 231125 h 1808052"/>
                  <a:gd name="connsiteX4" fmla="*/ 897661 w 1807991"/>
                  <a:gd name="connsiteY4" fmla="*/ 139685 h 1808052"/>
                  <a:gd name="connsiteX5" fmla="*/ 915262 w 1807991"/>
                  <a:gd name="connsiteY5" fmla="*/ 0 h 1808052"/>
                  <a:gd name="connsiteX6" fmla="*/ 1807991 w 1807991"/>
                  <a:gd name="connsiteY6" fmla="*/ 917522 h 1808052"/>
                  <a:gd name="connsiteX7" fmla="*/ 892729 w 1807991"/>
                  <a:gd name="connsiteY7" fmla="*/ 1808052 h 1808052"/>
                  <a:gd name="connsiteX8" fmla="*/ 0 w 1807991"/>
                  <a:gd name="connsiteY8" fmla="*/ 890530 h 18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991" h="1808052">
                    <a:moveTo>
                      <a:pt x="897661" y="139685"/>
                    </a:moveTo>
                    <a:cubicBezTo>
                      <a:pt x="847160" y="139685"/>
                      <a:pt x="806221" y="180624"/>
                      <a:pt x="806221" y="231125"/>
                    </a:cubicBezTo>
                    <a:cubicBezTo>
                      <a:pt x="806221" y="281626"/>
                      <a:pt x="847160" y="322565"/>
                      <a:pt x="897661" y="322565"/>
                    </a:cubicBezTo>
                    <a:cubicBezTo>
                      <a:pt x="948162" y="322565"/>
                      <a:pt x="989101" y="281626"/>
                      <a:pt x="989101" y="231125"/>
                    </a:cubicBezTo>
                    <a:cubicBezTo>
                      <a:pt x="989101" y="180624"/>
                      <a:pt x="948162" y="139685"/>
                      <a:pt x="897661" y="139685"/>
                    </a:cubicBezTo>
                    <a:close/>
                    <a:moveTo>
                      <a:pt x="915262" y="0"/>
                    </a:moveTo>
                    <a:lnTo>
                      <a:pt x="1807991" y="917522"/>
                    </a:lnTo>
                    <a:lnTo>
                      <a:pt x="892729" y="1808052"/>
                    </a:lnTo>
                    <a:lnTo>
                      <a:pt x="0" y="89053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F35E9A40-F09B-A4C4-A670-788EBB1C5324}"/>
                  </a:ext>
                </a:extLst>
              </p:cNvPr>
              <p:cNvSpPr txBox="1"/>
              <p:nvPr/>
            </p:nvSpPr>
            <p:spPr>
              <a:xfrm>
                <a:off x="9638454" y="1355593"/>
                <a:ext cx="1036670" cy="957792"/>
              </a:xfrm>
              <a:custGeom>
                <a:avLst/>
                <a:gdLst/>
                <a:ahLst/>
                <a:cxnLst/>
                <a:rect l="l" t="t" r="r" b="b"/>
                <a:pathLst>
                  <a:path w="1209491" h="957792">
                    <a:moveTo>
                      <a:pt x="950741" y="0"/>
                    </a:moveTo>
                    <a:cubicBezTo>
                      <a:pt x="987210" y="14528"/>
                      <a:pt x="1010799" y="34511"/>
                      <a:pt x="1021510" y="59951"/>
                    </a:cubicBezTo>
                    <a:cubicBezTo>
                      <a:pt x="1032221" y="85390"/>
                      <a:pt x="1039785" y="106967"/>
                      <a:pt x="1044203" y="124682"/>
                    </a:cubicBezTo>
                    <a:lnTo>
                      <a:pt x="1047939" y="136624"/>
                    </a:lnTo>
                    <a:lnTo>
                      <a:pt x="1148650" y="136624"/>
                    </a:lnTo>
                    <a:lnTo>
                      <a:pt x="1209491" y="231976"/>
                    </a:lnTo>
                    <a:lnTo>
                      <a:pt x="1053209" y="231976"/>
                    </a:lnTo>
                    <a:lnTo>
                      <a:pt x="1053209" y="957792"/>
                    </a:lnTo>
                    <a:lnTo>
                      <a:pt x="950741" y="883120"/>
                    </a:lnTo>
                    <a:lnTo>
                      <a:pt x="950741" y="326617"/>
                    </a:lnTo>
                    <a:cubicBezTo>
                      <a:pt x="950741" y="322496"/>
                      <a:pt x="948447" y="315428"/>
                      <a:pt x="943859" y="305414"/>
                    </a:cubicBezTo>
                    <a:cubicBezTo>
                      <a:pt x="939270" y="295400"/>
                      <a:pt x="933378" y="284989"/>
                      <a:pt x="926180" y="274182"/>
                    </a:cubicBezTo>
                    <a:cubicBezTo>
                      <a:pt x="918983" y="263375"/>
                      <a:pt x="911952" y="253935"/>
                      <a:pt x="905088" y="245863"/>
                    </a:cubicBezTo>
                    <a:cubicBezTo>
                      <a:pt x="898224" y="237791"/>
                      <a:pt x="893414" y="233162"/>
                      <a:pt x="890657" y="231976"/>
                    </a:cubicBezTo>
                    <a:lnTo>
                      <a:pt x="879429" y="231976"/>
                    </a:lnTo>
                    <a:lnTo>
                      <a:pt x="825302" y="231976"/>
                    </a:lnTo>
                    <a:lnTo>
                      <a:pt x="759438" y="231976"/>
                    </a:lnTo>
                    <a:cubicBezTo>
                      <a:pt x="768733" y="234570"/>
                      <a:pt x="776876" y="246597"/>
                      <a:pt x="783866" y="268056"/>
                    </a:cubicBezTo>
                    <a:cubicBezTo>
                      <a:pt x="790856" y="289514"/>
                      <a:pt x="794350" y="309961"/>
                      <a:pt x="794350" y="329396"/>
                    </a:cubicBezTo>
                    <a:cubicBezTo>
                      <a:pt x="794350" y="336898"/>
                      <a:pt x="793809" y="344888"/>
                      <a:pt x="792727" y="353368"/>
                    </a:cubicBezTo>
                    <a:cubicBezTo>
                      <a:pt x="791645" y="361848"/>
                      <a:pt x="790289" y="363997"/>
                      <a:pt x="788658" y="359817"/>
                    </a:cubicBezTo>
                    <a:cubicBezTo>
                      <a:pt x="788658" y="359817"/>
                      <a:pt x="784040" y="364131"/>
                      <a:pt x="774804" y="372759"/>
                    </a:cubicBezTo>
                    <a:cubicBezTo>
                      <a:pt x="783091" y="378155"/>
                      <a:pt x="787235" y="380334"/>
                      <a:pt x="787235" y="379296"/>
                    </a:cubicBezTo>
                    <a:lnTo>
                      <a:pt x="775160" y="411874"/>
                    </a:lnTo>
                    <a:cubicBezTo>
                      <a:pt x="773826" y="417151"/>
                      <a:pt x="772632" y="420301"/>
                      <a:pt x="771580" y="421324"/>
                    </a:cubicBezTo>
                    <a:cubicBezTo>
                      <a:pt x="771580" y="428129"/>
                      <a:pt x="771105" y="431531"/>
                      <a:pt x="770157" y="431531"/>
                    </a:cubicBezTo>
                    <a:lnTo>
                      <a:pt x="770157" y="420324"/>
                    </a:lnTo>
                    <a:lnTo>
                      <a:pt x="768667" y="950676"/>
                    </a:lnTo>
                    <a:lnTo>
                      <a:pt x="706359" y="923480"/>
                    </a:lnTo>
                    <a:lnTo>
                      <a:pt x="699198" y="903645"/>
                    </a:lnTo>
                    <a:cubicBezTo>
                      <a:pt x="699006" y="902993"/>
                      <a:pt x="698820" y="902578"/>
                      <a:pt x="698642" y="902400"/>
                    </a:cubicBezTo>
                    <a:cubicBezTo>
                      <a:pt x="698464" y="902222"/>
                      <a:pt x="697731" y="901488"/>
                      <a:pt x="696441" y="900198"/>
                    </a:cubicBezTo>
                    <a:lnTo>
                      <a:pt x="701509" y="875164"/>
                    </a:lnTo>
                    <a:lnTo>
                      <a:pt x="622058" y="818433"/>
                    </a:lnTo>
                    <a:cubicBezTo>
                      <a:pt x="619997" y="818433"/>
                      <a:pt x="616484" y="815950"/>
                      <a:pt x="611518" y="810983"/>
                    </a:cubicBezTo>
                    <a:lnTo>
                      <a:pt x="607471" y="804246"/>
                    </a:lnTo>
                    <a:lnTo>
                      <a:pt x="585656" y="786500"/>
                    </a:lnTo>
                    <a:cubicBezTo>
                      <a:pt x="584781" y="785611"/>
                      <a:pt x="582032" y="783906"/>
                      <a:pt x="577406" y="781386"/>
                    </a:cubicBezTo>
                    <a:cubicBezTo>
                      <a:pt x="572781" y="778866"/>
                      <a:pt x="563530" y="772988"/>
                      <a:pt x="549654" y="763752"/>
                    </a:cubicBezTo>
                    <a:cubicBezTo>
                      <a:pt x="537691" y="758637"/>
                      <a:pt x="527755" y="754327"/>
                      <a:pt x="519846" y="750821"/>
                    </a:cubicBezTo>
                    <a:cubicBezTo>
                      <a:pt x="511937" y="747315"/>
                      <a:pt x="504480" y="744317"/>
                      <a:pt x="497475" y="741826"/>
                    </a:cubicBezTo>
                    <a:cubicBezTo>
                      <a:pt x="490471" y="739336"/>
                      <a:pt x="485048" y="737564"/>
                      <a:pt x="481209" y="736512"/>
                    </a:cubicBezTo>
                    <a:cubicBezTo>
                      <a:pt x="477369" y="735459"/>
                      <a:pt x="471573" y="734384"/>
                      <a:pt x="463819" y="733287"/>
                    </a:cubicBezTo>
                    <a:cubicBezTo>
                      <a:pt x="456437" y="732516"/>
                      <a:pt x="450822" y="732364"/>
                      <a:pt x="446975" y="732831"/>
                    </a:cubicBezTo>
                    <a:cubicBezTo>
                      <a:pt x="445051" y="733065"/>
                      <a:pt x="442604" y="733123"/>
                      <a:pt x="439634" y="733007"/>
                    </a:cubicBezTo>
                    <a:lnTo>
                      <a:pt x="429342" y="732147"/>
                    </a:lnTo>
                    <a:lnTo>
                      <a:pt x="427965" y="733176"/>
                    </a:lnTo>
                    <a:cubicBezTo>
                      <a:pt x="426332" y="733873"/>
                      <a:pt x="423533" y="734918"/>
                      <a:pt x="419568" y="736312"/>
                    </a:cubicBezTo>
                    <a:lnTo>
                      <a:pt x="329308" y="623570"/>
                    </a:lnTo>
                    <a:lnTo>
                      <a:pt x="555347" y="497953"/>
                    </a:lnTo>
                    <a:cubicBezTo>
                      <a:pt x="540300" y="496975"/>
                      <a:pt x="523137" y="489017"/>
                      <a:pt x="503857" y="474082"/>
                    </a:cubicBezTo>
                    <a:cubicBezTo>
                      <a:pt x="484578" y="459146"/>
                      <a:pt x="466658" y="442416"/>
                      <a:pt x="450099" y="423893"/>
                    </a:cubicBezTo>
                    <a:cubicBezTo>
                      <a:pt x="433540" y="405369"/>
                      <a:pt x="418978" y="385723"/>
                      <a:pt x="406415" y="364953"/>
                    </a:cubicBezTo>
                    <a:cubicBezTo>
                      <a:pt x="393851" y="344184"/>
                      <a:pt x="387339" y="327232"/>
                      <a:pt x="386879" y="314097"/>
                    </a:cubicBezTo>
                    <a:cubicBezTo>
                      <a:pt x="382684" y="331828"/>
                      <a:pt x="374519" y="350711"/>
                      <a:pt x="362385" y="370746"/>
                    </a:cubicBezTo>
                    <a:cubicBezTo>
                      <a:pt x="353285" y="385773"/>
                      <a:pt x="340096" y="400360"/>
                      <a:pt x="322819" y="414507"/>
                    </a:cubicBezTo>
                    <a:lnTo>
                      <a:pt x="304334" y="428391"/>
                    </a:lnTo>
                    <a:lnTo>
                      <a:pt x="305990" y="441971"/>
                    </a:lnTo>
                    <a:cubicBezTo>
                      <a:pt x="306197" y="456448"/>
                      <a:pt x="301595" y="469823"/>
                      <a:pt x="292183" y="482098"/>
                    </a:cubicBezTo>
                    <a:cubicBezTo>
                      <a:pt x="279634" y="498464"/>
                      <a:pt x="263723" y="506648"/>
                      <a:pt x="244451" y="506648"/>
                    </a:cubicBezTo>
                    <a:cubicBezTo>
                      <a:pt x="226469" y="506648"/>
                      <a:pt x="201990" y="496096"/>
                      <a:pt x="171014" y="474993"/>
                    </a:cubicBezTo>
                    <a:cubicBezTo>
                      <a:pt x="140037" y="453890"/>
                      <a:pt x="109080" y="411303"/>
                      <a:pt x="78141" y="347231"/>
                    </a:cubicBezTo>
                    <a:lnTo>
                      <a:pt x="152101" y="315765"/>
                    </a:lnTo>
                    <a:cubicBezTo>
                      <a:pt x="162241" y="335467"/>
                      <a:pt x="171896" y="350859"/>
                      <a:pt x="181065" y="361940"/>
                    </a:cubicBezTo>
                    <a:cubicBezTo>
                      <a:pt x="190234" y="373022"/>
                      <a:pt x="196019" y="378562"/>
                      <a:pt x="198421" y="378562"/>
                    </a:cubicBezTo>
                    <a:cubicBezTo>
                      <a:pt x="206426" y="378562"/>
                      <a:pt x="214235" y="373029"/>
                      <a:pt x="221847" y="361963"/>
                    </a:cubicBezTo>
                    <a:cubicBezTo>
                      <a:pt x="229460" y="350896"/>
                      <a:pt x="238210" y="336327"/>
                      <a:pt x="248098" y="318256"/>
                    </a:cubicBezTo>
                    <a:cubicBezTo>
                      <a:pt x="257586" y="303312"/>
                      <a:pt x="268063" y="285927"/>
                      <a:pt x="279530" y="266099"/>
                    </a:cubicBezTo>
                    <a:cubicBezTo>
                      <a:pt x="290997" y="246271"/>
                      <a:pt x="304328" y="234897"/>
                      <a:pt x="319523" y="231976"/>
                    </a:cubicBezTo>
                    <a:lnTo>
                      <a:pt x="52613" y="231976"/>
                    </a:lnTo>
                    <a:lnTo>
                      <a:pt x="0" y="136624"/>
                    </a:lnTo>
                    <a:lnTo>
                      <a:pt x="765173" y="136624"/>
                    </a:lnTo>
                    <a:lnTo>
                      <a:pt x="813941" y="136624"/>
                    </a:lnTo>
                    <a:lnTo>
                      <a:pt x="910092" y="136624"/>
                    </a:lnTo>
                    <a:cubicBezTo>
                      <a:pt x="920706" y="144429"/>
                      <a:pt x="929885" y="151307"/>
                      <a:pt x="937629" y="157257"/>
                    </a:cubicBezTo>
                    <a:lnTo>
                      <a:pt x="950741" y="167696"/>
                    </a:lnTo>
                    <a:lnTo>
                      <a:pt x="950741" y="0"/>
                    </a:lnTo>
                    <a:close/>
                    <a:moveTo>
                      <a:pt x="455392" y="231976"/>
                    </a:moveTo>
                    <a:cubicBezTo>
                      <a:pt x="458801" y="231976"/>
                      <a:pt x="460406" y="232350"/>
                      <a:pt x="460206" y="233099"/>
                    </a:cubicBezTo>
                    <a:cubicBezTo>
                      <a:pt x="460006" y="233848"/>
                      <a:pt x="459906" y="236201"/>
                      <a:pt x="459906" y="240159"/>
                    </a:cubicBezTo>
                    <a:cubicBezTo>
                      <a:pt x="459906" y="253991"/>
                      <a:pt x="464535" y="268949"/>
                      <a:pt x="473793" y="285034"/>
                    </a:cubicBezTo>
                    <a:cubicBezTo>
                      <a:pt x="483051" y="301118"/>
                      <a:pt x="495333" y="316640"/>
                      <a:pt x="510639" y="331598"/>
                    </a:cubicBezTo>
                    <a:cubicBezTo>
                      <a:pt x="525946" y="346556"/>
                      <a:pt x="541842" y="358597"/>
                      <a:pt x="558327" y="367722"/>
                    </a:cubicBezTo>
                    <a:cubicBezTo>
                      <a:pt x="574812" y="376847"/>
                      <a:pt x="590170" y="381409"/>
                      <a:pt x="604402" y="381409"/>
                    </a:cubicBezTo>
                    <a:cubicBezTo>
                      <a:pt x="613489" y="381409"/>
                      <a:pt x="623007" y="379808"/>
                      <a:pt x="632954" y="376606"/>
                    </a:cubicBezTo>
                    <a:cubicBezTo>
                      <a:pt x="642902" y="373403"/>
                      <a:pt x="652026" y="368819"/>
                      <a:pt x="660328" y="362852"/>
                    </a:cubicBezTo>
                    <a:cubicBezTo>
                      <a:pt x="668630" y="356885"/>
                      <a:pt x="675490" y="349617"/>
                      <a:pt x="680908" y="341049"/>
                    </a:cubicBezTo>
                    <a:cubicBezTo>
                      <a:pt x="686327" y="332480"/>
                      <a:pt x="689036" y="322659"/>
                      <a:pt x="689036" y="311585"/>
                    </a:cubicBezTo>
                    <a:lnTo>
                      <a:pt x="689036" y="298998"/>
                    </a:lnTo>
                    <a:cubicBezTo>
                      <a:pt x="689036" y="283210"/>
                      <a:pt x="686497" y="271391"/>
                      <a:pt x="681420" y="263542"/>
                    </a:cubicBezTo>
                    <a:cubicBezTo>
                      <a:pt x="678881" y="259617"/>
                      <a:pt x="675344" y="254755"/>
                      <a:pt x="670810" y="248957"/>
                    </a:cubicBezTo>
                    <a:lnTo>
                      <a:pt x="656861" y="231976"/>
                    </a:lnTo>
                    <a:lnTo>
                      <a:pt x="455392" y="231976"/>
                    </a:lnTo>
                    <a:close/>
                    <a:moveTo>
                      <a:pt x="666754" y="537957"/>
                    </a:moveTo>
                    <a:lnTo>
                      <a:pt x="489147" y="634933"/>
                    </a:lnTo>
                    <a:lnTo>
                      <a:pt x="564508" y="686540"/>
                    </a:lnTo>
                    <a:lnTo>
                      <a:pt x="571558" y="671357"/>
                    </a:lnTo>
                    <a:cubicBezTo>
                      <a:pt x="576465" y="671357"/>
                      <a:pt x="582802" y="681772"/>
                      <a:pt x="590571" y="702600"/>
                    </a:cubicBezTo>
                    <a:lnTo>
                      <a:pt x="589170" y="702600"/>
                    </a:lnTo>
                    <a:lnTo>
                      <a:pt x="630708" y="712184"/>
                    </a:lnTo>
                    <a:lnTo>
                      <a:pt x="666332" y="766243"/>
                    </a:lnTo>
                    <a:lnTo>
                      <a:pt x="666754" y="537957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F8BAB6C6-BCD8-31F5-0303-44C3CD86BDB0}"/>
                  </a:ext>
                </a:extLst>
              </p:cNvPr>
              <p:cNvGrpSpPr/>
              <p:nvPr/>
            </p:nvGrpSpPr>
            <p:grpSpPr>
              <a:xfrm>
                <a:off x="10116933" y="-708196"/>
                <a:ext cx="182880" cy="1891652"/>
                <a:chOff x="5596007" y="1595881"/>
                <a:chExt cx="182880" cy="1891652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770257E7-A332-C36D-718D-5A9B81A78A46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67B738BF-FAEB-592A-BC94-58B523D1FAE1}"/>
                    </a:ext>
                  </a:extLst>
                </p:cNvPr>
                <p:cNvGrpSpPr/>
                <p:nvPr/>
              </p:nvGrpSpPr>
              <p:grpSpPr>
                <a:xfrm>
                  <a:off x="5596007" y="1595881"/>
                  <a:ext cx="182880" cy="1698761"/>
                  <a:chOff x="5302701" y="1049105"/>
                  <a:chExt cx="182880" cy="1698761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="" xmlns:a16="http://schemas.microsoft.com/office/drawing/2014/main" id="{57C965D3-B886-BE72-DD2C-CDA2C867C10F}"/>
                      </a:ext>
                    </a:extLst>
                  </p:cNvPr>
                  <p:cNvSpPr/>
                  <p:nvPr/>
                </p:nvSpPr>
                <p:spPr>
                  <a:xfrm>
                    <a:off x="5302701" y="164032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="" xmlns:a16="http://schemas.microsoft.com/office/drawing/2014/main" id="{643319C1-6A1C-1EC9-8534-2950D29CB5DB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="" xmlns:a16="http://schemas.microsoft.com/office/drawing/2014/main" id="{9CDABAFF-416A-AFA1-2ADE-2B1352719A4C}"/>
                      </a:ext>
                    </a:extLst>
                  </p:cNvPr>
                  <p:cNvSpPr/>
                  <p:nvPr/>
                </p:nvSpPr>
                <p:spPr>
                  <a:xfrm>
                    <a:off x="5302701" y="1049105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="" xmlns:a16="http://schemas.microsoft.com/office/drawing/2014/main" id="{BB9FF730-0EC4-B6A2-B5E7-D16EC2E619BE}"/>
                      </a:ext>
                    </a:extLst>
                  </p:cNvPr>
                  <p:cNvSpPr/>
                  <p:nvPr/>
                </p:nvSpPr>
                <p:spPr>
                  <a:xfrm>
                    <a:off x="5302701" y="1248850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="" xmlns:a16="http://schemas.microsoft.com/office/drawing/2014/main" id="{D732DE06-DA0A-4FE7-19F8-4CFEAD0F62B9}"/>
                      </a:ext>
                    </a:extLst>
                  </p:cNvPr>
                  <p:cNvSpPr/>
                  <p:nvPr/>
                </p:nvSpPr>
                <p:spPr>
                  <a:xfrm>
                    <a:off x="5302701" y="144058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="" xmlns:a16="http://schemas.microsoft.com/office/drawing/2014/main" id="{AD9BF7B7-6155-262E-E5B9-DEF70B0134EA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="" xmlns:a16="http://schemas.microsoft.com/office/drawing/2014/main" id="{318B3E58-40D0-213A-60AB-235EF239D289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="" xmlns:a16="http://schemas.microsoft.com/office/drawing/2014/main" id="{303FCA7B-0BB9-1E77-AD23-E28F741882D9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="" xmlns:a16="http://schemas.microsoft.com/office/drawing/2014/main" id="{CFFDC7E6-D10A-4D5B-4FEF-D82B05F18693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F5D15D64-6760-6A9B-079D-6076873621E7}"/>
                </a:ext>
              </a:extLst>
            </p:cNvPr>
            <p:cNvSpPr/>
            <p:nvPr/>
          </p:nvSpPr>
          <p:spPr>
            <a:xfrm>
              <a:off x="5513231" y="2712337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CC8A83-86B9-4EBF-C101-EF325224EB2F}"/>
              </a:ext>
            </a:extLst>
          </p:cNvPr>
          <p:cNvGrpSpPr/>
          <p:nvPr/>
        </p:nvGrpSpPr>
        <p:grpSpPr>
          <a:xfrm>
            <a:off x="5131577" y="1487735"/>
            <a:ext cx="1807991" cy="3275094"/>
            <a:chOff x="2642722" y="2063082"/>
            <a:chExt cx="1807991" cy="3275094"/>
          </a:xfrm>
        </p:grpSpPr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3F1C220A-2E40-46E4-A8A7-B77040D631DE}"/>
                </a:ext>
              </a:extLst>
            </p:cNvPr>
            <p:cNvGrpSpPr/>
            <p:nvPr/>
          </p:nvGrpSpPr>
          <p:grpSpPr>
            <a:xfrm>
              <a:off x="2642722" y="2626855"/>
              <a:ext cx="1807991" cy="2711321"/>
              <a:chOff x="2642722" y="2626855"/>
              <a:chExt cx="1807991" cy="271132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="" xmlns:a16="http://schemas.microsoft.com/office/drawing/2014/main" id="{13C900D6-EF25-BB7C-29E8-8E4027C2F436}"/>
                  </a:ext>
                </a:extLst>
              </p:cNvPr>
              <p:cNvGrpSpPr/>
              <p:nvPr/>
            </p:nvGrpSpPr>
            <p:grpSpPr>
              <a:xfrm>
                <a:off x="2642722" y="2626855"/>
                <a:ext cx="1807991" cy="2611097"/>
                <a:chOff x="3004015" y="3159429"/>
                <a:chExt cx="1807991" cy="2611097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="" xmlns:a16="http://schemas.microsoft.com/office/drawing/2014/main" id="{921A975D-787D-8225-50BB-3706DE65A838}"/>
                    </a:ext>
                  </a:extLst>
                </p:cNvPr>
                <p:cNvGrpSpPr/>
                <p:nvPr/>
              </p:nvGrpSpPr>
              <p:grpSpPr>
                <a:xfrm>
                  <a:off x="3004015" y="3962474"/>
                  <a:ext cx="1807991" cy="1808052"/>
                  <a:chOff x="4639059" y="4768485"/>
                  <a:chExt cx="1807991" cy="180805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102" name="Freeform: Shape 101">
                    <a:extLst>
                      <a:ext uri="{FF2B5EF4-FFF2-40B4-BE49-F238E27FC236}">
                        <a16:creationId xmlns="" xmlns:a16="http://schemas.microsoft.com/office/drawing/2014/main" id="{69823B1A-7FB7-621B-DE9E-7CE1B694A672}"/>
                      </a:ext>
                    </a:extLst>
                  </p:cNvPr>
                  <p:cNvSpPr/>
                  <p:nvPr/>
                </p:nvSpPr>
                <p:spPr>
                  <a:xfrm>
                    <a:off x="4639059" y="4768485"/>
                    <a:ext cx="1807991" cy="1808052"/>
                  </a:xfrm>
                  <a:custGeom>
                    <a:avLst/>
                    <a:gdLst>
                      <a:gd name="connsiteX0" fmla="*/ 897661 w 1807991"/>
                      <a:gd name="connsiteY0" fmla="*/ 139685 h 1808052"/>
                      <a:gd name="connsiteX1" fmla="*/ 806221 w 1807991"/>
                      <a:gd name="connsiteY1" fmla="*/ 231125 h 1808052"/>
                      <a:gd name="connsiteX2" fmla="*/ 897661 w 1807991"/>
                      <a:gd name="connsiteY2" fmla="*/ 322565 h 1808052"/>
                      <a:gd name="connsiteX3" fmla="*/ 989101 w 1807991"/>
                      <a:gd name="connsiteY3" fmla="*/ 231125 h 1808052"/>
                      <a:gd name="connsiteX4" fmla="*/ 897661 w 1807991"/>
                      <a:gd name="connsiteY4" fmla="*/ 139685 h 1808052"/>
                      <a:gd name="connsiteX5" fmla="*/ 915262 w 1807991"/>
                      <a:gd name="connsiteY5" fmla="*/ 0 h 1808052"/>
                      <a:gd name="connsiteX6" fmla="*/ 1807991 w 1807991"/>
                      <a:gd name="connsiteY6" fmla="*/ 917522 h 1808052"/>
                      <a:gd name="connsiteX7" fmla="*/ 892729 w 1807991"/>
                      <a:gd name="connsiteY7" fmla="*/ 1808052 h 1808052"/>
                      <a:gd name="connsiteX8" fmla="*/ 0 w 1807991"/>
                      <a:gd name="connsiteY8" fmla="*/ 890530 h 180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7991" h="1808052">
                        <a:moveTo>
                          <a:pt x="897661" y="139685"/>
                        </a:moveTo>
                        <a:cubicBezTo>
                          <a:pt x="847160" y="139685"/>
                          <a:pt x="806221" y="180624"/>
                          <a:pt x="806221" y="231125"/>
                        </a:cubicBezTo>
                        <a:cubicBezTo>
                          <a:pt x="806221" y="281626"/>
                          <a:pt x="847160" y="322565"/>
                          <a:pt x="897661" y="322565"/>
                        </a:cubicBezTo>
                        <a:cubicBezTo>
                          <a:pt x="948162" y="322565"/>
                          <a:pt x="989101" y="281626"/>
                          <a:pt x="989101" y="231125"/>
                        </a:cubicBezTo>
                        <a:cubicBezTo>
                          <a:pt x="989101" y="180624"/>
                          <a:pt x="948162" y="139685"/>
                          <a:pt x="897661" y="139685"/>
                        </a:cubicBezTo>
                        <a:close/>
                        <a:moveTo>
                          <a:pt x="915262" y="0"/>
                        </a:moveTo>
                        <a:lnTo>
                          <a:pt x="1807991" y="917522"/>
                        </a:lnTo>
                        <a:lnTo>
                          <a:pt x="892729" y="1808052"/>
                        </a:lnTo>
                        <a:lnTo>
                          <a:pt x="0" y="89053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="" xmlns:a16="http://schemas.microsoft.com/office/drawing/2014/main" id="{8E200E81-2818-A1A2-E649-E013B7479021}"/>
                      </a:ext>
                    </a:extLst>
                  </p:cNvPr>
                  <p:cNvSpPr txBox="1"/>
                  <p:nvPr/>
                </p:nvSpPr>
                <p:spPr>
                  <a:xfrm>
                    <a:off x="5058502" y="5316404"/>
                    <a:ext cx="969103" cy="819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1249" h="819745">
                        <a:moveTo>
                          <a:pt x="323174" y="0"/>
                        </a:moveTo>
                        <a:lnTo>
                          <a:pt x="364714" y="0"/>
                        </a:lnTo>
                        <a:lnTo>
                          <a:pt x="1211899" y="0"/>
                        </a:lnTo>
                        <a:lnTo>
                          <a:pt x="1271249" y="95352"/>
                        </a:lnTo>
                        <a:lnTo>
                          <a:pt x="897289" y="95352"/>
                        </a:lnTo>
                        <a:lnTo>
                          <a:pt x="897289" y="100044"/>
                        </a:lnTo>
                        <a:cubicBezTo>
                          <a:pt x="934737" y="106315"/>
                          <a:pt x="971087" y="118771"/>
                          <a:pt x="1006340" y="137413"/>
                        </a:cubicBezTo>
                        <a:cubicBezTo>
                          <a:pt x="1041593" y="156055"/>
                          <a:pt x="1071150" y="177825"/>
                          <a:pt x="1095010" y="202723"/>
                        </a:cubicBezTo>
                        <a:cubicBezTo>
                          <a:pt x="1118870" y="227621"/>
                          <a:pt x="1136712" y="254643"/>
                          <a:pt x="1148534" y="283788"/>
                        </a:cubicBezTo>
                        <a:cubicBezTo>
                          <a:pt x="1160357" y="312934"/>
                          <a:pt x="1166268" y="341783"/>
                          <a:pt x="1166268" y="370335"/>
                        </a:cubicBezTo>
                        <a:cubicBezTo>
                          <a:pt x="1166268" y="386864"/>
                          <a:pt x="1163504" y="405451"/>
                          <a:pt x="1157974" y="426094"/>
                        </a:cubicBezTo>
                        <a:cubicBezTo>
                          <a:pt x="1152444" y="446738"/>
                          <a:pt x="1144265" y="466432"/>
                          <a:pt x="1133435" y="485178"/>
                        </a:cubicBezTo>
                        <a:cubicBezTo>
                          <a:pt x="1122606" y="503924"/>
                          <a:pt x="1108334" y="520016"/>
                          <a:pt x="1090618" y="533455"/>
                        </a:cubicBezTo>
                        <a:cubicBezTo>
                          <a:pt x="1072903" y="546893"/>
                          <a:pt x="1051992" y="553612"/>
                          <a:pt x="1027887" y="553612"/>
                        </a:cubicBezTo>
                        <a:cubicBezTo>
                          <a:pt x="1004909" y="553612"/>
                          <a:pt x="982617" y="545203"/>
                          <a:pt x="961010" y="528385"/>
                        </a:cubicBezTo>
                        <a:cubicBezTo>
                          <a:pt x="939403" y="511566"/>
                          <a:pt x="928599" y="487694"/>
                          <a:pt x="928599" y="456770"/>
                        </a:cubicBezTo>
                        <a:cubicBezTo>
                          <a:pt x="928599" y="446497"/>
                          <a:pt x="930415" y="435634"/>
                          <a:pt x="934047" y="424182"/>
                        </a:cubicBezTo>
                        <a:cubicBezTo>
                          <a:pt x="937679" y="412730"/>
                          <a:pt x="943513" y="401626"/>
                          <a:pt x="951548" y="390871"/>
                        </a:cubicBezTo>
                        <a:cubicBezTo>
                          <a:pt x="959583" y="380116"/>
                          <a:pt x="970008" y="371106"/>
                          <a:pt x="982824" y="363842"/>
                        </a:cubicBezTo>
                        <a:cubicBezTo>
                          <a:pt x="995640" y="356578"/>
                          <a:pt x="1010216" y="352946"/>
                          <a:pt x="1026553" y="352946"/>
                        </a:cubicBezTo>
                        <a:cubicBezTo>
                          <a:pt x="1035730" y="352946"/>
                          <a:pt x="1045414" y="354739"/>
                          <a:pt x="1055606" y="358327"/>
                        </a:cubicBezTo>
                        <a:cubicBezTo>
                          <a:pt x="1065798" y="361915"/>
                          <a:pt x="1070494" y="364776"/>
                          <a:pt x="1069693" y="366910"/>
                        </a:cubicBezTo>
                        <a:cubicBezTo>
                          <a:pt x="1071457" y="360995"/>
                          <a:pt x="1072339" y="351767"/>
                          <a:pt x="1072339" y="339225"/>
                        </a:cubicBezTo>
                        <a:cubicBezTo>
                          <a:pt x="1072339" y="324771"/>
                          <a:pt x="1067054" y="310614"/>
                          <a:pt x="1056484" y="296753"/>
                        </a:cubicBezTo>
                        <a:cubicBezTo>
                          <a:pt x="1045914" y="282892"/>
                          <a:pt x="1031571" y="270554"/>
                          <a:pt x="1013456" y="259739"/>
                        </a:cubicBezTo>
                        <a:cubicBezTo>
                          <a:pt x="995340" y="248925"/>
                          <a:pt x="974759" y="240408"/>
                          <a:pt x="951715" y="234189"/>
                        </a:cubicBezTo>
                        <a:cubicBezTo>
                          <a:pt x="940192" y="231079"/>
                          <a:pt x="928822" y="228747"/>
                          <a:pt x="917606" y="227193"/>
                        </a:cubicBezTo>
                        <a:lnTo>
                          <a:pt x="897289" y="225765"/>
                        </a:lnTo>
                        <a:lnTo>
                          <a:pt x="897178" y="819745"/>
                        </a:lnTo>
                        <a:lnTo>
                          <a:pt x="824441" y="782076"/>
                        </a:lnTo>
                        <a:cubicBezTo>
                          <a:pt x="791782" y="677458"/>
                          <a:pt x="745852" y="599802"/>
                          <a:pt x="686649" y="549109"/>
                        </a:cubicBezTo>
                        <a:cubicBezTo>
                          <a:pt x="627447" y="498416"/>
                          <a:pt x="558256" y="467881"/>
                          <a:pt x="479078" y="457504"/>
                        </a:cubicBezTo>
                        <a:lnTo>
                          <a:pt x="398513" y="343562"/>
                        </a:lnTo>
                        <a:lnTo>
                          <a:pt x="793398" y="112052"/>
                        </a:lnTo>
                        <a:lnTo>
                          <a:pt x="793398" y="95352"/>
                        </a:lnTo>
                        <a:lnTo>
                          <a:pt x="394311" y="95352"/>
                        </a:lnTo>
                        <a:lnTo>
                          <a:pt x="377715" y="99036"/>
                        </a:lnTo>
                        <a:cubicBezTo>
                          <a:pt x="340384" y="109185"/>
                          <a:pt x="307565" y="123915"/>
                          <a:pt x="279258" y="143228"/>
                        </a:cubicBezTo>
                        <a:cubicBezTo>
                          <a:pt x="241514" y="168979"/>
                          <a:pt x="205809" y="205788"/>
                          <a:pt x="172142" y="253657"/>
                        </a:cubicBezTo>
                        <a:cubicBezTo>
                          <a:pt x="161690" y="271417"/>
                          <a:pt x="152688" y="287432"/>
                          <a:pt x="145135" y="301700"/>
                        </a:cubicBezTo>
                        <a:cubicBezTo>
                          <a:pt x="137582" y="315969"/>
                          <a:pt x="130562" y="332365"/>
                          <a:pt x="124076" y="350889"/>
                        </a:cubicBezTo>
                        <a:cubicBezTo>
                          <a:pt x="117591" y="369412"/>
                          <a:pt x="112387" y="389336"/>
                          <a:pt x="108466" y="410662"/>
                        </a:cubicBezTo>
                        <a:cubicBezTo>
                          <a:pt x="104545" y="431987"/>
                          <a:pt x="102584" y="456607"/>
                          <a:pt x="102584" y="484522"/>
                        </a:cubicBezTo>
                        <a:cubicBezTo>
                          <a:pt x="102584" y="504061"/>
                          <a:pt x="105512" y="525579"/>
                          <a:pt x="111368" y="549076"/>
                        </a:cubicBezTo>
                        <a:cubicBezTo>
                          <a:pt x="117224" y="572573"/>
                          <a:pt x="125422" y="595555"/>
                          <a:pt x="135962" y="618022"/>
                        </a:cubicBezTo>
                        <a:cubicBezTo>
                          <a:pt x="146503" y="640489"/>
                          <a:pt x="159419" y="660921"/>
                          <a:pt x="174710" y="679318"/>
                        </a:cubicBezTo>
                        <a:cubicBezTo>
                          <a:pt x="182356" y="688517"/>
                          <a:pt x="188694" y="696513"/>
                          <a:pt x="193726" y="703306"/>
                        </a:cubicBezTo>
                        <a:lnTo>
                          <a:pt x="197696" y="708922"/>
                        </a:lnTo>
                        <a:lnTo>
                          <a:pt x="196514" y="689814"/>
                        </a:lnTo>
                        <a:cubicBezTo>
                          <a:pt x="196514" y="665472"/>
                          <a:pt x="202977" y="644362"/>
                          <a:pt x="215904" y="626483"/>
                        </a:cubicBezTo>
                        <a:cubicBezTo>
                          <a:pt x="228831" y="608605"/>
                          <a:pt x="249549" y="599020"/>
                          <a:pt x="278057" y="597731"/>
                        </a:cubicBezTo>
                        <a:cubicBezTo>
                          <a:pt x="290999" y="597731"/>
                          <a:pt x="304385" y="600481"/>
                          <a:pt x="318217" y="605981"/>
                        </a:cubicBezTo>
                        <a:cubicBezTo>
                          <a:pt x="332048" y="611481"/>
                          <a:pt x="343808" y="619049"/>
                          <a:pt x="353496" y="628685"/>
                        </a:cubicBezTo>
                        <a:cubicBezTo>
                          <a:pt x="363184" y="638321"/>
                          <a:pt x="370989" y="649558"/>
                          <a:pt x="376911" y="662396"/>
                        </a:cubicBezTo>
                        <a:cubicBezTo>
                          <a:pt x="382834" y="675234"/>
                          <a:pt x="385795" y="688080"/>
                          <a:pt x="385795" y="700933"/>
                        </a:cubicBezTo>
                        <a:cubicBezTo>
                          <a:pt x="385795" y="712615"/>
                          <a:pt x="383345" y="724685"/>
                          <a:pt x="378446" y="737146"/>
                        </a:cubicBezTo>
                        <a:cubicBezTo>
                          <a:pt x="373546" y="749606"/>
                          <a:pt x="366008" y="761176"/>
                          <a:pt x="355831" y="771858"/>
                        </a:cubicBezTo>
                        <a:cubicBezTo>
                          <a:pt x="345654" y="782539"/>
                          <a:pt x="332330" y="791056"/>
                          <a:pt x="315860" y="797408"/>
                        </a:cubicBezTo>
                        <a:cubicBezTo>
                          <a:pt x="299389" y="803760"/>
                          <a:pt x="279813" y="806937"/>
                          <a:pt x="257132" y="806937"/>
                        </a:cubicBezTo>
                        <a:cubicBezTo>
                          <a:pt x="226934" y="806937"/>
                          <a:pt x="196699" y="799739"/>
                          <a:pt x="166427" y="785344"/>
                        </a:cubicBezTo>
                        <a:cubicBezTo>
                          <a:pt x="136155" y="770950"/>
                          <a:pt x="109003" y="749287"/>
                          <a:pt x="84973" y="720357"/>
                        </a:cubicBezTo>
                        <a:cubicBezTo>
                          <a:pt x="60942" y="691426"/>
                          <a:pt x="41032" y="655436"/>
                          <a:pt x="25244" y="612385"/>
                        </a:cubicBezTo>
                        <a:cubicBezTo>
                          <a:pt x="9456" y="569334"/>
                          <a:pt x="1080" y="517981"/>
                          <a:pt x="116" y="458327"/>
                        </a:cubicBezTo>
                        <a:cubicBezTo>
                          <a:pt x="-803" y="410977"/>
                          <a:pt x="3696" y="366718"/>
                          <a:pt x="13614" y="325550"/>
                        </a:cubicBezTo>
                        <a:cubicBezTo>
                          <a:pt x="23532" y="284381"/>
                          <a:pt x="37411" y="246453"/>
                          <a:pt x="55253" y="211763"/>
                        </a:cubicBezTo>
                        <a:cubicBezTo>
                          <a:pt x="73094" y="177073"/>
                          <a:pt x="93945" y="145893"/>
                          <a:pt x="117806" y="118223"/>
                        </a:cubicBezTo>
                        <a:cubicBezTo>
                          <a:pt x="141666" y="90552"/>
                          <a:pt x="168169" y="65666"/>
                          <a:pt x="197314" y="43562"/>
                        </a:cubicBezTo>
                        <a:cubicBezTo>
                          <a:pt x="217001" y="35912"/>
                          <a:pt x="229595" y="29479"/>
                          <a:pt x="235095" y="24260"/>
                        </a:cubicBezTo>
                        <a:cubicBezTo>
                          <a:pt x="240595" y="19042"/>
                          <a:pt x="249364" y="14680"/>
                          <a:pt x="261401" y="11174"/>
                        </a:cubicBezTo>
                        <a:cubicBezTo>
                          <a:pt x="273439" y="7668"/>
                          <a:pt x="287081" y="4929"/>
                          <a:pt x="302328" y="2957"/>
                        </a:cubicBezTo>
                        <a:lnTo>
                          <a:pt x="323832" y="1193"/>
                        </a:lnTo>
                        <a:lnTo>
                          <a:pt x="323174" y="0"/>
                        </a:lnTo>
                        <a:close/>
                        <a:moveTo>
                          <a:pt x="793398" y="238069"/>
                        </a:moveTo>
                        <a:cubicBezTo>
                          <a:pt x="766254" y="261062"/>
                          <a:pt x="735007" y="282943"/>
                          <a:pt x="699658" y="303713"/>
                        </a:cubicBezTo>
                        <a:cubicBezTo>
                          <a:pt x="664308" y="324482"/>
                          <a:pt x="625983" y="343354"/>
                          <a:pt x="584681" y="360328"/>
                        </a:cubicBezTo>
                        <a:cubicBezTo>
                          <a:pt x="623804" y="372188"/>
                          <a:pt x="663979" y="395856"/>
                          <a:pt x="705206" y="431331"/>
                        </a:cubicBezTo>
                        <a:cubicBezTo>
                          <a:pt x="746434" y="466807"/>
                          <a:pt x="775831" y="511503"/>
                          <a:pt x="793398" y="565420"/>
                        </a:cubicBezTo>
                        <a:lnTo>
                          <a:pt x="793398" y="238069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1500" b="1" dirty="0">
                      <a:latin typeface="Nikosh" panose="02000000000000000000" pitchFamily="2" charset="0"/>
                      <a:cs typeface="Nikosh" panose="02000000000000000000" pitchFamily="2" charset="0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="" xmlns:a16="http://schemas.microsoft.com/office/drawing/2014/main" id="{D6C665A5-BF37-2028-6F47-E2A897801542}"/>
                    </a:ext>
                  </a:extLst>
                </p:cNvPr>
                <p:cNvGrpSpPr/>
                <p:nvPr/>
              </p:nvGrpSpPr>
              <p:grpSpPr>
                <a:xfrm>
                  <a:off x="3815074" y="3159429"/>
                  <a:ext cx="182880" cy="1107415"/>
                  <a:chOff x="5596007" y="2380118"/>
                  <a:chExt cx="182880" cy="1107415"/>
                </a:xfrm>
              </p:grpSpPr>
              <p:sp>
                <p:nvSpPr>
                  <p:cNvPr id="91" name="Oval 90">
                    <a:extLst>
                      <a:ext uri="{FF2B5EF4-FFF2-40B4-BE49-F238E27FC236}">
                        <a16:creationId xmlns="" xmlns:a16="http://schemas.microsoft.com/office/drawing/2014/main" id="{22D102DF-40E2-73E6-8850-B00635484E71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" name="Group 91">
                    <a:extLst>
                      <a:ext uri="{FF2B5EF4-FFF2-40B4-BE49-F238E27FC236}">
                        <a16:creationId xmlns="" xmlns:a16="http://schemas.microsoft.com/office/drawing/2014/main" id="{3655C6E0-132D-04EF-1BA6-F73591259434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2380118"/>
                    <a:ext cx="182880" cy="914524"/>
                    <a:chOff x="5302701" y="1833342"/>
                    <a:chExt cx="182880" cy="914524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="" xmlns:a16="http://schemas.microsoft.com/office/drawing/2014/main" id="{28AF49A7-F635-D598-52A6-7C3E8E906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="" xmlns:a16="http://schemas.microsoft.com/office/drawing/2014/main" id="{087C8C3E-FE86-0515-83F9-FA8D5690C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="" xmlns:a16="http://schemas.microsoft.com/office/drawing/2014/main" id="{D4215B4F-6284-AA18-A991-47C03B4D6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="" xmlns:a16="http://schemas.microsoft.com/office/drawing/2014/main" id="{2B554E95-62B0-3C6B-C68C-61E59D16F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="" xmlns:a16="http://schemas.microsoft.com/office/drawing/2014/main" id="{E8D6F859-A00E-7992-FD89-225CFE685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20C8346D-05D5-FDF0-B3CB-47E06C1A8227}"/>
                  </a:ext>
                </a:extLst>
              </p:cNvPr>
              <p:cNvSpPr txBox="1"/>
              <p:nvPr/>
            </p:nvSpPr>
            <p:spPr>
              <a:xfrm>
                <a:off x="2697702" y="3476128"/>
                <a:ext cx="1445613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endParaRPr lang="en-US" sz="11500" b="1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995C15D6-350C-470F-4BBB-38A7BB991800}"/>
                </a:ext>
              </a:extLst>
            </p:cNvPr>
            <p:cNvSpPr/>
            <p:nvPr/>
          </p:nvSpPr>
          <p:spPr>
            <a:xfrm>
              <a:off x="3299545" y="2063082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3229D59-E1C1-8058-BEAA-686EAB8E7628}"/>
              </a:ext>
            </a:extLst>
          </p:cNvPr>
          <p:cNvGrpSpPr/>
          <p:nvPr/>
        </p:nvGrpSpPr>
        <p:grpSpPr>
          <a:xfrm>
            <a:off x="3742262" y="1482011"/>
            <a:ext cx="1807991" cy="3937749"/>
            <a:chOff x="5872485" y="1434452"/>
            <a:chExt cx="1807991" cy="3937749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DC47BE3C-332E-8DCA-EBF2-C1B21FC2E1F7}"/>
                </a:ext>
              </a:extLst>
            </p:cNvPr>
            <p:cNvGrpSpPr/>
            <p:nvPr/>
          </p:nvGrpSpPr>
          <p:grpSpPr>
            <a:xfrm>
              <a:off x="5872485" y="1998811"/>
              <a:ext cx="1807991" cy="3373390"/>
              <a:chOff x="6520472" y="-1262136"/>
              <a:chExt cx="1807991" cy="337339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="" xmlns:a16="http://schemas.microsoft.com/office/drawing/2014/main" id="{A77CA521-A7FE-A5FB-35CD-01BDE5DC0EF5}"/>
                  </a:ext>
                </a:extLst>
              </p:cNvPr>
              <p:cNvGrpSpPr/>
              <p:nvPr/>
            </p:nvGrpSpPr>
            <p:grpSpPr>
              <a:xfrm>
                <a:off x="6520472" y="303202"/>
                <a:ext cx="1807991" cy="1808052"/>
                <a:chOff x="6520472" y="303202"/>
                <a:chExt cx="1807991" cy="1808052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="" xmlns:a16="http://schemas.microsoft.com/office/drawing/2014/main" id="{5FB3BC8F-C842-3D4A-263F-22EEB9F9898C}"/>
                    </a:ext>
                  </a:extLst>
                </p:cNvPr>
                <p:cNvSpPr/>
                <p:nvPr/>
              </p:nvSpPr>
              <p:spPr>
                <a:xfrm>
                  <a:off x="6520472" y="303202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="" xmlns:a16="http://schemas.microsoft.com/office/drawing/2014/main" id="{70214EB1-0C4B-E0E5-371A-387C76837655}"/>
                    </a:ext>
                  </a:extLst>
                </p:cNvPr>
                <p:cNvSpPr txBox="1"/>
                <p:nvPr/>
              </p:nvSpPr>
              <p:spPr>
                <a:xfrm>
                  <a:off x="7157025" y="1025212"/>
                  <a:ext cx="583299" cy="821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99" h="806937">
                      <a:moveTo>
                        <a:pt x="241338" y="0"/>
                      </a:moveTo>
                      <a:lnTo>
                        <a:pt x="262129" y="0"/>
                      </a:lnTo>
                      <a:cubicBezTo>
                        <a:pt x="301459" y="0"/>
                        <a:pt x="337487" y="6671"/>
                        <a:pt x="370212" y="20013"/>
                      </a:cubicBezTo>
                      <a:cubicBezTo>
                        <a:pt x="402938" y="33355"/>
                        <a:pt x="430679" y="50878"/>
                        <a:pt x="453434" y="72581"/>
                      </a:cubicBezTo>
                      <a:cubicBezTo>
                        <a:pt x="476190" y="94285"/>
                        <a:pt x="493802" y="119557"/>
                        <a:pt x="506270" y="148398"/>
                      </a:cubicBezTo>
                      <a:cubicBezTo>
                        <a:pt x="518737" y="177240"/>
                        <a:pt x="524971" y="206300"/>
                        <a:pt x="524971" y="235579"/>
                      </a:cubicBezTo>
                      <a:cubicBezTo>
                        <a:pt x="524971" y="290578"/>
                        <a:pt x="506032" y="342098"/>
                        <a:pt x="468155" y="390137"/>
                      </a:cubicBezTo>
                      <a:cubicBezTo>
                        <a:pt x="430278" y="438176"/>
                        <a:pt x="372381" y="471899"/>
                        <a:pt x="294462" y="491304"/>
                      </a:cubicBezTo>
                      <a:cubicBezTo>
                        <a:pt x="353346" y="522881"/>
                        <a:pt x="405406" y="558345"/>
                        <a:pt x="450644" y="597697"/>
                      </a:cubicBezTo>
                      <a:cubicBezTo>
                        <a:pt x="495881" y="637049"/>
                        <a:pt x="540100" y="678918"/>
                        <a:pt x="583299" y="723303"/>
                      </a:cubicBezTo>
                      <a:lnTo>
                        <a:pt x="583299" y="806937"/>
                      </a:lnTo>
                      <a:cubicBezTo>
                        <a:pt x="529663" y="771283"/>
                        <a:pt x="484270" y="737839"/>
                        <a:pt x="447119" y="706603"/>
                      </a:cubicBezTo>
                      <a:cubicBezTo>
                        <a:pt x="409969" y="675368"/>
                        <a:pt x="372918" y="647846"/>
                        <a:pt x="335967" y="624037"/>
                      </a:cubicBezTo>
                      <a:cubicBezTo>
                        <a:pt x="299017" y="600229"/>
                        <a:pt x="262700" y="580597"/>
                        <a:pt x="227017" y="565142"/>
                      </a:cubicBezTo>
                      <a:cubicBezTo>
                        <a:pt x="191334" y="549688"/>
                        <a:pt x="153939" y="540448"/>
                        <a:pt x="114831" y="537424"/>
                      </a:cubicBezTo>
                      <a:lnTo>
                        <a:pt x="0" y="352123"/>
                      </a:lnTo>
                      <a:cubicBezTo>
                        <a:pt x="75087" y="371647"/>
                        <a:pt x="133740" y="381409"/>
                        <a:pt x="175961" y="381409"/>
                      </a:cubicBezTo>
                      <a:cubicBezTo>
                        <a:pt x="218864" y="381409"/>
                        <a:pt x="255725" y="375260"/>
                        <a:pt x="286546" y="362963"/>
                      </a:cubicBezTo>
                      <a:cubicBezTo>
                        <a:pt x="317366" y="350666"/>
                        <a:pt x="342509" y="335460"/>
                        <a:pt x="361974" y="317344"/>
                      </a:cubicBezTo>
                      <a:cubicBezTo>
                        <a:pt x="381438" y="299228"/>
                        <a:pt x="395918" y="279841"/>
                        <a:pt x="405414" y="259183"/>
                      </a:cubicBezTo>
                      <a:cubicBezTo>
                        <a:pt x="414909" y="238525"/>
                        <a:pt x="419656" y="220035"/>
                        <a:pt x="419656" y="203713"/>
                      </a:cubicBezTo>
                      <a:cubicBezTo>
                        <a:pt x="419656" y="171099"/>
                        <a:pt x="409717" y="146308"/>
                        <a:pt x="389837" y="129341"/>
                      </a:cubicBezTo>
                      <a:cubicBezTo>
                        <a:pt x="369957" y="112374"/>
                        <a:pt x="340404" y="103891"/>
                        <a:pt x="301178" y="103891"/>
                      </a:cubicBezTo>
                      <a:lnTo>
                        <a:pt x="297264" y="103891"/>
                      </a:lnTo>
                      <a:lnTo>
                        <a:pt x="297264" y="102268"/>
                      </a:lnTo>
                      <a:lnTo>
                        <a:pt x="297143" y="103891"/>
                      </a:lnTo>
                      <a:lnTo>
                        <a:pt x="289992" y="103891"/>
                      </a:lnTo>
                      <a:cubicBezTo>
                        <a:pt x="292794" y="103891"/>
                        <a:pt x="293962" y="104125"/>
                        <a:pt x="293495" y="104591"/>
                      </a:cubicBezTo>
                      <a:cubicBezTo>
                        <a:pt x="293261" y="104825"/>
                        <a:pt x="293459" y="105000"/>
                        <a:pt x="294087" y="105117"/>
                      </a:cubicBezTo>
                      <a:lnTo>
                        <a:pt x="297039" y="105280"/>
                      </a:lnTo>
                      <a:lnTo>
                        <a:pt x="294440" y="140143"/>
                      </a:lnTo>
                      <a:cubicBezTo>
                        <a:pt x="292557" y="152080"/>
                        <a:pt x="289733" y="163331"/>
                        <a:pt x="285968" y="173893"/>
                      </a:cubicBezTo>
                      <a:cubicBezTo>
                        <a:pt x="278437" y="195018"/>
                        <a:pt x="267937" y="213116"/>
                        <a:pt x="254469" y="228185"/>
                      </a:cubicBezTo>
                      <a:cubicBezTo>
                        <a:pt x="241001" y="243254"/>
                        <a:pt x="225802" y="254769"/>
                        <a:pt x="208872" y="262730"/>
                      </a:cubicBezTo>
                      <a:cubicBezTo>
                        <a:pt x="191942" y="270691"/>
                        <a:pt x="174775" y="274671"/>
                        <a:pt x="157371" y="274671"/>
                      </a:cubicBezTo>
                      <a:cubicBezTo>
                        <a:pt x="126580" y="274671"/>
                        <a:pt x="100689" y="264961"/>
                        <a:pt x="79697" y="245541"/>
                      </a:cubicBezTo>
                      <a:cubicBezTo>
                        <a:pt x="58705" y="226120"/>
                        <a:pt x="48209" y="202646"/>
                        <a:pt x="48209" y="175116"/>
                      </a:cubicBezTo>
                      <a:cubicBezTo>
                        <a:pt x="48209" y="152775"/>
                        <a:pt x="54084" y="132136"/>
                        <a:pt x="65832" y="113197"/>
                      </a:cubicBezTo>
                      <a:cubicBezTo>
                        <a:pt x="77581" y="94259"/>
                        <a:pt x="91927" y="77555"/>
                        <a:pt x="108872" y="63086"/>
                      </a:cubicBezTo>
                      <a:cubicBezTo>
                        <a:pt x="125817" y="48617"/>
                        <a:pt x="144058" y="36491"/>
                        <a:pt x="163597" y="26706"/>
                      </a:cubicBezTo>
                      <a:cubicBezTo>
                        <a:pt x="183136" y="16922"/>
                        <a:pt x="202386" y="9888"/>
                        <a:pt x="221347" y="5603"/>
                      </a:cubicBezTo>
                      <a:lnTo>
                        <a:pt x="241338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solidFill>
                    <a:schemeClr val="accent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1500" b="1" dirty="0"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="" xmlns:a16="http://schemas.microsoft.com/office/drawing/2014/main" id="{91D11957-343A-68AD-9310-0201AF82E9C9}"/>
                    </a:ext>
                  </a:extLst>
                </p:cNvPr>
                <p:cNvSpPr txBox="1"/>
                <p:nvPr/>
              </p:nvSpPr>
              <p:spPr>
                <a:xfrm>
                  <a:off x="7054784" y="629534"/>
                  <a:ext cx="738536" cy="395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536" h="395641">
                      <a:moveTo>
                        <a:pt x="53302" y="0"/>
                      </a:moveTo>
                      <a:lnTo>
                        <a:pt x="130353" y="37136"/>
                      </a:lnTo>
                      <a:cubicBezTo>
                        <a:pt x="127388" y="53043"/>
                        <a:pt x="125020" y="65206"/>
                        <a:pt x="123249" y="73627"/>
                      </a:cubicBezTo>
                      <a:cubicBezTo>
                        <a:pt x="121477" y="82047"/>
                        <a:pt x="120591" y="89741"/>
                        <a:pt x="120591" y="96709"/>
                      </a:cubicBezTo>
                      <a:cubicBezTo>
                        <a:pt x="120591" y="117938"/>
                        <a:pt x="128489" y="133455"/>
                        <a:pt x="144285" y="143262"/>
                      </a:cubicBezTo>
                      <a:cubicBezTo>
                        <a:pt x="160081" y="153068"/>
                        <a:pt x="184619" y="157972"/>
                        <a:pt x="217900" y="157972"/>
                      </a:cubicBezTo>
                      <a:cubicBezTo>
                        <a:pt x="248454" y="157972"/>
                        <a:pt x="278830" y="156652"/>
                        <a:pt x="309028" y="154014"/>
                      </a:cubicBezTo>
                      <a:cubicBezTo>
                        <a:pt x="326728" y="153005"/>
                        <a:pt x="344863" y="151990"/>
                        <a:pt x="363431" y="150967"/>
                      </a:cubicBezTo>
                      <a:cubicBezTo>
                        <a:pt x="381999" y="149944"/>
                        <a:pt x="398109" y="149433"/>
                        <a:pt x="411763" y="149433"/>
                      </a:cubicBezTo>
                      <a:cubicBezTo>
                        <a:pt x="469712" y="149433"/>
                        <a:pt x="512597" y="161037"/>
                        <a:pt x="540415" y="184245"/>
                      </a:cubicBezTo>
                      <a:cubicBezTo>
                        <a:pt x="568234" y="207453"/>
                        <a:pt x="585819" y="234022"/>
                        <a:pt x="593172" y="263953"/>
                      </a:cubicBezTo>
                      <a:lnTo>
                        <a:pt x="593417" y="265666"/>
                      </a:lnTo>
                      <a:cubicBezTo>
                        <a:pt x="592157" y="279527"/>
                        <a:pt x="591075" y="290527"/>
                        <a:pt x="590170" y="298665"/>
                      </a:cubicBezTo>
                      <a:lnTo>
                        <a:pt x="589768" y="300289"/>
                      </a:lnTo>
                      <a:lnTo>
                        <a:pt x="683877" y="300289"/>
                      </a:lnTo>
                      <a:lnTo>
                        <a:pt x="738536" y="395641"/>
                      </a:lnTo>
                      <a:lnTo>
                        <a:pt x="52635" y="395641"/>
                      </a:lnTo>
                      <a:lnTo>
                        <a:pt x="0" y="300289"/>
                      </a:lnTo>
                      <a:lnTo>
                        <a:pt x="506670" y="300289"/>
                      </a:lnTo>
                      <a:cubicBezTo>
                        <a:pt x="508301" y="299844"/>
                        <a:pt x="509116" y="299955"/>
                        <a:pt x="509116" y="300622"/>
                      </a:cubicBezTo>
                      <a:cubicBezTo>
                        <a:pt x="509116" y="293640"/>
                        <a:pt x="506874" y="287910"/>
                        <a:pt x="502390" y="283433"/>
                      </a:cubicBezTo>
                      <a:cubicBezTo>
                        <a:pt x="497905" y="278956"/>
                        <a:pt x="491249" y="274916"/>
                        <a:pt x="482421" y="271314"/>
                      </a:cubicBezTo>
                      <a:cubicBezTo>
                        <a:pt x="473593" y="267711"/>
                        <a:pt x="463519" y="265254"/>
                        <a:pt x="452201" y="263942"/>
                      </a:cubicBezTo>
                      <a:cubicBezTo>
                        <a:pt x="440882" y="262630"/>
                        <a:pt x="429753" y="261974"/>
                        <a:pt x="418812" y="261974"/>
                      </a:cubicBezTo>
                      <a:cubicBezTo>
                        <a:pt x="408153" y="261974"/>
                        <a:pt x="394273" y="262426"/>
                        <a:pt x="377173" y="263331"/>
                      </a:cubicBezTo>
                      <a:cubicBezTo>
                        <a:pt x="360073" y="264235"/>
                        <a:pt x="341924" y="265643"/>
                        <a:pt x="322726" y="267556"/>
                      </a:cubicBezTo>
                      <a:cubicBezTo>
                        <a:pt x="304625" y="269394"/>
                        <a:pt x="286976" y="270802"/>
                        <a:pt x="269779" y="271781"/>
                      </a:cubicBezTo>
                      <a:cubicBezTo>
                        <a:pt x="252583" y="272759"/>
                        <a:pt x="238144" y="273248"/>
                        <a:pt x="226462" y="273248"/>
                      </a:cubicBezTo>
                      <a:cubicBezTo>
                        <a:pt x="204254" y="273248"/>
                        <a:pt x="181958" y="269501"/>
                        <a:pt x="159573" y="262008"/>
                      </a:cubicBezTo>
                      <a:cubicBezTo>
                        <a:pt x="137188" y="254514"/>
                        <a:pt x="116930" y="243692"/>
                        <a:pt x="98799" y="229542"/>
                      </a:cubicBezTo>
                      <a:cubicBezTo>
                        <a:pt x="80668" y="215391"/>
                        <a:pt x="65773" y="197376"/>
                        <a:pt x="54114" y="175495"/>
                      </a:cubicBezTo>
                      <a:cubicBezTo>
                        <a:pt x="42454" y="153613"/>
                        <a:pt x="36624" y="128767"/>
                        <a:pt x="36624" y="100956"/>
                      </a:cubicBezTo>
                      <a:cubicBezTo>
                        <a:pt x="36624" y="83122"/>
                        <a:pt x="42184" y="49470"/>
                        <a:pt x="53302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1500" b="1" dirty="0"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="" xmlns:a16="http://schemas.microsoft.com/office/drawing/2014/main" id="{4BF89221-C250-16CF-C64C-E852989F9858}"/>
                  </a:ext>
                </a:extLst>
              </p:cNvPr>
              <p:cNvGrpSpPr/>
              <p:nvPr/>
            </p:nvGrpSpPr>
            <p:grpSpPr>
              <a:xfrm>
                <a:off x="7332612" y="-1262136"/>
                <a:ext cx="182880" cy="1891652"/>
                <a:chOff x="5596007" y="1595881"/>
                <a:chExt cx="182880" cy="1891652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="" xmlns:a16="http://schemas.microsoft.com/office/drawing/2014/main" id="{8985C8AC-B2F6-6BA4-E7FB-1940015E1142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="" xmlns:a16="http://schemas.microsoft.com/office/drawing/2014/main" id="{E424F754-092B-D1F7-417C-5528200312FE}"/>
                    </a:ext>
                  </a:extLst>
                </p:cNvPr>
                <p:cNvGrpSpPr/>
                <p:nvPr/>
              </p:nvGrpSpPr>
              <p:grpSpPr>
                <a:xfrm>
                  <a:off x="5596007" y="1595881"/>
                  <a:ext cx="182880" cy="1698761"/>
                  <a:chOff x="5302701" y="1049105"/>
                  <a:chExt cx="182880" cy="1698761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73" name="Oval 72">
                    <a:extLst>
                      <a:ext uri="{FF2B5EF4-FFF2-40B4-BE49-F238E27FC236}">
                        <a16:creationId xmlns="" xmlns:a16="http://schemas.microsoft.com/office/drawing/2014/main" id="{B0AD9DC7-C631-7B58-02A3-F947E56FD42B}"/>
                      </a:ext>
                    </a:extLst>
                  </p:cNvPr>
                  <p:cNvSpPr/>
                  <p:nvPr/>
                </p:nvSpPr>
                <p:spPr>
                  <a:xfrm>
                    <a:off x="5302701" y="164032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="" xmlns:a16="http://schemas.microsoft.com/office/drawing/2014/main" id="{737E6218-6B3D-0E68-B7CF-FB4EF2DD6A36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="" xmlns:a16="http://schemas.microsoft.com/office/drawing/2014/main" id="{513C23C6-3BA5-10D2-E954-1D089AD5420A}"/>
                      </a:ext>
                    </a:extLst>
                  </p:cNvPr>
                  <p:cNvSpPr/>
                  <p:nvPr/>
                </p:nvSpPr>
                <p:spPr>
                  <a:xfrm>
                    <a:off x="5302701" y="1049105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="" xmlns:a16="http://schemas.microsoft.com/office/drawing/2014/main" id="{E759B440-0670-404C-A218-1B9ED7C7001B}"/>
                      </a:ext>
                    </a:extLst>
                  </p:cNvPr>
                  <p:cNvSpPr/>
                  <p:nvPr/>
                </p:nvSpPr>
                <p:spPr>
                  <a:xfrm>
                    <a:off x="5302701" y="1248850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="" xmlns:a16="http://schemas.microsoft.com/office/drawing/2014/main" id="{A34D65B3-77B4-D262-0FB1-E9BEB45A8D64}"/>
                      </a:ext>
                    </a:extLst>
                  </p:cNvPr>
                  <p:cNvSpPr/>
                  <p:nvPr/>
                </p:nvSpPr>
                <p:spPr>
                  <a:xfrm>
                    <a:off x="5302701" y="144058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="" xmlns:a16="http://schemas.microsoft.com/office/drawing/2014/main" id="{30E2429A-23FD-AFAD-F452-B14096343E35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="" xmlns:a16="http://schemas.microsoft.com/office/drawing/2014/main" id="{4C5AFC92-CCF5-C2C0-EBD5-978EB60C518B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="" xmlns:a16="http://schemas.microsoft.com/office/drawing/2014/main" id="{8447686C-4927-1A62-805D-056694F2E34F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="" xmlns:a16="http://schemas.microsoft.com/office/drawing/2014/main" id="{5CEDE176-1C30-86FE-7A95-78984BAE3CE0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B636899D-B8FB-7A8B-AA93-810A263B8EC4}"/>
                </a:ext>
              </a:extLst>
            </p:cNvPr>
            <p:cNvSpPr/>
            <p:nvPr/>
          </p:nvSpPr>
          <p:spPr>
            <a:xfrm>
              <a:off x="6540132" y="1434452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8A1DDA-FEDA-3E28-05CC-156ED149B752}"/>
              </a:ext>
            </a:extLst>
          </p:cNvPr>
          <p:cNvGrpSpPr/>
          <p:nvPr/>
        </p:nvGrpSpPr>
        <p:grpSpPr>
          <a:xfrm>
            <a:off x="2331316" y="1511431"/>
            <a:ext cx="2105255" cy="3157747"/>
            <a:chOff x="7565279" y="1069833"/>
            <a:chExt cx="2105255" cy="3157747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C6FE6945-EC34-6280-95EF-DF0069B6D718}"/>
                </a:ext>
              </a:extLst>
            </p:cNvPr>
            <p:cNvGrpSpPr/>
            <p:nvPr/>
          </p:nvGrpSpPr>
          <p:grpSpPr>
            <a:xfrm>
              <a:off x="7565279" y="1626309"/>
              <a:ext cx="2105255" cy="2601271"/>
              <a:chOff x="831286" y="1471588"/>
              <a:chExt cx="2105255" cy="2601271"/>
            </a:xfrm>
          </p:grpSpPr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70DC4308-6BED-4E04-85A5-0E44EB1866DC}"/>
                  </a:ext>
                </a:extLst>
              </p:cNvPr>
              <p:cNvSpPr txBox="1"/>
              <p:nvPr/>
            </p:nvSpPr>
            <p:spPr>
              <a:xfrm>
                <a:off x="2936420" y="3221242"/>
                <a:ext cx="121" cy="1623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623">
                    <a:moveTo>
                      <a:pt x="121" y="0"/>
                    </a:moveTo>
                    <a:lnTo>
                      <a:pt x="121" y="1623"/>
                    </a:lnTo>
                    <a:lnTo>
                      <a:pt x="0" y="1623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BCF9BDD4-C59B-AEF0-5E46-834EDDFB94B8}"/>
                  </a:ext>
                </a:extLst>
              </p:cNvPr>
              <p:cNvSpPr txBox="1"/>
              <p:nvPr/>
            </p:nvSpPr>
            <p:spPr>
              <a:xfrm>
                <a:off x="2929269" y="3222865"/>
                <a:ext cx="7151" cy="1389"/>
              </a:xfrm>
              <a:custGeom>
                <a:avLst/>
                <a:gdLst/>
                <a:ahLst/>
                <a:cxnLst/>
                <a:rect l="l" t="t" r="r" b="b"/>
                <a:pathLst>
                  <a:path w="7151" h="1389">
                    <a:moveTo>
                      <a:pt x="0" y="0"/>
                    </a:moveTo>
                    <a:lnTo>
                      <a:pt x="7151" y="0"/>
                    </a:lnTo>
                    <a:lnTo>
                      <a:pt x="7047" y="1389"/>
                    </a:lnTo>
                    <a:lnTo>
                      <a:pt x="4095" y="1226"/>
                    </a:lnTo>
                    <a:cubicBezTo>
                      <a:pt x="3467" y="1109"/>
                      <a:pt x="3269" y="934"/>
                      <a:pt x="3503" y="700"/>
                    </a:cubicBezTo>
                    <a:cubicBezTo>
                      <a:pt x="3970" y="234"/>
                      <a:pt x="2802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6504108-90C0-7C65-E01A-0F5E6997F2F4}"/>
                  </a:ext>
                </a:extLst>
              </p:cNvPr>
              <p:cNvSpPr txBox="1"/>
              <p:nvPr/>
            </p:nvSpPr>
            <p:spPr>
              <a:xfrm>
                <a:off x="2936316" y="3222865"/>
                <a:ext cx="225" cy="140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01">
                    <a:moveTo>
                      <a:pt x="104" y="0"/>
                    </a:moveTo>
                    <a:lnTo>
                      <a:pt x="225" y="0"/>
                    </a:lnTo>
                    <a:lnTo>
                      <a:pt x="225" y="1401"/>
                    </a:lnTo>
                    <a:lnTo>
                      <a:pt x="0" y="138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6FC7ECE7-C804-8588-8AA7-F964369700C0}"/>
                  </a:ext>
                </a:extLst>
              </p:cNvPr>
              <p:cNvSpPr/>
              <p:nvPr/>
            </p:nvSpPr>
            <p:spPr>
              <a:xfrm>
                <a:off x="831286" y="2264807"/>
                <a:ext cx="1807991" cy="1808052"/>
              </a:xfrm>
              <a:custGeom>
                <a:avLst/>
                <a:gdLst>
                  <a:gd name="connsiteX0" fmla="*/ 897661 w 1807991"/>
                  <a:gd name="connsiteY0" fmla="*/ 139685 h 1808052"/>
                  <a:gd name="connsiteX1" fmla="*/ 806221 w 1807991"/>
                  <a:gd name="connsiteY1" fmla="*/ 231125 h 1808052"/>
                  <a:gd name="connsiteX2" fmla="*/ 897661 w 1807991"/>
                  <a:gd name="connsiteY2" fmla="*/ 322565 h 1808052"/>
                  <a:gd name="connsiteX3" fmla="*/ 989101 w 1807991"/>
                  <a:gd name="connsiteY3" fmla="*/ 231125 h 1808052"/>
                  <a:gd name="connsiteX4" fmla="*/ 897661 w 1807991"/>
                  <a:gd name="connsiteY4" fmla="*/ 139685 h 1808052"/>
                  <a:gd name="connsiteX5" fmla="*/ 915262 w 1807991"/>
                  <a:gd name="connsiteY5" fmla="*/ 0 h 1808052"/>
                  <a:gd name="connsiteX6" fmla="*/ 1807991 w 1807991"/>
                  <a:gd name="connsiteY6" fmla="*/ 917522 h 1808052"/>
                  <a:gd name="connsiteX7" fmla="*/ 892729 w 1807991"/>
                  <a:gd name="connsiteY7" fmla="*/ 1808052 h 1808052"/>
                  <a:gd name="connsiteX8" fmla="*/ 0 w 1807991"/>
                  <a:gd name="connsiteY8" fmla="*/ 890530 h 18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991" h="1808052">
                    <a:moveTo>
                      <a:pt x="897661" y="139685"/>
                    </a:moveTo>
                    <a:cubicBezTo>
                      <a:pt x="847160" y="139685"/>
                      <a:pt x="806221" y="180624"/>
                      <a:pt x="806221" y="231125"/>
                    </a:cubicBezTo>
                    <a:cubicBezTo>
                      <a:pt x="806221" y="281626"/>
                      <a:pt x="847160" y="322565"/>
                      <a:pt x="897661" y="322565"/>
                    </a:cubicBezTo>
                    <a:cubicBezTo>
                      <a:pt x="948162" y="322565"/>
                      <a:pt x="989101" y="281626"/>
                      <a:pt x="989101" y="231125"/>
                    </a:cubicBezTo>
                    <a:cubicBezTo>
                      <a:pt x="989101" y="180624"/>
                      <a:pt x="948162" y="139685"/>
                      <a:pt x="897661" y="139685"/>
                    </a:cubicBezTo>
                    <a:close/>
                    <a:moveTo>
                      <a:pt x="915262" y="0"/>
                    </a:moveTo>
                    <a:lnTo>
                      <a:pt x="1807991" y="917522"/>
                    </a:lnTo>
                    <a:lnTo>
                      <a:pt x="892729" y="1808052"/>
                    </a:lnTo>
                    <a:lnTo>
                      <a:pt x="0" y="89053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422C1B97-3E3D-A303-7ECB-2CDD5BE7E23C}"/>
                  </a:ext>
                </a:extLst>
              </p:cNvPr>
              <p:cNvSpPr txBox="1"/>
              <p:nvPr/>
            </p:nvSpPr>
            <p:spPr>
              <a:xfrm>
                <a:off x="1191741" y="2712795"/>
                <a:ext cx="1058270" cy="957793"/>
              </a:xfrm>
              <a:custGeom>
                <a:avLst/>
                <a:gdLst/>
                <a:ahLst/>
                <a:cxnLst/>
                <a:rect l="l" t="t" r="r" b="b"/>
                <a:pathLst>
                  <a:path w="1058270" h="957793">
                    <a:moveTo>
                      <a:pt x="799520" y="0"/>
                    </a:moveTo>
                    <a:cubicBezTo>
                      <a:pt x="835988" y="14529"/>
                      <a:pt x="859578" y="34512"/>
                      <a:pt x="870289" y="59951"/>
                    </a:cubicBezTo>
                    <a:cubicBezTo>
                      <a:pt x="881000" y="85391"/>
                      <a:pt x="888564" y="106968"/>
                      <a:pt x="892982" y="124683"/>
                    </a:cubicBezTo>
                    <a:lnTo>
                      <a:pt x="896718" y="136625"/>
                    </a:lnTo>
                    <a:lnTo>
                      <a:pt x="997429" y="136625"/>
                    </a:lnTo>
                    <a:lnTo>
                      <a:pt x="1058270" y="231977"/>
                    </a:lnTo>
                    <a:lnTo>
                      <a:pt x="901988" y="231977"/>
                    </a:lnTo>
                    <a:lnTo>
                      <a:pt x="901988" y="957793"/>
                    </a:lnTo>
                    <a:lnTo>
                      <a:pt x="799520" y="883121"/>
                    </a:lnTo>
                    <a:lnTo>
                      <a:pt x="799520" y="326618"/>
                    </a:lnTo>
                    <a:cubicBezTo>
                      <a:pt x="799520" y="322497"/>
                      <a:pt x="797226" y="315429"/>
                      <a:pt x="792637" y="305415"/>
                    </a:cubicBezTo>
                    <a:cubicBezTo>
                      <a:pt x="788049" y="295401"/>
                      <a:pt x="782156" y="284990"/>
                      <a:pt x="774959" y="274183"/>
                    </a:cubicBezTo>
                    <a:cubicBezTo>
                      <a:pt x="767762" y="263376"/>
                      <a:pt x="760731" y="253936"/>
                      <a:pt x="753867" y="245864"/>
                    </a:cubicBezTo>
                    <a:cubicBezTo>
                      <a:pt x="747003" y="237792"/>
                      <a:pt x="742193" y="233163"/>
                      <a:pt x="739435" y="231977"/>
                    </a:cubicBezTo>
                    <a:lnTo>
                      <a:pt x="724816" y="231977"/>
                    </a:lnTo>
                    <a:lnTo>
                      <a:pt x="674081" y="231977"/>
                    </a:lnTo>
                    <a:lnTo>
                      <a:pt x="604825" y="231977"/>
                    </a:lnTo>
                    <a:lnTo>
                      <a:pt x="604825" y="956370"/>
                    </a:lnTo>
                    <a:lnTo>
                      <a:pt x="533422" y="918789"/>
                    </a:lnTo>
                    <a:cubicBezTo>
                      <a:pt x="518048" y="866873"/>
                      <a:pt x="497720" y="822177"/>
                      <a:pt x="472437" y="784700"/>
                    </a:cubicBezTo>
                    <a:cubicBezTo>
                      <a:pt x="447153" y="747223"/>
                      <a:pt x="418845" y="715728"/>
                      <a:pt x="387513" y="690215"/>
                    </a:cubicBezTo>
                    <a:cubicBezTo>
                      <a:pt x="356182" y="664702"/>
                      <a:pt x="321725" y="644248"/>
                      <a:pt x="284145" y="628852"/>
                    </a:cubicBezTo>
                    <a:cubicBezTo>
                      <a:pt x="246564" y="613457"/>
                      <a:pt x="206626" y="602802"/>
                      <a:pt x="164332" y="596886"/>
                    </a:cubicBezTo>
                    <a:lnTo>
                      <a:pt x="78141" y="481499"/>
                    </a:lnTo>
                    <a:lnTo>
                      <a:pt x="500933" y="246987"/>
                    </a:lnTo>
                    <a:lnTo>
                      <a:pt x="500933" y="231977"/>
                    </a:lnTo>
                    <a:lnTo>
                      <a:pt x="52635" y="231977"/>
                    </a:lnTo>
                    <a:lnTo>
                      <a:pt x="0" y="136625"/>
                    </a:lnTo>
                    <a:lnTo>
                      <a:pt x="613952" y="136625"/>
                    </a:lnTo>
                    <a:lnTo>
                      <a:pt x="662396" y="136625"/>
                    </a:lnTo>
                    <a:lnTo>
                      <a:pt x="758871" y="136625"/>
                    </a:lnTo>
                    <a:cubicBezTo>
                      <a:pt x="774792" y="148332"/>
                      <a:pt x="787485" y="157953"/>
                      <a:pt x="796948" y="165488"/>
                    </a:cubicBezTo>
                    <a:lnTo>
                      <a:pt x="799520" y="167585"/>
                    </a:lnTo>
                    <a:lnTo>
                      <a:pt x="799520" y="0"/>
                    </a:lnTo>
                    <a:close/>
                    <a:moveTo>
                      <a:pt x="500933" y="377474"/>
                    </a:moveTo>
                    <a:lnTo>
                      <a:pt x="274071" y="500311"/>
                    </a:lnTo>
                    <a:cubicBezTo>
                      <a:pt x="315996" y="513683"/>
                      <a:pt x="358179" y="537540"/>
                      <a:pt x="400622" y="571881"/>
                    </a:cubicBezTo>
                    <a:cubicBezTo>
                      <a:pt x="443065" y="606222"/>
                      <a:pt x="476502" y="651938"/>
                      <a:pt x="500933" y="709028"/>
                    </a:cubicBezTo>
                    <a:lnTo>
                      <a:pt x="500933" y="37747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="" xmlns:a16="http://schemas.microsoft.com/office/drawing/2014/main" id="{F7C1ACBD-5E76-69AA-3228-3B1A887A751C}"/>
                  </a:ext>
                </a:extLst>
              </p:cNvPr>
              <p:cNvGrpSpPr/>
              <p:nvPr/>
            </p:nvGrpSpPr>
            <p:grpSpPr>
              <a:xfrm>
                <a:off x="1632067" y="1471588"/>
                <a:ext cx="182880" cy="1107415"/>
                <a:chOff x="5596007" y="2380118"/>
                <a:chExt cx="182880" cy="1107415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="" xmlns:a16="http://schemas.microsoft.com/office/drawing/2014/main" id="{27BAD8D5-6EDA-EDB1-CD3B-CBD6FA08DF87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="" xmlns:a16="http://schemas.microsoft.com/office/drawing/2014/main" id="{B349601E-234F-0F5E-D674-B12485B5C336}"/>
                    </a:ext>
                  </a:extLst>
                </p:cNvPr>
                <p:cNvGrpSpPr/>
                <p:nvPr/>
              </p:nvGrpSpPr>
              <p:grpSpPr>
                <a:xfrm>
                  <a:off x="5596007" y="2380118"/>
                  <a:ext cx="182880" cy="914524"/>
                  <a:chOff x="5302701" y="1833342"/>
                  <a:chExt cx="182880" cy="914524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59" name="Oval 58">
                    <a:extLst>
                      <a:ext uri="{FF2B5EF4-FFF2-40B4-BE49-F238E27FC236}">
                        <a16:creationId xmlns="" xmlns:a16="http://schemas.microsoft.com/office/drawing/2014/main" id="{B540B5DA-3177-1EF3-6972-5B420B78362F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="" xmlns:a16="http://schemas.microsoft.com/office/drawing/2014/main" id="{3511A3DE-554F-2033-6660-1212FE368AC7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="" xmlns:a16="http://schemas.microsoft.com/office/drawing/2014/main" id="{C1A2F69D-79FD-9152-ED34-25043027312A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="" xmlns:a16="http://schemas.microsoft.com/office/drawing/2014/main" id="{B32B8D45-E3C9-0A60-8A7F-DC302FC74F72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="" xmlns:a16="http://schemas.microsoft.com/office/drawing/2014/main" id="{574BA658-1CF5-A2B8-8184-5935D345225E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2B7638B9-7607-9E03-A0FE-84EB300FD078}"/>
                </a:ext>
              </a:extLst>
            </p:cNvPr>
            <p:cNvSpPr/>
            <p:nvPr/>
          </p:nvSpPr>
          <p:spPr>
            <a:xfrm>
              <a:off x="8208218" y="1069833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20384AC-B5FB-29B6-B3BB-7D5592C06838}"/>
              </a:ext>
            </a:extLst>
          </p:cNvPr>
          <p:cNvGrpSpPr/>
          <p:nvPr/>
        </p:nvGrpSpPr>
        <p:grpSpPr>
          <a:xfrm>
            <a:off x="7908587" y="1510095"/>
            <a:ext cx="1807991" cy="3171241"/>
            <a:chOff x="9864430" y="2804869"/>
            <a:chExt cx="1807991" cy="3171241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3BFCA9F1-25F2-B642-05C3-BBBECB853792}"/>
                </a:ext>
              </a:extLst>
            </p:cNvPr>
            <p:cNvGrpSpPr/>
            <p:nvPr/>
          </p:nvGrpSpPr>
          <p:grpSpPr>
            <a:xfrm>
              <a:off x="9864430" y="3357405"/>
              <a:ext cx="1807991" cy="2618705"/>
              <a:chOff x="9864430" y="3357405"/>
              <a:chExt cx="1807991" cy="261870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B6315C4E-0A82-C692-2431-AB37B096FC3C}"/>
                  </a:ext>
                </a:extLst>
              </p:cNvPr>
              <p:cNvSpPr/>
              <p:nvPr/>
            </p:nvSpPr>
            <p:spPr>
              <a:xfrm>
                <a:off x="9864430" y="4168058"/>
                <a:ext cx="1807991" cy="1808052"/>
              </a:xfrm>
              <a:custGeom>
                <a:avLst/>
                <a:gdLst>
                  <a:gd name="connsiteX0" fmla="*/ 897661 w 1807991"/>
                  <a:gd name="connsiteY0" fmla="*/ 139685 h 1808052"/>
                  <a:gd name="connsiteX1" fmla="*/ 806221 w 1807991"/>
                  <a:gd name="connsiteY1" fmla="*/ 231125 h 1808052"/>
                  <a:gd name="connsiteX2" fmla="*/ 897661 w 1807991"/>
                  <a:gd name="connsiteY2" fmla="*/ 322565 h 1808052"/>
                  <a:gd name="connsiteX3" fmla="*/ 989101 w 1807991"/>
                  <a:gd name="connsiteY3" fmla="*/ 231125 h 1808052"/>
                  <a:gd name="connsiteX4" fmla="*/ 897661 w 1807991"/>
                  <a:gd name="connsiteY4" fmla="*/ 139685 h 1808052"/>
                  <a:gd name="connsiteX5" fmla="*/ 915262 w 1807991"/>
                  <a:gd name="connsiteY5" fmla="*/ 0 h 1808052"/>
                  <a:gd name="connsiteX6" fmla="*/ 1807991 w 1807991"/>
                  <a:gd name="connsiteY6" fmla="*/ 917522 h 1808052"/>
                  <a:gd name="connsiteX7" fmla="*/ 892729 w 1807991"/>
                  <a:gd name="connsiteY7" fmla="*/ 1808052 h 1808052"/>
                  <a:gd name="connsiteX8" fmla="*/ 0 w 1807991"/>
                  <a:gd name="connsiteY8" fmla="*/ 890530 h 18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991" h="1808052">
                    <a:moveTo>
                      <a:pt x="897661" y="139685"/>
                    </a:moveTo>
                    <a:cubicBezTo>
                      <a:pt x="847160" y="139685"/>
                      <a:pt x="806221" y="180624"/>
                      <a:pt x="806221" y="231125"/>
                    </a:cubicBezTo>
                    <a:cubicBezTo>
                      <a:pt x="806221" y="281626"/>
                      <a:pt x="847160" y="322565"/>
                      <a:pt x="897661" y="322565"/>
                    </a:cubicBezTo>
                    <a:cubicBezTo>
                      <a:pt x="948162" y="322565"/>
                      <a:pt x="989101" y="281626"/>
                      <a:pt x="989101" y="231125"/>
                    </a:cubicBezTo>
                    <a:cubicBezTo>
                      <a:pt x="989101" y="180624"/>
                      <a:pt x="948162" y="139685"/>
                      <a:pt x="897661" y="139685"/>
                    </a:cubicBezTo>
                    <a:close/>
                    <a:moveTo>
                      <a:pt x="915262" y="0"/>
                    </a:moveTo>
                    <a:lnTo>
                      <a:pt x="1807991" y="917522"/>
                    </a:lnTo>
                    <a:lnTo>
                      <a:pt x="892729" y="1808052"/>
                    </a:lnTo>
                    <a:lnTo>
                      <a:pt x="0" y="89053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A06F9ED5-C734-C532-5900-BCE6AB49C0D4}"/>
                  </a:ext>
                </a:extLst>
              </p:cNvPr>
              <p:cNvSpPr txBox="1"/>
              <p:nvPr/>
            </p:nvSpPr>
            <p:spPr>
              <a:xfrm>
                <a:off x="10377887" y="4593899"/>
                <a:ext cx="686479" cy="956369"/>
              </a:xfrm>
              <a:custGeom>
                <a:avLst/>
                <a:gdLst/>
                <a:ahLst/>
                <a:cxnLst/>
                <a:rect l="l" t="t" r="r" b="b"/>
                <a:pathLst>
                  <a:path w="686479" h="956369">
                    <a:moveTo>
                      <a:pt x="465376" y="0"/>
                    </a:moveTo>
                    <a:cubicBezTo>
                      <a:pt x="505506" y="12956"/>
                      <a:pt x="530464" y="32299"/>
                      <a:pt x="540248" y="58027"/>
                    </a:cubicBezTo>
                    <a:cubicBezTo>
                      <a:pt x="550032" y="83755"/>
                      <a:pt x="557193" y="106100"/>
                      <a:pt x="561729" y="125061"/>
                    </a:cubicBezTo>
                    <a:lnTo>
                      <a:pt x="564528" y="135201"/>
                    </a:lnTo>
                    <a:lnTo>
                      <a:pt x="625616" y="135201"/>
                    </a:lnTo>
                    <a:lnTo>
                      <a:pt x="686479" y="230553"/>
                    </a:lnTo>
                    <a:lnTo>
                      <a:pt x="569267" y="230553"/>
                    </a:lnTo>
                    <a:lnTo>
                      <a:pt x="569267" y="956369"/>
                    </a:lnTo>
                    <a:lnTo>
                      <a:pt x="465376" y="881608"/>
                    </a:lnTo>
                    <a:lnTo>
                      <a:pt x="465376" y="476094"/>
                    </a:lnTo>
                    <a:cubicBezTo>
                      <a:pt x="465376" y="467881"/>
                      <a:pt x="461651" y="453512"/>
                      <a:pt x="454202" y="432988"/>
                    </a:cubicBezTo>
                    <a:cubicBezTo>
                      <a:pt x="446753" y="412463"/>
                      <a:pt x="433748" y="390615"/>
                      <a:pt x="415187" y="367444"/>
                    </a:cubicBezTo>
                    <a:cubicBezTo>
                      <a:pt x="410784" y="356919"/>
                      <a:pt x="402923" y="345796"/>
                      <a:pt x="391605" y="334077"/>
                    </a:cubicBezTo>
                    <a:cubicBezTo>
                      <a:pt x="380286" y="322359"/>
                      <a:pt x="367185" y="311262"/>
                      <a:pt x="352301" y="300789"/>
                    </a:cubicBezTo>
                    <a:cubicBezTo>
                      <a:pt x="337417" y="290315"/>
                      <a:pt x="321758" y="281843"/>
                      <a:pt x="305325" y="275372"/>
                    </a:cubicBezTo>
                    <a:cubicBezTo>
                      <a:pt x="288892" y="268901"/>
                      <a:pt x="273760" y="265665"/>
                      <a:pt x="259928" y="265665"/>
                    </a:cubicBezTo>
                    <a:cubicBezTo>
                      <a:pt x="236787" y="265665"/>
                      <a:pt x="215124" y="271417"/>
                      <a:pt x="194941" y="282921"/>
                    </a:cubicBezTo>
                    <a:cubicBezTo>
                      <a:pt x="174757" y="294425"/>
                      <a:pt x="159195" y="307093"/>
                      <a:pt x="148254" y="320924"/>
                    </a:cubicBezTo>
                    <a:cubicBezTo>
                      <a:pt x="153457" y="316269"/>
                      <a:pt x="165881" y="313942"/>
                      <a:pt x="185523" y="313942"/>
                    </a:cubicBezTo>
                    <a:cubicBezTo>
                      <a:pt x="245267" y="313942"/>
                      <a:pt x="288106" y="325613"/>
                      <a:pt x="314042" y="348954"/>
                    </a:cubicBezTo>
                    <a:cubicBezTo>
                      <a:pt x="339978" y="372295"/>
                      <a:pt x="352946" y="403979"/>
                      <a:pt x="352946" y="444006"/>
                    </a:cubicBezTo>
                    <a:cubicBezTo>
                      <a:pt x="352946" y="466480"/>
                      <a:pt x="341905" y="499840"/>
                      <a:pt x="319824" y="544084"/>
                    </a:cubicBezTo>
                    <a:cubicBezTo>
                      <a:pt x="297742" y="588328"/>
                      <a:pt x="259498" y="637854"/>
                      <a:pt x="205092" y="692660"/>
                    </a:cubicBezTo>
                    <a:lnTo>
                      <a:pt x="103046" y="574448"/>
                    </a:lnTo>
                    <a:lnTo>
                      <a:pt x="118345" y="561040"/>
                    </a:lnTo>
                    <a:cubicBezTo>
                      <a:pt x="126528" y="554872"/>
                      <a:pt x="136806" y="546700"/>
                      <a:pt x="149177" y="536523"/>
                    </a:cubicBezTo>
                    <a:cubicBezTo>
                      <a:pt x="161548" y="526346"/>
                      <a:pt x="179645" y="511688"/>
                      <a:pt x="203469" y="492550"/>
                    </a:cubicBezTo>
                    <a:cubicBezTo>
                      <a:pt x="215491" y="473811"/>
                      <a:pt x="225665" y="457148"/>
                      <a:pt x="233989" y="442561"/>
                    </a:cubicBezTo>
                    <a:cubicBezTo>
                      <a:pt x="242313" y="427973"/>
                      <a:pt x="246475" y="418219"/>
                      <a:pt x="246475" y="413297"/>
                    </a:cubicBezTo>
                    <a:cubicBezTo>
                      <a:pt x="246475" y="407901"/>
                      <a:pt x="241472" y="405203"/>
                      <a:pt x="231465" y="405203"/>
                    </a:cubicBezTo>
                    <a:cubicBezTo>
                      <a:pt x="231287" y="405203"/>
                      <a:pt x="227162" y="407041"/>
                      <a:pt x="219090" y="410717"/>
                    </a:cubicBezTo>
                    <a:cubicBezTo>
                      <a:pt x="211018" y="414394"/>
                      <a:pt x="199066" y="419634"/>
                      <a:pt x="183233" y="426439"/>
                    </a:cubicBezTo>
                    <a:cubicBezTo>
                      <a:pt x="168126" y="433570"/>
                      <a:pt x="153810" y="440652"/>
                      <a:pt x="140282" y="447686"/>
                    </a:cubicBezTo>
                    <a:cubicBezTo>
                      <a:pt x="126755" y="454721"/>
                      <a:pt x="113979" y="458238"/>
                      <a:pt x="101957" y="458238"/>
                    </a:cubicBezTo>
                    <a:cubicBezTo>
                      <a:pt x="80535" y="458238"/>
                      <a:pt x="63279" y="454409"/>
                      <a:pt x="50189" y="446752"/>
                    </a:cubicBezTo>
                    <a:cubicBezTo>
                      <a:pt x="37099" y="439095"/>
                      <a:pt x="26758" y="429563"/>
                      <a:pt x="19168" y="418156"/>
                    </a:cubicBezTo>
                    <a:cubicBezTo>
                      <a:pt x="11578" y="406748"/>
                      <a:pt x="6486" y="394547"/>
                      <a:pt x="3891" y="381553"/>
                    </a:cubicBezTo>
                    <a:cubicBezTo>
                      <a:pt x="1297" y="368560"/>
                      <a:pt x="0" y="356815"/>
                      <a:pt x="0" y="346319"/>
                    </a:cubicBezTo>
                    <a:cubicBezTo>
                      <a:pt x="0" y="330931"/>
                      <a:pt x="2798" y="314602"/>
                      <a:pt x="8394" y="297331"/>
                    </a:cubicBezTo>
                    <a:cubicBezTo>
                      <a:pt x="13991" y="280060"/>
                      <a:pt x="22370" y="267963"/>
                      <a:pt x="33533" y="261040"/>
                    </a:cubicBezTo>
                    <a:cubicBezTo>
                      <a:pt x="52983" y="227388"/>
                      <a:pt x="73174" y="203843"/>
                      <a:pt x="94107" y="190404"/>
                    </a:cubicBezTo>
                    <a:cubicBezTo>
                      <a:pt x="115039" y="176965"/>
                      <a:pt x="135093" y="167055"/>
                      <a:pt x="154269" y="160673"/>
                    </a:cubicBezTo>
                    <a:cubicBezTo>
                      <a:pt x="173445" y="154291"/>
                      <a:pt x="190712" y="150111"/>
                      <a:pt x="206070" y="148131"/>
                    </a:cubicBezTo>
                    <a:cubicBezTo>
                      <a:pt x="221429" y="146152"/>
                      <a:pt x="232947" y="145163"/>
                      <a:pt x="240627" y="145163"/>
                    </a:cubicBezTo>
                    <a:lnTo>
                      <a:pt x="264665" y="145163"/>
                    </a:lnTo>
                    <a:lnTo>
                      <a:pt x="264665" y="159395"/>
                    </a:lnTo>
                    <a:cubicBezTo>
                      <a:pt x="285167" y="151078"/>
                      <a:pt x="307449" y="152924"/>
                      <a:pt x="331509" y="164932"/>
                    </a:cubicBezTo>
                    <a:cubicBezTo>
                      <a:pt x="355570" y="176940"/>
                      <a:pt x="377306" y="191909"/>
                      <a:pt x="396719" y="209839"/>
                    </a:cubicBezTo>
                    <a:cubicBezTo>
                      <a:pt x="416132" y="227770"/>
                      <a:pt x="433862" y="248383"/>
                      <a:pt x="449910" y="271680"/>
                    </a:cubicBezTo>
                    <a:cubicBezTo>
                      <a:pt x="453922" y="277505"/>
                      <a:pt x="457253" y="283190"/>
                      <a:pt x="459904" y="288736"/>
                    </a:cubicBezTo>
                    <a:lnTo>
                      <a:pt x="465376" y="303757"/>
                    </a:lnTo>
                    <a:lnTo>
                      <a:pt x="4653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7251420B-0F94-CD1D-71DE-76F55B50C983}"/>
                  </a:ext>
                </a:extLst>
              </p:cNvPr>
              <p:cNvGrpSpPr/>
              <p:nvPr/>
            </p:nvGrpSpPr>
            <p:grpSpPr>
              <a:xfrm>
                <a:off x="10641454" y="3357405"/>
                <a:ext cx="182880" cy="1107415"/>
                <a:chOff x="5596007" y="2380118"/>
                <a:chExt cx="182880" cy="1107415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="" xmlns:a16="http://schemas.microsoft.com/office/drawing/2014/main" id="{5449ADED-8223-F5FE-F399-501F8B084931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="" xmlns:a16="http://schemas.microsoft.com/office/drawing/2014/main" id="{12557D11-9BC8-B893-D7B2-4AA24E624C42}"/>
                    </a:ext>
                  </a:extLst>
                </p:cNvPr>
                <p:cNvGrpSpPr/>
                <p:nvPr/>
              </p:nvGrpSpPr>
              <p:grpSpPr>
                <a:xfrm>
                  <a:off x="5596007" y="2380118"/>
                  <a:ext cx="182880" cy="914524"/>
                  <a:chOff x="5302701" y="1833342"/>
                  <a:chExt cx="182880" cy="914524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40" name="Oval 39">
                    <a:extLst>
                      <a:ext uri="{FF2B5EF4-FFF2-40B4-BE49-F238E27FC236}">
                        <a16:creationId xmlns="" xmlns:a16="http://schemas.microsoft.com/office/drawing/2014/main" id="{BD24087D-2F01-BA4E-0B6E-0EBA7E3EC738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="" xmlns:a16="http://schemas.microsoft.com/office/drawing/2014/main" id="{22E58FA2-F026-E654-9C51-607EA3318CDA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="" xmlns:a16="http://schemas.microsoft.com/office/drawing/2014/main" id="{4369885D-5E70-7CBA-EACD-2926D1597D26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="" xmlns:a16="http://schemas.microsoft.com/office/drawing/2014/main" id="{D2F67F0B-A9EE-061D-9C6A-E9D4C784DE50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="" xmlns:a16="http://schemas.microsoft.com/office/drawing/2014/main" id="{DAC1564C-DB3E-691B-A339-D4B54540412D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3ED6835-3948-4B18-B4A5-BFAC28B79A90}"/>
                </a:ext>
              </a:extLst>
            </p:cNvPr>
            <p:cNvSpPr/>
            <p:nvPr/>
          </p:nvSpPr>
          <p:spPr>
            <a:xfrm>
              <a:off x="10494027" y="2804869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CF82668-3423-0D25-524F-96BB199C535B}"/>
              </a:ext>
            </a:extLst>
          </p:cNvPr>
          <p:cNvGrpSpPr/>
          <p:nvPr/>
        </p:nvGrpSpPr>
        <p:grpSpPr>
          <a:xfrm>
            <a:off x="9346975" y="1511320"/>
            <a:ext cx="1807991" cy="3914023"/>
            <a:chOff x="4413629" y="17143"/>
            <a:chExt cx="1807991" cy="3914023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F7A1D1B1-4406-282C-3D52-2D8C4A840119}"/>
                </a:ext>
              </a:extLst>
            </p:cNvPr>
            <p:cNvGrpSpPr/>
            <p:nvPr/>
          </p:nvGrpSpPr>
          <p:grpSpPr>
            <a:xfrm>
              <a:off x="4413629" y="579980"/>
              <a:ext cx="1807991" cy="3351186"/>
              <a:chOff x="7562665" y="1353693"/>
              <a:chExt cx="1807991" cy="3351186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8ACC98A5-34AC-DA6A-06D6-9B106EDA5BC4}"/>
                  </a:ext>
                </a:extLst>
              </p:cNvPr>
              <p:cNvSpPr/>
              <p:nvPr/>
            </p:nvSpPr>
            <p:spPr>
              <a:xfrm>
                <a:off x="7562665" y="2896827"/>
                <a:ext cx="1807991" cy="1808052"/>
              </a:xfrm>
              <a:custGeom>
                <a:avLst/>
                <a:gdLst>
                  <a:gd name="connsiteX0" fmla="*/ 897661 w 1807991"/>
                  <a:gd name="connsiteY0" fmla="*/ 139685 h 1808052"/>
                  <a:gd name="connsiteX1" fmla="*/ 806221 w 1807991"/>
                  <a:gd name="connsiteY1" fmla="*/ 231125 h 1808052"/>
                  <a:gd name="connsiteX2" fmla="*/ 897661 w 1807991"/>
                  <a:gd name="connsiteY2" fmla="*/ 322565 h 1808052"/>
                  <a:gd name="connsiteX3" fmla="*/ 989101 w 1807991"/>
                  <a:gd name="connsiteY3" fmla="*/ 231125 h 1808052"/>
                  <a:gd name="connsiteX4" fmla="*/ 897661 w 1807991"/>
                  <a:gd name="connsiteY4" fmla="*/ 139685 h 1808052"/>
                  <a:gd name="connsiteX5" fmla="*/ 915262 w 1807991"/>
                  <a:gd name="connsiteY5" fmla="*/ 0 h 1808052"/>
                  <a:gd name="connsiteX6" fmla="*/ 1807991 w 1807991"/>
                  <a:gd name="connsiteY6" fmla="*/ 917522 h 1808052"/>
                  <a:gd name="connsiteX7" fmla="*/ 892729 w 1807991"/>
                  <a:gd name="connsiteY7" fmla="*/ 1808052 h 1808052"/>
                  <a:gd name="connsiteX8" fmla="*/ 0 w 1807991"/>
                  <a:gd name="connsiteY8" fmla="*/ 890530 h 18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991" h="1808052">
                    <a:moveTo>
                      <a:pt x="897661" y="139685"/>
                    </a:moveTo>
                    <a:cubicBezTo>
                      <a:pt x="847160" y="139685"/>
                      <a:pt x="806221" y="180624"/>
                      <a:pt x="806221" y="231125"/>
                    </a:cubicBezTo>
                    <a:cubicBezTo>
                      <a:pt x="806221" y="281626"/>
                      <a:pt x="847160" y="322565"/>
                      <a:pt x="897661" y="322565"/>
                    </a:cubicBezTo>
                    <a:cubicBezTo>
                      <a:pt x="948162" y="322565"/>
                      <a:pt x="989101" y="281626"/>
                      <a:pt x="989101" y="231125"/>
                    </a:cubicBezTo>
                    <a:cubicBezTo>
                      <a:pt x="989101" y="180624"/>
                      <a:pt x="948162" y="139685"/>
                      <a:pt x="897661" y="139685"/>
                    </a:cubicBezTo>
                    <a:close/>
                    <a:moveTo>
                      <a:pt x="915262" y="0"/>
                    </a:moveTo>
                    <a:lnTo>
                      <a:pt x="1807991" y="917522"/>
                    </a:lnTo>
                    <a:lnTo>
                      <a:pt x="892729" y="1808052"/>
                    </a:lnTo>
                    <a:lnTo>
                      <a:pt x="0" y="89053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AA4C0FED-E547-0030-0ACA-03DA307F2FAF}"/>
                  </a:ext>
                </a:extLst>
              </p:cNvPr>
              <p:cNvSpPr txBox="1"/>
              <p:nvPr/>
            </p:nvSpPr>
            <p:spPr>
              <a:xfrm>
                <a:off x="8003042" y="3480020"/>
                <a:ext cx="888035" cy="707315"/>
              </a:xfrm>
              <a:custGeom>
                <a:avLst/>
                <a:gdLst/>
                <a:ahLst/>
                <a:cxnLst/>
                <a:rect l="l" t="t" r="r" b="b"/>
                <a:pathLst>
                  <a:path w="888035" h="707315">
                    <a:moveTo>
                      <a:pt x="0" y="0"/>
                    </a:moveTo>
                    <a:lnTo>
                      <a:pt x="831642" y="0"/>
                    </a:lnTo>
                    <a:lnTo>
                      <a:pt x="888035" y="95352"/>
                    </a:lnTo>
                    <a:lnTo>
                      <a:pt x="81044" y="95352"/>
                    </a:lnTo>
                    <a:lnTo>
                      <a:pt x="145942" y="120591"/>
                    </a:lnTo>
                    <a:cubicBezTo>
                      <a:pt x="172893" y="211985"/>
                      <a:pt x="201942" y="286316"/>
                      <a:pt x="233089" y="343584"/>
                    </a:cubicBezTo>
                    <a:cubicBezTo>
                      <a:pt x="264235" y="400852"/>
                      <a:pt x="296334" y="446230"/>
                      <a:pt x="329386" y="479719"/>
                    </a:cubicBezTo>
                    <a:cubicBezTo>
                      <a:pt x="362437" y="513208"/>
                      <a:pt x="396227" y="536505"/>
                      <a:pt x="430753" y="549610"/>
                    </a:cubicBezTo>
                    <a:cubicBezTo>
                      <a:pt x="465280" y="562715"/>
                      <a:pt x="499859" y="569267"/>
                      <a:pt x="534489" y="569267"/>
                    </a:cubicBezTo>
                    <a:cubicBezTo>
                      <a:pt x="566555" y="569267"/>
                      <a:pt x="593699" y="563074"/>
                      <a:pt x="615921" y="550688"/>
                    </a:cubicBezTo>
                    <a:cubicBezTo>
                      <a:pt x="638143" y="538302"/>
                      <a:pt x="656366" y="522847"/>
                      <a:pt x="670591" y="504324"/>
                    </a:cubicBezTo>
                    <a:cubicBezTo>
                      <a:pt x="684815" y="485801"/>
                      <a:pt x="695411" y="465876"/>
                      <a:pt x="702378" y="444551"/>
                    </a:cubicBezTo>
                    <a:cubicBezTo>
                      <a:pt x="709346" y="423226"/>
                      <a:pt x="712830" y="403987"/>
                      <a:pt x="712830" y="386835"/>
                    </a:cubicBezTo>
                    <a:cubicBezTo>
                      <a:pt x="712830" y="373226"/>
                      <a:pt x="709761" y="358086"/>
                      <a:pt x="703624" y="341416"/>
                    </a:cubicBezTo>
                    <a:cubicBezTo>
                      <a:pt x="697486" y="324745"/>
                      <a:pt x="689366" y="309457"/>
                      <a:pt x="679263" y="295552"/>
                    </a:cubicBezTo>
                    <a:cubicBezTo>
                      <a:pt x="669160" y="281646"/>
                      <a:pt x="657408" y="270420"/>
                      <a:pt x="644006" y="261874"/>
                    </a:cubicBezTo>
                    <a:cubicBezTo>
                      <a:pt x="637306" y="257601"/>
                      <a:pt x="630316" y="254396"/>
                      <a:pt x="623037" y="252259"/>
                    </a:cubicBezTo>
                    <a:lnTo>
                      <a:pt x="600808" y="249121"/>
                    </a:lnTo>
                    <a:lnTo>
                      <a:pt x="609728" y="271958"/>
                    </a:lnTo>
                    <a:cubicBezTo>
                      <a:pt x="612048" y="281031"/>
                      <a:pt x="613208" y="290267"/>
                      <a:pt x="613208" y="299666"/>
                    </a:cubicBezTo>
                    <a:cubicBezTo>
                      <a:pt x="613208" y="322496"/>
                      <a:pt x="608497" y="342046"/>
                      <a:pt x="599076" y="358316"/>
                    </a:cubicBezTo>
                    <a:cubicBezTo>
                      <a:pt x="589655" y="374586"/>
                      <a:pt x="578029" y="387784"/>
                      <a:pt x="564198" y="397909"/>
                    </a:cubicBezTo>
                    <a:cubicBezTo>
                      <a:pt x="550366" y="408034"/>
                      <a:pt x="535256" y="415406"/>
                      <a:pt x="518867" y="420024"/>
                    </a:cubicBezTo>
                    <a:cubicBezTo>
                      <a:pt x="502479" y="424641"/>
                      <a:pt x="487384" y="426950"/>
                      <a:pt x="473582" y="426950"/>
                    </a:cubicBezTo>
                    <a:cubicBezTo>
                      <a:pt x="426662" y="426950"/>
                      <a:pt x="389578" y="412267"/>
                      <a:pt x="362330" y="382899"/>
                    </a:cubicBezTo>
                    <a:cubicBezTo>
                      <a:pt x="335082" y="353531"/>
                      <a:pt x="321458" y="318345"/>
                      <a:pt x="321458" y="277340"/>
                    </a:cubicBezTo>
                    <a:cubicBezTo>
                      <a:pt x="321458" y="259372"/>
                      <a:pt x="325472" y="240834"/>
                      <a:pt x="333500" y="221725"/>
                    </a:cubicBezTo>
                    <a:cubicBezTo>
                      <a:pt x="341527" y="202616"/>
                      <a:pt x="353635" y="184697"/>
                      <a:pt x="369824" y="167967"/>
                    </a:cubicBezTo>
                    <a:cubicBezTo>
                      <a:pt x="386012" y="151237"/>
                      <a:pt x="405941" y="137324"/>
                      <a:pt x="429608" y="126228"/>
                    </a:cubicBezTo>
                    <a:cubicBezTo>
                      <a:pt x="453276" y="115132"/>
                      <a:pt x="480468" y="109584"/>
                      <a:pt x="511185" y="109584"/>
                    </a:cubicBezTo>
                    <a:cubicBezTo>
                      <a:pt x="529760" y="109584"/>
                      <a:pt x="555796" y="114016"/>
                      <a:pt x="589292" y="122881"/>
                    </a:cubicBezTo>
                    <a:cubicBezTo>
                      <a:pt x="622788" y="131747"/>
                      <a:pt x="655729" y="147946"/>
                      <a:pt x="688113" y="171480"/>
                    </a:cubicBezTo>
                    <a:cubicBezTo>
                      <a:pt x="720498" y="195015"/>
                      <a:pt x="748605" y="227192"/>
                      <a:pt x="772436" y="268011"/>
                    </a:cubicBezTo>
                    <a:cubicBezTo>
                      <a:pt x="796267" y="308831"/>
                      <a:pt x="808182" y="361440"/>
                      <a:pt x="808182" y="425839"/>
                    </a:cubicBezTo>
                    <a:cubicBezTo>
                      <a:pt x="808182" y="459550"/>
                      <a:pt x="803082" y="492909"/>
                      <a:pt x="792883" y="525916"/>
                    </a:cubicBezTo>
                    <a:cubicBezTo>
                      <a:pt x="782684" y="558923"/>
                      <a:pt x="766743" y="588954"/>
                      <a:pt x="745062" y="616010"/>
                    </a:cubicBezTo>
                    <a:cubicBezTo>
                      <a:pt x="723381" y="643065"/>
                      <a:pt x="696341" y="665046"/>
                      <a:pt x="663942" y="681953"/>
                    </a:cubicBezTo>
                    <a:cubicBezTo>
                      <a:pt x="631542" y="698861"/>
                      <a:pt x="593046" y="707315"/>
                      <a:pt x="548454" y="707315"/>
                    </a:cubicBezTo>
                    <a:cubicBezTo>
                      <a:pt x="532873" y="707315"/>
                      <a:pt x="513438" y="705425"/>
                      <a:pt x="490148" y="701644"/>
                    </a:cubicBezTo>
                    <a:cubicBezTo>
                      <a:pt x="466859" y="697864"/>
                      <a:pt x="440827" y="689184"/>
                      <a:pt x="412052" y="675605"/>
                    </a:cubicBezTo>
                    <a:cubicBezTo>
                      <a:pt x="383277" y="662025"/>
                      <a:pt x="353079" y="642119"/>
                      <a:pt x="321458" y="615887"/>
                    </a:cubicBezTo>
                    <a:cubicBezTo>
                      <a:pt x="289837" y="589655"/>
                      <a:pt x="258598" y="554235"/>
                      <a:pt x="227741" y="509628"/>
                    </a:cubicBezTo>
                    <a:cubicBezTo>
                      <a:pt x="196883" y="465020"/>
                      <a:pt x="167523" y="409895"/>
                      <a:pt x="139660" y="344251"/>
                    </a:cubicBezTo>
                    <a:cubicBezTo>
                      <a:pt x="115280" y="286813"/>
                      <a:pt x="93275" y="214557"/>
                      <a:pt x="73644" y="127483"/>
                    </a:cubicBezTo>
                    <a:lnTo>
                      <a:pt x="66695" y="95352"/>
                    </a:lnTo>
                    <a:lnTo>
                      <a:pt x="52613" y="95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3A45C0C8-816D-2778-133E-286C17E64BC5}"/>
                  </a:ext>
                </a:extLst>
              </p:cNvPr>
              <p:cNvGrpSpPr/>
              <p:nvPr/>
            </p:nvGrpSpPr>
            <p:grpSpPr>
              <a:xfrm>
                <a:off x="8376877" y="1353693"/>
                <a:ext cx="182880" cy="1891652"/>
                <a:chOff x="5596007" y="1595881"/>
                <a:chExt cx="182880" cy="1891652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="" xmlns:a16="http://schemas.microsoft.com/office/drawing/2014/main" id="{0D491CA1-9B33-0AAC-376C-6569B7EBB26F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="" xmlns:a16="http://schemas.microsoft.com/office/drawing/2014/main" id="{047CD100-387E-41BD-8DA7-95C2893493A6}"/>
                    </a:ext>
                  </a:extLst>
                </p:cNvPr>
                <p:cNvGrpSpPr/>
                <p:nvPr/>
              </p:nvGrpSpPr>
              <p:grpSpPr>
                <a:xfrm>
                  <a:off x="5596007" y="1595881"/>
                  <a:ext cx="182880" cy="1698761"/>
                  <a:chOff x="5302701" y="1049105"/>
                  <a:chExt cx="182880" cy="1698761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23" name="Oval 22">
                    <a:extLst>
                      <a:ext uri="{FF2B5EF4-FFF2-40B4-BE49-F238E27FC236}">
                        <a16:creationId xmlns="" xmlns:a16="http://schemas.microsoft.com/office/drawing/2014/main" id="{D71DB482-350B-4BFE-9597-8E019D2780AD}"/>
                      </a:ext>
                    </a:extLst>
                  </p:cNvPr>
                  <p:cNvSpPr/>
                  <p:nvPr/>
                </p:nvSpPr>
                <p:spPr>
                  <a:xfrm>
                    <a:off x="5302701" y="164032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="" xmlns:a16="http://schemas.microsoft.com/office/drawing/2014/main" id="{197EA1D8-E3C5-F5B8-3233-B6765D480377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="" xmlns:a16="http://schemas.microsoft.com/office/drawing/2014/main" id="{D7FECCE8-12C3-A89E-34F2-9C52A524E7EE}"/>
                      </a:ext>
                    </a:extLst>
                  </p:cNvPr>
                  <p:cNvSpPr/>
                  <p:nvPr/>
                </p:nvSpPr>
                <p:spPr>
                  <a:xfrm>
                    <a:off x="5302701" y="1049105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="" xmlns:a16="http://schemas.microsoft.com/office/drawing/2014/main" id="{5526A099-F5D3-43A2-88E7-7D632476F17C}"/>
                      </a:ext>
                    </a:extLst>
                  </p:cNvPr>
                  <p:cNvSpPr/>
                  <p:nvPr/>
                </p:nvSpPr>
                <p:spPr>
                  <a:xfrm>
                    <a:off x="5302701" y="1248850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="" xmlns:a16="http://schemas.microsoft.com/office/drawing/2014/main" id="{844B03F8-2626-1A67-7D9F-82CBF723DFF7}"/>
                      </a:ext>
                    </a:extLst>
                  </p:cNvPr>
                  <p:cNvSpPr/>
                  <p:nvPr/>
                </p:nvSpPr>
                <p:spPr>
                  <a:xfrm>
                    <a:off x="5302701" y="144058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="" xmlns:a16="http://schemas.microsoft.com/office/drawing/2014/main" id="{F97B251C-2536-5471-6AB3-90FDC5EE00C4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="" xmlns:a16="http://schemas.microsoft.com/office/drawing/2014/main" id="{77D192D3-6C3B-6489-EF09-1C60496A534B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="" xmlns:a16="http://schemas.microsoft.com/office/drawing/2014/main" id="{5803B977-31D4-25E8-B9BA-A0AAC70A7270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="" xmlns:a16="http://schemas.microsoft.com/office/drawing/2014/main" id="{DA5B67C5-9507-865A-2CDE-03B5A86D9EA1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931856B-211F-7601-D52C-7AE4080CA4E7}"/>
                </a:ext>
              </a:extLst>
            </p:cNvPr>
            <p:cNvSpPr/>
            <p:nvPr/>
          </p:nvSpPr>
          <p:spPr>
            <a:xfrm>
              <a:off x="5067138" y="17143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EB1DD646-0BA6-3550-2801-DBE9B8FE9414}"/>
              </a:ext>
            </a:extLst>
          </p:cNvPr>
          <p:cNvGrpSpPr/>
          <p:nvPr/>
        </p:nvGrpSpPr>
        <p:grpSpPr>
          <a:xfrm>
            <a:off x="961702" y="1501669"/>
            <a:ext cx="1807991" cy="3918090"/>
            <a:chOff x="961693" y="1501669"/>
            <a:chExt cx="1807991" cy="3918090"/>
          </a:xfrm>
        </p:grpSpPr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EF9F3790-CC2F-1FF8-E59E-C0D28CA50653}"/>
                </a:ext>
              </a:extLst>
            </p:cNvPr>
            <p:cNvSpPr/>
            <p:nvPr/>
          </p:nvSpPr>
          <p:spPr>
            <a:xfrm>
              <a:off x="1780599" y="2073484"/>
              <a:ext cx="182880" cy="18288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="" xmlns:a16="http://schemas.microsoft.com/office/drawing/2014/main" id="{A50C6DC1-BBC3-1BBF-D4B8-1124F3D8D5FF}"/>
                </a:ext>
              </a:extLst>
            </p:cNvPr>
            <p:cNvGrpSpPr/>
            <p:nvPr/>
          </p:nvGrpSpPr>
          <p:grpSpPr>
            <a:xfrm>
              <a:off x="961693" y="1501669"/>
              <a:ext cx="1807991" cy="3918090"/>
              <a:chOff x="961693" y="1501669"/>
              <a:chExt cx="1807991" cy="391809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="" xmlns:a16="http://schemas.microsoft.com/office/drawing/2014/main" id="{2E1E3ECE-F470-25DA-7CCC-99E4E720E456}"/>
                  </a:ext>
                </a:extLst>
              </p:cNvPr>
              <p:cNvGrpSpPr/>
              <p:nvPr/>
            </p:nvGrpSpPr>
            <p:grpSpPr>
              <a:xfrm>
                <a:off x="961693" y="1501669"/>
                <a:ext cx="1807991" cy="3918090"/>
                <a:chOff x="788817" y="2116374"/>
                <a:chExt cx="1807991" cy="3918090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="" xmlns:a16="http://schemas.microsoft.com/office/drawing/2014/main" id="{08FF261C-8B75-421B-643E-CC7D0732928E}"/>
                    </a:ext>
                  </a:extLst>
                </p:cNvPr>
                <p:cNvGrpSpPr/>
                <p:nvPr/>
              </p:nvGrpSpPr>
              <p:grpSpPr>
                <a:xfrm>
                  <a:off x="788817" y="3077958"/>
                  <a:ext cx="1807991" cy="2956506"/>
                  <a:chOff x="788817" y="3077958"/>
                  <a:chExt cx="1807991" cy="2956506"/>
                </a:xfrm>
              </p:grpSpPr>
              <p:sp>
                <p:nvSpPr>
                  <p:cNvPr id="122" name="Freeform: Shape 121">
                    <a:extLst>
                      <a:ext uri="{FF2B5EF4-FFF2-40B4-BE49-F238E27FC236}">
                        <a16:creationId xmlns="" xmlns:a16="http://schemas.microsoft.com/office/drawing/2014/main" id="{E5E3B40D-FFE0-D209-655A-B7F973DEB9C3}"/>
                      </a:ext>
                    </a:extLst>
                  </p:cNvPr>
                  <p:cNvSpPr/>
                  <p:nvPr/>
                </p:nvSpPr>
                <p:spPr>
                  <a:xfrm>
                    <a:off x="788817" y="4226412"/>
                    <a:ext cx="1807991" cy="1808052"/>
                  </a:xfrm>
                  <a:custGeom>
                    <a:avLst/>
                    <a:gdLst>
                      <a:gd name="connsiteX0" fmla="*/ 897661 w 1807991"/>
                      <a:gd name="connsiteY0" fmla="*/ 139685 h 1808052"/>
                      <a:gd name="connsiteX1" fmla="*/ 806221 w 1807991"/>
                      <a:gd name="connsiteY1" fmla="*/ 231125 h 1808052"/>
                      <a:gd name="connsiteX2" fmla="*/ 897661 w 1807991"/>
                      <a:gd name="connsiteY2" fmla="*/ 322565 h 1808052"/>
                      <a:gd name="connsiteX3" fmla="*/ 989101 w 1807991"/>
                      <a:gd name="connsiteY3" fmla="*/ 231125 h 1808052"/>
                      <a:gd name="connsiteX4" fmla="*/ 897661 w 1807991"/>
                      <a:gd name="connsiteY4" fmla="*/ 139685 h 1808052"/>
                      <a:gd name="connsiteX5" fmla="*/ 915262 w 1807991"/>
                      <a:gd name="connsiteY5" fmla="*/ 0 h 1808052"/>
                      <a:gd name="connsiteX6" fmla="*/ 1807991 w 1807991"/>
                      <a:gd name="connsiteY6" fmla="*/ 917522 h 1808052"/>
                      <a:gd name="connsiteX7" fmla="*/ 892729 w 1807991"/>
                      <a:gd name="connsiteY7" fmla="*/ 1808052 h 1808052"/>
                      <a:gd name="connsiteX8" fmla="*/ 0 w 1807991"/>
                      <a:gd name="connsiteY8" fmla="*/ 890530 h 180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7991" h="1808052">
                        <a:moveTo>
                          <a:pt x="897661" y="139685"/>
                        </a:moveTo>
                        <a:cubicBezTo>
                          <a:pt x="847160" y="139685"/>
                          <a:pt x="806221" y="180624"/>
                          <a:pt x="806221" y="231125"/>
                        </a:cubicBezTo>
                        <a:cubicBezTo>
                          <a:pt x="806221" y="281626"/>
                          <a:pt x="847160" y="322565"/>
                          <a:pt x="897661" y="322565"/>
                        </a:cubicBezTo>
                        <a:cubicBezTo>
                          <a:pt x="948162" y="322565"/>
                          <a:pt x="989101" y="281626"/>
                          <a:pt x="989101" y="231125"/>
                        </a:cubicBezTo>
                        <a:cubicBezTo>
                          <a:pt x="989101" y="180624"/>
                          <a:pt x="948162" y="139685"/>
                          <a:pt x="897661" y="139685"/>
                        </a:cubicBezTo>
                        <a:close/>
                        <a:moveTo>
                          <a:pt x="915262" y="0"/>
                        </a:moveTo>
                        <a:lnTo>
                          <a:pt x="1807991" y="917522"/>
                        </a:lnTo>
                        <a:lnTo>
                          <a:pt x="892729" y="1808052"/>
                        </a:lnTo>
                        <a:lnTo>
                          <a:pt x="0" y="89053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="" xmlns:a16="http://schemas.microsoft.com/office/drawing/2014/main" id="{78B5E156-9BFE-CD10-8A33-ADFC9AFEF9A8}"/>
                      </a:ext>
                    </a:extLst>
                  </p:cNvPr>
                  <p:cNvSpPr txBox="1"/>
                  <p:nvPr/>
                </p:nvSpPr>
                <p:spPr>
                  <a:xfrm>
                    <a:off x="1293713" y="4774970"/>
                    <a:ext cx="798197" cy="821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8197" h="821168">
                        <a:moveTo>
                          <a:pt x="0" y="0"/>
                        </a:moveTo>
                        <a:lnTo>
                          <a:pt x="738847" y="0"/>
                        </a:lnTo>
                        <a:lnTo>
                          <a:pt x="798197" y="95352"/>
                        </a:lnTo>
                        <a:lnTo>
                          <a:pt x="682387" y="95352"/>
                        </a:lnTo>
                        <a:lnTo>
                          <a:pt x="682387" y="821168"/>
                        </a:lnTo>
                        <a:lnTo>
                          <a:pt x="578496" y="746496"/>
                        </a:lnTo>
                        <a:lnTo>
                          <a:pt x="578496" y="452968"/>
                        </a:lnTo>
                        <a:cubicBezTo>
                          <a:pt x="578496" y="447571"/>
                          <a:pt x="576194" y="439018"/>
                          <a:pt x="571591" y="427306"/>
                        </a:cubicBezTo>
                        <a:cubicBezTo>
                          <a:pt x="566988" y="415595"/>
                          <a:pt x="560810" y="403917"/>
                          <a:pt x="553057" y="392272"/>
                        </a:cubicBezTo>
                        <a:cubicBezTo>
                          <a:pt x="545303" y="380627"/>
                          <a:pt x="537164" y="370924"/>
                          <a:pt x="528640" y="363163"/>
                        </a:cubicBezTo>
                        <a:cubicBezTo>
                          <a:pt x="520116" y="355403"/>
                          <a:pt x="512704" y="351522"/>
                          <a:pt x="506403" y="351522"/>
                        </a:cubicBezTo>
                        <a:cubicBezTo>
                          <a:pt x="501274" y="351522"/>
                          <a:pt x="494451" y="354235"/>
                          <a:pt x="485934" y="359661"/>
                        </a:cubicBezTo>
                        <a:cubicBezTo>
                          <a:pt x="477417" y="365087"/>
                          <a:pt x="467607" y="372699"/>
                          <a:pt x="456503" y="382499"/>
                        </a:cubicBezTo>
                        <a:cubicBezTo>
                          <a:pt x="445400" y="392298"/>
                          <a:pt x="433762" y="403972"/>
                          <a:pt x="421591" y="417522"/>
                        </a:cubicBezTo>
                        <a:cubicBezTo>
                          <a:pt x="409420" y="431072"/>
                          <a:pt x="396426" y="445259"/>
                          <a:pt x="382610" y="460084"/>
                        </a:cubicBezTo>
                        <a:cubicBezTo>
                          <a:pt x="368689" y="474968"/>
                          <a:pt x="354980" y="489633"/>
                          <a:pt x="341482" y="504079"/>
                        </a:cubicBezTo>
                        <a:cubicBezTo>
                          <a:pt x="327985" y="518526"/>
                          <a:pt x="314691" y="531568"/>
                          <a:pt x="301600" y="543206"/>
                        </a:cubicBezTo>
                        <a:cubicBezTo>
                          <a:pt x="288510" y="554843"/>
                          <a:pt x="275598" y="564642"/>
                          <a:pt x="262863" y="572603"/>
                        </a:cubicBezTo>
                        <a:cubicBezTo>
                          <a:pt x="250129" y="580564"/>
                          <a:pt x="237484" y="584544"/>
                          <a:pt x="224927" y="584544"/>
                        </a:cubicBezTo>
                        <a:cubicBezTo>
                          <a:pt x="207493" y="584544"/>
                          <a:pt x="190219" y="577799"/>
                          <a:pt x="173104" y="564308"/>
                        </a:cubicBezTo>
                        <a:cubicBezTo>
                          <a:pt x="155989" y="550818"/>
                          <a:pt x="140630" y="535089"/>
                          <a:pt x="127029" y="517121"/>
                        </a:cubicBezTo>
                        <a:cubicBezTo>
                          <a:pt x="113427" y="499154"/>
                          <a:pt x="101697" y="480071"/>
                          <a:pt x="91839" y="459872"/>
                        </a:cubicBezTo>
                        <a:cubicBezTo>
                          <a:pt x="81980" y="439674"/>
                          <a:pt x="76021" y="416729"/>
                          <a:pt x="73960" y="391038"/>
                        </a:cubicBezTo>
                        <a:lnTo>
                          <a:pt x="156037" y="387235"/>
                        </a:lnTo>
                        <a:cubicBezTo>
                          <a:pt x="162797" y="412852"/>
                          <a:pt x="169839" y="428325"/>
                          <a:pt x="177162" y="433655"/>
                        </a:cubicBezTo>
                        <a:cubicBezTo>
                          <a:pt x="184485" y="438984"/>
                          <a:pt x="187384" y="441649"/>
                          <a:pt x="185857" y="441649"/>
                        </a:cubicBezTo>
                        <a:cubicBezTo>
                          <a:pt x="188955" y="441649"/>
                          <a:pt x="198135" y="435289"/>
                          <a:pt x="213397" y="422570"/>
                        </a:cubicBezTo>
                        <a:cubicBezTo>
                          <a:pt x="228659" y="409850"/>
                          <a:pt x="244473" y="394644"/>
                          <a:pt x="260840" y="376950"/>
                        </a:cubicBezTo>
                        <a:cubicBezTo>
                          <a:pt x="277206" y="359257"/>
                          <a:pt x="291546" y="341823"/>
                          <a:pt x="303857" y="324649"/>
                        </a:cubicBezTo>
                        <a:cubicBezTo>
                          <a:pt x="316169" y="307475"/>
                          <a:pt x="322325" y="295826"/>
                          <a:pt x="322325" y="289704"/>
                        </a:cubicBezTo>
                        <a:cubicBezTo>
                          <a:pt x="322325" y="266933"/>
                          <a:pt x="318901" y="248880"/>
                          <a:pt x="312052" y="235545"/>
                        </a:cubicBezTo>
                        <a:cubicBezTo>
                          <a:pt x="305203" y="222210"/>
                          <a:pt x="295845" y="211437"/>
                          <a:pt x="283977" y="203224"/>
                        </a:cubicBezTo>
                        <a:cubicBezTo>
                          <a:pt x="272110" y="195011"/>
                          <a:pt x="257330" y="188266"/>
                          <a:pt x="239637" y="182988"/>
                        </a:cubicBezTo>
                        <a:cubicBezTo>
                          <a:pt x="221944" y="177710"/>
                          <a:pt x="205737" y="173130"/>
                          <a:pt x="191016" y="169246"/>
                        </a:cubicBezTo>
                        <a:cubicBezTo>
                          <a:pt x="171447" y="165332"/>
                          <a:pt x="152872" y="160751"/>
                          <a:pt x="135290" y="155503"/>
                        </a:cubicBezTo>
                        <a:cubicBezTo>
                          <a:pt x="117708" y="150255"/>
                          <a:pt x="98347" y="141160"/>
                          <a:pt x="77207" y="128218"/>
                        </a:cubicBezTo>
                        <a:lnTo>
                          <a:pt x="68712" y="95352"/>
                        </a:lnTo>
                        <a:lnTo>
                          <a:pt x="53969" y="95352"/>
                        </a:lnTo>
                        <a:lnTo>
                          <a:pt x="0" y="0"/>
                        </a:lnTo>
                        <a:close/>
                        <a:moveTo>
                          <a:pt x="261018" y="95352"/>
                        </a:moveTo>
                        <a:cubicBezTo>
                          <a:pt x="296419" y="97264"/>
                          <a:pt x="327503" y="113686"/>
                          <a:pt x="354269" y="144618"/>
                        </a:cubicBezTo>
                        <a:cubicBezTo>
                          <a:pt x="374343" y="167817"/>
                          <a:pt x="387382" y="191947"/>
                          <a:pt x="393384" y="217010"/>
                        </a:cubicBezTo>
                        <a:lnTo>
                          <a:pt x="395036" y="228470"/>
                        </a:lnTo>
                        <a:lnTo>
                          <a:pt x="398643" y="225149"/>
                        </a:lnTo>
                        <a:cubicBezTo>
                          <a:pt x="403453" y="221036"/>
                          <a:pt x="408583" y="216944"/>
                          <a:pt x="414031" y="212875"/>
                        </a:cubicBezTo>
                        <a:cubicBezTo>
                          <a:pt x="424927" y="204736"/>
                          <a:pt x="438024" y="200667"/>
                          <a:pt x="453324" y="200667"/>
                        </a:cubicBezTo>
                        <a:cubicBezTo>
                          <a:pt x="468415" y="200667"/>
                          <a:pt x="483518" y="205507"/>
                          <a:pt x="498631" y="215187"/>
                        </a:cubicBezTo>
                        <a:cubicBezTo>
                          <a:pt x="513745" y="224868"/>
                          <a:pt x="527684" y="235593"/>
                          <a:pt x="540448" y="247364"/>
                        </a:cubicBezTo>
                        <a:cubicBezTo>
                          <a:pt x="553212" y="259135"/>
                          <a:pt x="565520" y="272403"/>
                          <a:pt x="577373" y="287168"/>
                        </a:cubicBezTo>
                        <a:lnTo>
                          <a:pt x="578650" y="289115"/>
                        </a:lnTo>
                        <a:lnTo>
                          <a:pt x="578496" y="95352"/>
                        </a:lnTo>
                        <a:lnTo>
                          <a:pt x="261018" y="95352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1500" b="1" dirty="0">
                      <a:latin typeface="Nikosh" panose="02000000000000000000" pitchFamily="2" charset="0"/>
                      <a:cs typeface="Nikosh" panose="02000000000000000000" pitchFamily="2" charset="0"/>
                    </a:endParaRPr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="" xmlns:a16="http://schemas.microsoft.com/office/drawing/2014/main" id="{EEA21462-B43B-9C98-4816-201E9663172B}"/>
                      </a:ext>
                    </a:extLst>
                  </p:cNvPr>
                  <p:cNvGrpSpPr/>
                  <p:nvPr/>
                </p:nvGrpSpPr>
                <p:grpSpPr>
                  <a:xfrm>
                    <a:off x="1606848" y="3077958"/>
                    <a:ext cx="182880" cy="1500175"/>
                    <a:chOff x="5596007" y="1987358"/>
                    <a:chExt cx="182880" cy="1500175"/>
                  </a:xfrm>
                </p:grpSpPr>
                <p:sp>
                  <p:nvSpPr>
                    <p:cNvPr id="125" name="Oval 124">
                      <a:extLst>
                        <a:ext uri="{FF2B5EF4-FFF2-40B4-BE49-F238E27FC236}">
                          <a16:creationId xmlns="" xmlns:a16="http://schemas.microsoft.com/office/drawing/2014/main" id="{9C9E3EE1-91D6-58BD-72F4-827066BF86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6007" y="3304653"/>
                      <a:ext cx="182880" cy="182880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6" name="Group 125">
                      <a:extLst>
                        <a:ext uri="{FF2B5EF4-FFF2-40B4-BE49-F238E27FC236}">
                          <a16:creationId xmlns="" xmlns:a16="http://schemas.microsoft.com/office/drawing/2014/main" id="{C44FB295-A152-1E05-420E-0EFB71A259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96007" y="1987358"/>
                      <a:ext cx="182880" cy="1307284"/>
                      <a:chOff x="5302701" y="1440582"/>
                      <a:chExt cx="182880" cy="1307284"/>
                    </a:xfrm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</p:grpSpPr>
                  <p:sp>
                    <p:nvSpPr>
                      <p:cNvPr id="127" name="Oval 126">
                        <a:extLst>
                          <a:ext uri="{FF2B5EF4-FFF2-40B4-BE49-F238E27FC236}">
                            <a16:creationId xmlns="" xmlns:a16="http://schemas.microsoft.com/office/drawing/2014/main" id="{EB2F3A91-0280-5ECF-CF0F-C6D82BBFC2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1640327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8" name="Oval 127">
                        <a:extLst>
                          <a:ext uri="{FF2B5EF4-FFF2-40B4-BE49-F238E27FC236}">
                            <a16:creationId xmlns="" xmlns:a16="http://schemas.microsoft.com/office/drawing/2014/main" id="{913CD94C-043A-21D4-1703-B7BE340FDD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2209237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Oval 130">
                        <a:extLst>
                          <a:ext uri="{FF2B5EF4-FFF2-40B4-BE49-F238E27FC236}">
                            <a16:creationId xmlns="" xmlns:a16="http://schemas.microsoft.com/office/drawing/2014/main" id="{337D086B-7413-6B98-C809-858C5328E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1440582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" name="Oval 131">
                        <a:extLst>
                          <a:ext uri="{FF2B5EF4-FFF2-40B4-BE49-F238E27FC236}">
                            <a16:creationId xmlns="" xmlns:a16="http://schemas.microsoft.com/office/drawing/2014/main" id="{F9931253-06C0-18B1-4FC2-4DC5652C86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2564986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="" xmlns:a16="http://schemas.microsoft.com/office/drawing/2014/main" id="{2DFD54F8-3E18-81A7-463D-B595BB6D8E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2392117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4" name="Oval 133">
                        <a:extLst>
                          <a:ext uri="{FF2B5EF4-FFF2-40B4-BE49-F238E27FC236}">
                            <a16:creationId xmlns="" xmlns:a16="http://schemas.microsoft.com/office/drawing/2014/main" id="{45CE4B9A-B819-1BE3-BB61-A7CC74BDDB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2026357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="" xmlns:a16="http://schemas.microsoft.com/office/drawing/2014/main" id="{1D3C9FD3-F9F5-821D-B6CD-F745E5682F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1833342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21" name="Freeform: Shape 120">
                  <a:extLst>
                    <a:ext uri="{FF2B5EF4-FFF2-40B4-BE49-F238E27FC236}">
                      <a16:creationId xmlns="" xmlns:a16="http://schemas.microsoft.com/office/drawing/2014/main" id="{8C05E9AA-7A41-F475-95C9-301CFE699CB6}"/>
                    </a:ext>
                  </a:extLst>
                </p:cNvPr>
                <p:cNvSpPr/>
                <p:nvPr/>
              </p:nvSpPr>
              <p:spPr>
                <a:xfrm>
                  <a:off x="1458290" y="2116374"/>
                  <a:ext cx="461769" cy="552702"/>
                </a:xfrm>
                <a:custGeom>
                  <a:avLst/>
                  <a:gdLst>
                    <a:gd name="connsiteX0" fmla="*/ 225286 w 461769"/>
                    <a:gd name="connsiteY0" fmla="*/ 0 h 552702"/>
                    <a:gd name="connsiteX1" fmla="*/ 461769 w 461769"/>
                    <a:gd name="connsiteY1" fmla="*/ 276351 h 552702"/>
                    <a:gd name="connsiteX2" fmla="*/ 225286 w 461769"/>
                    <a:gd name="connsiteY2" fmla="*/ 552702 h 552702"/>
                    <a:gd name="connsiteX3" fmla="*/ 7387 w 461769"/>
                    <a:gd name="connsiteY3" fmla="*/ 383919 h 552702"/>
                    <a:gd name="connsiteX4" fmla="*/ 0 w 461769"/>
                    <a:gd name="connsiteY4" fmla="*/ 356110 h 552702"/>
                    <a:gd name="connsiteX5" fmla="*/ 125521 w 461769"/>
                    <a:gd name="connsiteY5" fmla="*/ 356110 h 552702"/>
                    <a:gd name="connsiteX6" fmla="*/ 141677 w 461769"/>
                    <a:gd name="connsiteY6" fmla="*/ 388152 h 552702"/>
                    <a:gd name="connsiteX7" fmla="*/ 225287 w 461769"/>
                    <a:gd name="connsiteY7" fmla="*/ 434461 h 552702"/>
                    <a:gd name="connsiteX8" fmla="*/ 343529 w 461769"/>
                    <a:gd name="connsiteY8" fmla="*/ 276351 h 552702"/>
                    <a:gd name="connsiteX9" fmla="*/ 225287 w 461769"/>
                    <a:gd name="connsiteY9" fmla="*/ 118241 h 552702"/>
                    <a:gd name="connsiteX10" fmla="*/ 141677 w 461769"/>
                    <a:gd name="connsiteY10" fmla="*/ 164550 h 552702"/>
                    <a:gd name="connsiteX11" fmla="*/ 137301 w 461769"/>
                    <a:gd name="connsiteY11" fmla="*/ 173230 h 552702"/>
                    <a:gd name="connsiteX12" fmla="*/ 6206 w 461769"/>
                    <a:gd name="connsiteY12" fmla="*/ 173230 h 552702"/>
                    <a:gd name="connsiteX13" fmla="*/ 7387 w 461769"/>
                    <a:gd name="connsiteY13" fmla="*/ 168783 h 552702"/>
                    <a:gd name="connsiteX14" fmla="*/ 225286 w 461769"/>
                    <a:gd name="connsiteY14" fmla="*/ 0 h 55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769" h="552702">
                      <a:moveTo>
                        <a:pt x="225286" y="0"/>
                      </a:moveTo>
                      <a:cubicBezTo>
                        <a:pt x="355892" y="0"/>
                        <a:pt x="461769" y="123727"/>
                        <a:pt x="461769" y="276351"/>
                      </a:cubicBezTo>
                      <a:cubicBezTo>
                        <a:pt x="461769" y="428975"/>
                        <a:pt x="355892" y="552702"/>
                        <a:pt x="225286" y="552702"/>
                      </a:cubicBezTo>
                      <a:cubicBezTo>
                        <a:pt x="127332" y="552702"/>
                        <a:pt x="43287" y="483106"/>
                        <a:pt x="7387" y="383919"/>
                      </a:cubicBezTo>
                      <a:lnTo>
                        <a:pt x="0" y="356110"/>
                      </a:lnTo>
                      <a:lnTo>
                        <a:pt x="125521" y="356110"/>
                      </a:lnTo>
                      <a:lnTo>
                        <a:pt x="141677" y="388152"/>
                      </a:lnTo>
                      <a:cubicBezTo>
                        <a:pt x="163075" y="416764"/>
                        <a:pt x="192636" y="434461"/>
                        <a:pt x="225287" y="434461"/>
                      </a:cubicBezTo>
                      <a:cubicBezTo>
                        <a:pt x="290590" y="434461"/>
                        <a:pt x="343529" y="363673"/>
                        <a:pt x="343529" y="276351"/>
                      </a:cubicBezTo>
                      <a:cubicBezTo>
                        <a:pt x="343529" y="189029"/>
                        <a:pt x="290590" y="118241"/>
                        <a:pt x="225287" y="118241"/>
                      </a:cubicBezTo>
                      <a:cubicBezTo>
                        <a:pt x="192636" y="118241"/>
                        <a:pt x="163075" y="135938"/>
                        <a:pt x="141677" y="164550"/>
                      </a:cubicBezTo>
                      <a:lnTo>
                        <a:pt x="137301" y="173230"/>
                      </a:lnTo>
                      <a:lnTo>
                        <a:pt x="6206" y="173230"/>
                      </a:lnTo>
                      <a:lnTo>
                        <a:pt x="7387" y="168783"/>
                      </a:lnTo>
                      <a:cubicBezTo>
                        <a:pt x="43287" y="69596"/>
                        <a:pt x="127332" y="0"/>
                        <a:pt x="22528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8" name="Oval 137">
                <a:extLst>
                  <a:ext uri="{FF2B5EF4-FFF2-40B4-BE49-F238E27FC236}">
                    <a16:creationId xmlns="" xmlns:a16="http://schemas.microsoft.com/office/drawing/2014/main" id="{9CE2A40D-164B-6B33-3A07-7FF3E1D83ACA}"/>
                  </a:ext>
                </a:extLst>
              </p:cNvPr>
              <p:cNvSpPr/>
              <p:nvPr/>
            </p:nvSpPr>
            <p:spPr>
              <a:xfrm>
                <a:off x="1779724" y="2257560"/>
                <a:ext cx="182880" cy="18288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 descr="A purple butterfly with black background&#10;&#10;Description automatically generated">
            <a:extLst>
              <a:ext uri="{FF2B5EF4-FFF2-40B4-BE49-F238E27FC236}">
                <a16:creationId xmlns="" xmlns:a16="http://schemas.microsoft.com/office/drawing/2014/main" id="{AA72EBD6-4D17-EE3D-67EF-6F7E8A365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6427">
            <a:off x="9378649" y="372529"/>
            <a:ext cx="2381251" cy="2324100"/>
          </a:xfrm>
          <a:prstGeom prst="rect">
            <a:avLst/>
          </a:prstGeom>
        </p:spPr>
      </p:pic>
      <p:pic>
        <p:nvPicPr>
          <p:cNvPr id="39" name="Picture 38" descr="A purple butterfly with black background&#10;&#10;Description automatically generated">
            <a:extLst>
              <a:ext uri="{FF2B5EF4-FFF2-40B4-BE49-F238E27FC236}">
                <a16:creationId xmlns="" xmlns:a16="http://schemas.microsoft.com/office/drawing/2014/main" id="{435618F9-C466-FFFA-D402-CE04BCD2D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2739">
            <a:off x="341726" y="430723"/>
            <a:ext cx="2381250" cy="2324100"/>
          </a:xfrm>
          <a:prstGeom prst="rect">
            <a:avLst/>
          </a:prstGeom>
        </p:spPr>
      </p:pic>
      <p:pic>
        <p:nvPicPr>
          <p:cNvPr id="96" name="Picture 95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20AEA2B3-A73F-B4C5-246B-8EC3EE592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8172029" y="4140422"/>
            <a:ext cx="1237847" cy="2143125"/>
          </a:xfrm>
          <a:prstGeom prst="rect">
            <a:avLst/>
          </a:prstGeom>
        </p:spPr>
      </p:pic>
      <p:pic>
        <p:nvPicPr>
          <p:cNvPr id="97" name="Picture 96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B8A08F0A-AB72-B6E1-ED23-A95C13C65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5224202" y="4236504"/>
            <a:ext cx="1237847" cy="2143125"/>
          </a:xfrm>
          <a:prstGeom prst="rect">
            <a:avLst/>
          </a:prstGeom>
        </p:spPr>
      </p:pic>
      <p:pic>
        <p:nvPicPr>
          <p:cNvPr id="129" name="Picture 128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2232405F-D053-4D1B-E221-DD12660D1E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2353730" y="4284783"/>
            <a:ext cx="123784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oard with a green field and flowers&#10;&#10;Description automatically generated with medium confidence">
            <a:extLst>
              <a:ext uri="{FF2B5EF4-FFF2-40B4-BE49-F238E27FC236}">
                <a16:creationId xmlns="" xmlns:a16="http://schemas.microsoft.com/office/drawing/2014/main" id="{D03583FC-78D4-40E1-E92B-253557A0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96690" y="0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BDC51E-DED7-D12F-DD20-E7FB3D159615}"/>
              </a:ext>
            </a:extLst>
          </p:cNvPr>
          <p:cNvSpPr txBox="1"/>
          <p:nvPr/>
        </p:nvSpPr>
        <p:spPr>
          <a:xfrm>
            <a:off x="2238706" y="2890391"/>
            <a:ext cx="8269399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itchFamily="2" charset="2"/>
              <a:buChar char="ü"/>
            </a:pPr>
            <a:r>
              <a:rPr lang="as-IN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একটি ফুল একেঁ এর বিভিন্ন অংশ চিহ্নিত </a:t>
            </a:r>
            <a:r>
              <a:rPr lang="as-IN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err="1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as-IN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1414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spcAft>
                <a:spcPts val="500"/>
              </a:spcAft>
              <a:buFont typeface="Wingdings" pitchFamily="2" charset="2"/>
              <a:buChar char="ü"/>
            </a:pPr>
            <a:r>
              <a:rPr lang="as-IN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ফুলের বিভিন্ন অংশের কাজ লিখবে</a:t>
            </a:r>
            <a:r>
              <a:rPr lang="as-IN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4000" dirty="0">
              <a:solidFill>
                <a:srgbClr val="1414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980" y="1026826"/>
            <a:ext cx="4440639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0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60534BD-B5C0-41E0-F088-E9E54B7CC1F1}"/>
              </a:ext>
            </a:extLst>
          </p:cNvPr>
          <p:cNvGrpSpPr/>
          <p:nvPr/>
        </p:nvGrpSpPr>
        <p:grpSpPr>
          <a:xfrm>
            <a:off x="0" y="4"/>
            <a:ext cx="12192000" cy="6857999"/>
            <a:chOff x="0" y="0"/>
            <a:chExt cx="12192000" cy="685799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F3E8BA80-DF43-9F6B-C17A-7DCAD88AA7FC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BFEF758F-D265-B17D-25B2-783F0B7FDE2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7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DFD56CA7-E03A-81C4-2890-E34B63B7F28B}"/>
                  </a:ext>
                </a:extLst>
              </p:cNvPr>
              <p:cNvSpPr/>
              <p:nvPr/>
            </p:nvSpPr>
            <p:spPr>
              <a:xfrm>
                <a:off x="396240" y="411480"/>
                <a:ext cx="11384280" cy="60502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Frame 3">
              <a:extLst>
                <a:ext uri="{FF2B5EF4-FFF2-40B4-BE49-F238E27FC236}">
                  <a16:creationId xmlns="" xmlns:a16="http://schemas.microsoft.com/office/drawing/2014/main" id="{813E5672-42A6-D27E-1710-79B85D96E63F}"/>
                </a:ext>
              </a:extLst>
            </p:cNvPr>
            <p:cNvSpPr/>
            <p:nvPr/>
          </p:nvSpPr>
          <p:spPr>
            <a:xfrm>
              <a:off x="411480" y="396239"/>
              <a:ext cx="11369040" cy="6050279"/>
            </a:xfrm>
            <a:prstGeom prst="frame">
              <a:avLst>
                <a:gd name="adj1" fmla="val 8331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E46917C4-E4AB-A8A1-72C9-F7DCA349E5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9935259" flipH="1">
            <a:off x="1222385" y="1874937"/>
            <a:ext cx="2414039" cy="4179507"/>
          </a:xfrm>
          <a:prstGeom prst="rect">
            <a:avLst/>
          </a:prstGeom>
        </p:spPr>
      </p:pic>
      <p:pic>
        <p:nvPicPr>
          <p:cNvPr id="8" name="Picture 7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A81E9BC3-097B-3251-6514-6FC47D5670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664741">
            <a:off x="8267781" y="1950347"/>
            <a:ext cx="2414039" cy="4179507"/>
          </a:xfrm>
          <a:prstGeom prst="rect">
            <a:avLst/>
          </a:prstGeom>
        </p:spPr>
      </p:pic>
      <p:sp>
        <p:nvSpPr>
          <p:cNvPr id="9" name="Heart 8">
            <a:extLst>
              <a:ext uri="{FF2B5EF4-FFF2-40B4-BE49-F238E27FC236}">
                <a16:creationId xmlns="" xmlns:a16="http://schemas.microsoft.com/office/drawing/2014/main" id="{8416D248-6824-7395-17CC-EE58C6F1CBAD}"/>
              </a:ext>
            </a:extLst>
          </p:cNvPr>
          <p:cNvSpPr/>
          <p:nvPr/>
        </p:nvSpPr>
        <p:spPr>
          <a:xfrm>
            <a:off x="3434646" y="889962"/>
            <a:ext cx="5322727" cy="4983480"/>
          </a:xfrm>
          <a:prstGeom prst="heart">
            <a:avLst/>
          </a:prstGeom>
          <a:solidFill>
            <a:srgbClr val="FF0000"/>
          </a:solidFill>
          <a:scene3d>
            <a:camera prst="isometricOffAxis1Right">
              <a:rot lat="0" lon="20400000" rev="0"/>
            </a:camera>
            <a:lightRig rig="balanced" dir="t"/>
          </a:scene3d>
          <a:sp3d extrusionH="889000">
            <a:extrusionClr>
              <a:srgbClr val="FFC000"/>
            </a:extrusion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15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 descr="A picture containing curtain, furniture, red&#10;&#10;Description automatically generated">
            <a:extLst>
              <a:ext uri="{FF2B5EF4-FFF2-40B4-BE49-F238E27FC236}">
                <a16:creationId xmlns="" xmlns:a16="http://schemas.microsoft.com/office/drawing/2014/main" id="{CBDE6F66-B1C8-5AED-3145-44A94EB5BC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1" name="Picture 10" descr="A picture containing curtain, furniture, red&#10;&#10;Description automatically generated">
            <a:extLst>
              <a:ext uri="{FF2B5EF4-FFF2-40B4-BE49-F238E27FC236}">
                <a16:creationId xmlns="" xmlns:a16="http://schemas.microsoft.com/office/drawing/2014/main" id="{A8606877-2217-350E-F3E0-9824CDC1ED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A green rectangular sign with birds on it&#10;&#10;Description automatically generated">
            <a:extLst>
              <a:ext uri="{FF2B5EF4-FFF2-40B4-BE49-F238E27FC236}">
                <a16:creationId xmlns="" xmlns:a16="http://schemas.microsoft.com/office/drawing/2014/main" id="{7E404A4C-6102-B0B2-E23D-02F4385A6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7" b="100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1AE323-DBB0-5490-A2B6-EB191C937025}"/>
              </a:ext>
            </a:extLst>
          </p:cNvPr>
          <p:cNvSpPr txBox="1"/>
          <p:nvPr/>
        </p:nvSpPr>
        <p:spPr>
          <a:xfrm>
            <a:off x="4418020" y="1534200"/>
            <a:ext cx="3653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84BF728-922C-6A35-364C-99F2DC9E2D55}"/>
              </a:ext>
            </a:extLst>
          </p:cNvPr>
          <p:cNvGrpSpPr/>
          <p:nvPr/>
        </p:nvGrpSpPr>
        <p:grpSpPr>
          <a:xfrm>
            <a:off x="3393830" y="2276055"/>
            <a:ext cx="5292969" cy="3263092"/>
            <a:chOff x="2713509" y="1508734"/>
            <a:chExt cx="6082966" cy="3740935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55C8883-38A9-6997-CB77-926EEA524B50}"/>
                </a:ext>
              </a:extLst>
            </p:cNvPr>
            <p:cNvGrpSpPr/>
            <p:nvPr/>
          </p:nvGrpSpPr>
          <p:grpSpPr>
            <a:xfrm>
              <a:off x="2713509" y="1508734"/>
              <a:ext cx="6082966" cy="3740935"/>
              <a:chOff x="2788272" y="1465416"/>
              <a:chExt cx="6082966" cy="374093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1BF5F117-8E63-917D-A82B-D97752857712}"/>
                  </a:ext>
                </a:extLst>
              </p:cNvPr>
              <p:cNvGrpSpPr/>
              <p:nvPr/>
            </p:nvGrpSpPr>
            <p:grpSpPr>
              <a:xfrm>
                <a:off x="2815830" y="1465416"/>
                <a:ext cx="6055408" cy="3596060"/>
                <a:chOff x="2815830" y="1465416"/>
                <a:chExt cx="6055408" cy="3596060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="" xmlns:a16="http://schemas.microsoft.com/office/drawing/2014/main" id="{D20DCFE0-719C-A93A-ACDC-0E20685217D7}"/>
                    </a:ext>
                  </a:extLst>
                </p:cNvPr>
                <p:cNvSpPr/>
                <p:nvPr/>
              </p:nvSpPr>
              <p:spPr>
                <a:xfrm rot="19970323">
                  <a:off x="2815830" y="1465416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16C8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="" xmlns:a16="http://schemas.microsoft.com/office/drawing/2014/main" id="{70FA0AD8-1A95-EBE7-731E-059A108C1856}"/>
                    </a:ext>
                  </a:extLst>
                </p:cNvPr>
                <p:cNvSpPr/>
                <p:nvPr/>
              </p:nvSpPr>
              <p:spPr>
                <a:xfrm rot="19970323">
                  <a:off x="4837858" y="1500711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16C8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45CD6437-BD3A-F716-AA77-9134604E8D47}"/>
                  </a:ext>
                </a:extLst>
              </p:cNvPr>
              <p:cNvGrpSpPr/>
              <p:nvPr/>
            </p:nvGrpSpPr>
            <p:grpSpPr>
              <a:xfrm>
                <a:off x="2793545" y="1540249"/>
                <a:ext cx="6055408" cy="3596060"/>
                <a:chOff x="2815830" y="1465416"/>
                <a:chExt cx="6055408" cy="3596060"/>
              </a:xfrm>
            </p:grpSpPr>
            <p:sp>
              <p:nvSpPr>
                <p:cNvPr id="13" name="Arc 12">
                  <a:extLst>
                    <a:ext uri="{FF2B5EF4-FFF2-40B4-BE49-F238E27FC236}">
                      <a16:creationId xmlns="" xmlns:a16="http://schemas.microsoft.com/office/drawing/2014/main" id="{DA64E000-94B1-513E-957D-2D95CDC3447A}"/>
                    </a:ext>
                  </a:extLst>
                </p:cNvPr>
                <p:cNvSpPr/>
                <p:nvPr/>
              </p:nvSpPr>
              <p:spPr>
                <a:xfrm rot="19970323">
                  <a:off x="2815830" y="1465416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Arc 13">
                  <a:extLst>
                    <a:ext uri="{FF2B5EF4-FFF2-40B4-BE49-F238E27FC236}">
                      <a16:creationId xmlns="" xmlns:a16="http://schemas.microsoft.com/office/drawing/2014/main" id="{D3FAA6F2-F108-1B2C-A260-9446031E91E3}"/>
                    </a:ext>
                  </a:extLst>
                </p:cNvPr>
                <p:cNvSpPr/>
                <p:nvPr/>
              </p:nvSpPr>
              <p:spPr>
                <a:xfrm rot="19970323">
                  <a:off x="4837858" y="1500711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FABE3750-0E7E-8487-5142-F9DD80A62552}"/>
                  </a:ext>
                </a:extLst>
              </p:cNvPr>
              <p:cNvGrpSpPr/>
              <p:nvPr/>
            </p:nvGrpSpPr>
            <p:grpSpPr>
              <a:xfrm>
                <a:off x="2788272" y="1608169"/>
                <a:ext cx="6055408" cy="3598182"/>
                <a:chOff x="2838114" y="1263370"/>
                <a:chExt cx="6055408" cy="3598182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="" xmlns:a16="http://schemas.microsoft.com/office/drawing/2014/main" id="{64F06683-38E7-DE46-BF21-E7F34D9214FB}"/>
                    </a:ext>
                  </a:extLst>
                </p:cNvPr>
                <p:cNvSpPr/>
                <p:nvPr/>
              </p:nvSpPr>
              <p:spPr>
                <a:xfrm rot="19970323">
                  <a:off x="2838114" y="1263370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="" xmlns:a16="http://schemas.microsoft.com/office/drawing/2014/main" id="{E39BAF64-9CC5-7429-156E-1174B1084C2E}"/>
                    </a:ext>
                  </a:extLst>
                </p:cNvPr>
                <p:cNvSpPr/>
                <p:nvPr/>
              </p:nvSpPr>
              <p:spPr>
                <a:xfrm rot="19970323">
                  <a:off x="4860142" y="1300787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0F436B1-6524-3FB4-5EDE-127A0D73E950}"/>
                </a:ext>
              </a:extLst>
            </p:cNvPr>
            <p:cNvSpPr/>
            <p:nvPr/>
          </p:nvSpPr>
          <p:spPr>
            <a:xfrm>
              <a:off x="7936523" y="1594338"/>
              <a:ext cx="152400" cy="3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EEA1118-3B91-16A9-1418-6BE612348870}"/>
              </a:ext>
            </a:extLst>
          </p:cNvPr>
          <p:cNvGrpSpPr/>
          <p:nvPr/>
        </p:nvGrpSpPr>
        <p:grpSpPr>
          <a:xfrm>
            <a:off x="2078481" y="2599786"/>
            <a:ext cx="2528943" cy="2516247"/>
            <a:chOff x="1622209" y="2324460"/>
            <a:chExt cx="3212124" cy="3212123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D0A19FA2-3529-36BD-BEE8-95ADE44347E7}"/>
                </a:ext>
              </a:extLst>
            </p:cNvPr>
            <p:cNvGrpSpPr/>
            <p:nvPr/>
          </p:nvGrpSpPr>
          <p:grpSpPr>
            <a:xfrm>
              <a:off x="1622209" y="2324460"/>
              <a:ext cx="3212124" cy="3212123"/>
              <a:chOff x="1582614" y="1770185"/>
              <a:chExt cx="3212124" cy="3212123"/>
            </a:xfrm>
          </p:grpSpPr>
          <p:pic>
            <p:nvPicPr>
              <p:cNvPr id="20" name="Picture 19" descr="A logo of a book&#10;&#10;Description automatically generated with medium confidence">
                <a:extLst>
                  <a:ext uri="{FF2B5EF4-FFF2-40B4-BE49-F238E27FC236}">
                    <a16:creationId xmlns="" xmlns:a16="http://schemas.microsoft.com/office/drawing/2014/main" id="{80E93A40-3157-24A0-95D6-CC6C01334B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026" b="67949" l="31900" r="68100">
                            <a14:foregroundMark x1="39300" y1="47308" x2="39300" y2="47308"/>
                            <a14:foregroundMark x1="39500" y1="47308" x2="39500" y2="47308"/>
                            <a14:foregroundMark x1="39300" y1="47308" x2="39300" y2="47308"/>
                            <a14:foregroundMark x1="37900" y1="51667" x2="37900" y2="51667"/>
                            <a14:foregroundMark x1="60600" y1="47308" x2="60600" y2="47308"/>
                            <a14:foregroundMark x1="60600" y1="47308" x2="60600" y2="47308"/>
                            <a14:foregroundMark x1="62800" y1="46410" x2="62800" y2="46410"/>
                            <a14:foregroundMark x1="62800" y1="46410" x2="62800" y2="46410"/>
                            <a14:foregroundMark x1="55900" y1="51154" x2="55900" y2="51154"/>
                            <a14:foregroundMark x1="58500" y1="47308" x2="58500" y2="47308"/>
                            <a14:foregroundMark x1="59400" y1="47692" x2="59400" y2="47692"/>
                            <a14:foregroundMark x1="59400" y1="47692" x2="59400" y2="47692"/>
                            <a14:foregroundMark x1="39300" y1="47051" x2="39300" y2="47051"/>
                            <a14:foregroundMark x1="39000" y1="45769" x2="39000" y2="45769"/>
                            <a14:foregroundMark x1="39000" y1="45769" x2="39000" y2="45769"/>
                            <a14:foregroundMark x1="37300" y1="29872" x2="37300" y2="29872"/>
                            <a14:foregroundMark x1="37300" y1="29872" x2="37300" y2="29872"/>
                            <a14:foregroundMark x1="31900" y1="44744" x2="31900" y2="44744"/>
                            <a14:foregroundMark x1="64200" y1="60256" x2="64200" y2="60256"/>
                            <a14:foregroundMark x1="60100" y1="64487" x2="60100" y2="64487"/>
                            <a14:foregroundMark x1="68000" y1="50513" x2="68000" y2="50513"/>
                            <a14:foregroundMark x1="68000" y1="50513" x2="68000" y2="50513"/>
                            <a14:foregroundMark x1="56800" y1="66026" x2="56800" y2="66026"/>
                            <a14:foregroundMark x1="53000" y1="67308" x2="53000" y2="67308"/>
                            <a14:foregroundMark x1="55200" y1="65128" x2="55200" y2="65128"/>
                            <a14:foregroundMark x1="56400" y1="64359" x2="56400" y2="64359"/>
                            <a14:foregroundMark x1="56400" y1="64359" x2="56400" y2="64359"/>
                            <a14:foregroundMark x1="57600" y1="63846" x2="57600" y2="63846"/>
                            <a14:foregroundMark x1="57600" y1="63846" x2="57600" y2="63846"/>
                            <a14:foregroundMark x1="49900" y1="23205" x2="49900" y2="23205"/>
                            <a14:foregroundMark x1="49300" y1="21026" x2="49300" y2="21026"/>
                            <a14:foregroundMark x1="44200" y1="21667" x2="44200" y2="21667"/>
                            <a14:foregroundMark x1="44200" y1="21667" x2="44200" y2="21667"/>
                            <a14:foregroundMark x1="42800" y1="22564" x2="42800" y2="22564"/>
                            <a14:foregroundMark x1="42800" y1="22564" x2="42800" y2="22564"/>
                            <a14:foregroundMark x1="42800" y1="22564" x2="42800" y2="22564"/>
                            <a14:foregroundMark x1="41900" y1="22949" x2="41900" y2="22949"/>
                            <a14:foregroundMark x1="41900" y1="22949" x2="41900" y2="22949"/>
                            <a14:foregroundMark x1="43300" y1="22564" x2="43300" y2="22564"/>
                            <a14:foregroundMark x1="43800" y1="41667" x2="43800" y2="41667"/>
                            <a14:foregroundMark x1="43800" y1="41667" x2="43800" y2="41667"/>
                            <a14:foregroundMark x1="49200" y1="67949" x2="49200" y2="67949"/>
                            <a14:foregroundMark x1="49200" y1="67949" x2="49200" y2="67949"/>
                            <a14:foregroundMark x1="45500" y1="21667" x2="45500" y2="21667"/>
                            <a14:foregroundMark x1="45500" y1="21667" x2="45500" y2="21667"/>
                            <a14:foregroundMark x1="43600" y1="22821" x2="43600" y2="22821"/>
                            <a14:foregroundMark x1="43600" y1="22821" x2="43600" y2="22821"/>
                            <a14:foregroundMark x1="43600" y1="22821" x2="43600" y2="22821"/>
                            <a14:foregroundMark x1="66100" y1="33718" x2="66100" y2="33718"/>
                            <a14:foregroundMark x1="66900" y1="35513" x2="66900" y2="35513"/>
                            <a14:foregroundMark x1="67100" y1="38846" x2="67100" y2="38846"/>
                            <a14:foregroundMark x1="67600" y1="42179" x2="67600" y2="42179"/>
                            <a14:foregroundMark x1="64500" y1="36410" x2="64500" y2="36410"/>
                            <a14:foregroundMark x1="64700" y1="37308" x2="64700" y2="37308"/>
                            <a14:foregroundMark x1="64700" y1="37308" x2="64700" y2="37308"/>
                            <a14:foregroundMark x1="65100" y1="37949" x2="65100" y2="37949"/>
                            <a14:foregroundMark x1="65100" y1="37949" x2="65100" y2="37949"/>
                            <a14:foregroundMark x1="65100" y1="38590" x2="65100" y2="38590"/>
                            <a14:foregroundMark x1="65100" y1="38590" x2="65100" y2="38590"/>
                            <a14:foregroundMark x1="65300" y1="39103" x2="65300" y2="39103"/>
                            <a14:foregroundMark x1="65300" y1="39103" x2="65300" y2="39103"/>
                            <a14:foregroundMark x1="65300" y1="39103" x2="65300" y2="39103"/>
                            <a14:foregroundMark x1="65400" y1="40256" x2="65400" y2="40256"/>
                            <a14:foregroundMark x1="65400" y1="40256" x2="65400" y2="40256"/>
                            <a14:foregroundMark x1="65300" y1="39359" x2="65300" y2="39359"/>
                            <a14:foregroundMark x1="41300" y1="23718" x2="41300" y2="23718"/>
                            <a14:foregroundMark x1="40800" y1="23846" x2="40800" y2="23846"/>
                            <a14:foregroundMark x1="40800" y1="23846" x2="40800" y2="23846"/>
                            <a14:foregroundMark x1="40400" y1="24231" x2="40400" y2="24231"/>
                            <a14:foregroundMark x1="43400" y1="66795" x2="43400" y2="66795"/>
                            <a14:foregroundMark x1="40900" y1="65641" x2="40900" y2="65641"/>
                            <a14:foregroundMark x1="40600" y1="65385" x2="40600" y2="65385"/>
                            <a14:foregroundMark x1="54500" y1="65641" x2="54500" y2="65641"/>
                            <a14:foregroundMark x1="55300" y1="65128" x2="55300" y2="65128"/>
                            <a14:foregroundMark x1="55000" y1="65385" x2="55000" y2="65385"/>
                            <a14:foregroundMark x1="55000" y1="65385" x2="55000" y2="65385"/>
                            <a14:foregroundMark x1="55600" y1="65000" x2="55600" y2="65000"/>
                            <a14:foregroundMark x1="55900" y1="65000" x2="55900" y2="65000"/>
                            <a14:foregroundMark x1="55900" y1="65000" x2="55900" y2="65000"/>
                            <a14:foregroundMark x1="56700" y1="64615" x2="56700" y2="64615"/>
                            <a14:foregroundMark x1="57000" y1="64359" x2="57000" y2="64359"/>
                            <a14:foregroundMark x1="57200" y1="64231" x2="57200" y2="64231"/>
                            <a14:foregroundMark x1="57200" y1="64231" x2="57200" y2="64231"/>
                            <a14:foregroundMark x1="57600" y1="63718" x2="57600" y2="63718"/>
                            <a14:foregroundMark x1="57400" y1="63846" x2="57400" y2="63846"/>
                            <a14:foregroundMark x1="57400" y1="63974" x2="57400" y2="63974"/>
                            <a14:foregroundMark x1="58000" y1="63462" x2="58000" y2="63462"/>
                            <a14:foregroundMark x1="57200" y1="64103" x2="57200" y2="64103"/>
                            <a14:foregroundMark x1="57200" y1="64103" x2="57200" y2="64103"/>
                            <a14:foregroundMark x1="65400" y1="32179" x2="65400" y2="32179"/>
                            <a14:foregroundMark x1="65400" y1="32179" x2="65400" y2="32179"/>
                            <a14:foregroundMark x1="64300" y1="30000" x2="64300" y2="30000"/>
                            <a14:foregroundMark x1="64300" y1="30000" x2="64300" y2="30000"/>
                            <a14:foregroundMark x1="63400" y1="28590" x2="63400" y2="28590"/>
                            <a14:foregroundMark x1="63400" y1="28590" x2="63400" y2="28590"/>
                            <a14:foregroundMark x1="68100" y1="48462" x2="68100" y2="48462"/>
                            <a14:foregroundMark x1="56000" y1="64872" x2="56000" y2="64872"/>
                            <a14:foregroundMark x1="66800" y1="52692" x2="66800" y2="52692"/>
                            <a14:foregroundMark x1="66800" y1="52692" x2="66800" y2="52692"/>
                            <a14:foregroundMark x1="65500" y1="56795" x2="65500" y2="56795"/>
                            <a14:foregroundMark x1="65500" y1="56795" x2="65500" y2="56795"/>
                            <a14:foregroundMark x1="60600" y1="25000" x2="60600" y2="25000"/>
                            <a14:foregroundMark x1="53700" y1="65897" x2="53700" y2="65897"/>
                            <a14:foregroundMark x1="53700" y1="65897" x2="53700" y2="65897"/>
                            <a14:foregroundMark x1="53700" y1="65897" x2="53700" y2="65897"/>
                            <a14:foregroundMark x1="53700" y1="65897" x2="53700" y2="65897"/>
                            <a14:backgroundMark x1="47600" y1="43974" x2="47600" y2="43974"/>
                            <a14:backgroundMark x1="45900" y1="41538" x2="45900" y2="41538"/>
                            <a14:backgroundMark x1="44400" y1="40000" x2="44400" y2="40000"/>
                            <a14:backgroundMark x1="43900" y1="43333" x2="43900" y2="43333"/>
                            <a14:backgroundMark x1="46000" y1="44103" x2="46000" y2="44103"/>
                            <a14:backgroundMark x1="46800" y1="46795" x2="46800" y2="46795"/>
                            <a14:backgroundMark x1="46800" y1="46795" x2="46800" y2="46795"/>
                            <a14:backgroundMark x1="48800" y1="48205" x2="48800" y2="48205"/>
                            <a14:backgroundMark x1="48900" y1="47051" x2="48900" y2="47051"/>
                            <a14:backgroundMark x1="48600" y1="45000" x2="48600" y2="45000"/>
                            <a14:backgroundMark x1="48600" y1="38077" x2="48600" y2="38077"/>
                            <a14:backgroundMark x1="46300" y1="42436" x2="46300" y2="42436"/>
                            <a14:backgroundMark x1="45900" y1="41282" x2="45900" y2="41282"/>
                            <a14:backgroundMark x1="44800" y1="40641" x2="44600" y2="40897"/>
                            <a14:backgroundMark x1="44400" y1="41538" x2="44400" y2="41538"/>
                            <a14:backgroundMark x1="44300" y1="41795" x2="44300" y2="41795"/>
                            <a14:backgroundMark x1="44300" y1="41795" x2="44300" y2="41795"/>
                            <a14:backgroundMark x1="44300" y1="41795" x2="44300" y2="41795"/>
                            <a14:backgroundMark x1="44200" y1="41795" x2="44200" y2="41795"/>
                            <a14:backgroundMark x1="42700" y1="41795" x2="42700" y2="41795"/>
                            <a14:backgroundMark x1="42700" y1="41795" x2="42700" y2="41795"/>
                            <a14:backgroundMark x1="41900" y1="43974" x2="41900" y2="43974"/>
                            <a14:backgroundMark x1="41900" y1="43974" x2="41900" y2="43974"/>
                            <a14:backgroundMark x1="41900" y1="43974" x2="41900" y2="43974"/>
                            <a14:backgroundMark x1="40900" y1="44231" x2="40900" y2="44231"/>
                            <a14:backgroundMark x1="40900" y1="44231" x2="40900" y2="44231"/>
                            <a14:backgroundMark x1="41700" y1="43205" x2="41900" y2="43205"/>
                            <a14:backgroundMark x1="42100" y1="42949" x2="42100" y2="42949"/>
                            <a14:backgroundMark x1="43800" y1="39359" x2="43800" y2="39359"/>
                            <a14:backgroundMark x1="44100" y1="37949" x2="44100" y2="37949"/>
                            <a14:backgroundMark x1="43200" y1="37692" x2="43200" y2="37692"/>
                            <a14:backgroundMark x1="43200" y1="37692" x2="43200" y2="37692"/>
                            <a14:backgroundMark x1="43100" y1="38077" x2="42500" y2="38462"/>
                            <a14:backgroundMark x1="42500" y1="40897" x2="42500" y2="40897"/>
                            <a14:backgroundMark x1="54600" y1="44615" x2="54600" y2="44615"/>
                            <a14:backgroundMark x1="54700" y1="44487" x2="54700" y2="44487"/>
                            <a14:backgroundMark x1="54700" y1="44487" x2="54700" y2="44487"/>
                            <a14:backgroundMark x1="54700" y1="44487" x2="54700" y2="44487"/>
                            <a14:backgroundMark x1="55500" y1="42436" x2="55500" y2="42436"/>
                            <a14:backgroundMark x1="55700" y1="42308" x2="55700" y2="42308"/>
                            <a14:backgroundMark x1="55800" y1="41282" x2="55900" y2="40769"/>
                            <a14:backgroundMark x1="56400" y1="39744" x2="56400" y2="39744"/>
                            <a14:backgroundMark x1="57000" y1="38590" x2="57000" y2="38590"/>
                            <a14:backgroundMark x1="57000" y1="38590" x2="57000" y2="38590"/>
                            <a14:backgroundMark x1="58500" y1="36795" x2="58500" y2="36795"/>
                            <a14:backgroundMark x1="58400" y1="38077" x2="58400" y2="38846"/>
                            <a14:backgroundMark x1="58400" y1="38846" x2="58400" y2="38846"/>
                            <a14:backgroundMark x1="58400" y1="40128" x2="58400" y2="40128"/>
                            <a14:backgroundMark x1="58400" y1="40128" x2="58400" y2="40128"/>
                            <a14:backgroundMark x1="58400" y1="42436" x2="58400" y2="42436"/>
                            <a14:backgroundMark x1="58400" y1="42436" x2="58400" y2="42436"/>
                            <a14:backgroundMark x1="58200" y1="43846" x2="58200" y2="43846"/>
                            <a14:backgroundMark x1="58200" y1="44103" x2="58200" y2="44103"/>
                            <a14:backgroundMark x1="58200" y1="44103" x2="58200" y2="44103"/>
                            <a14:backgroundMark x1="58000" y1="45000" x2="58000" y2="45000"/>
                            <a14:backgroundMark x1="58000" y1="45000" x2="58000" y2="45000"/>
                            <a14:backgroundMark x1="57300" y1="45897" x2="57300" y2="45897"/>
                            <a14:backgroundMark x1="57300" y1="47051" x2="57300" y2="47051"/>
                            <a14:backgroundMark x1="57300" y1="47051" x2="57300" y2="47051"/>
                            <a14:backgroundMark x1="54400" y1="44103" x2="54400" y2="44103"/>
                            <a14:backgroundMark x1="54400" y1="44103" x2="54400" y2="44103"/>
                            <a14:backgroundMark x1="54400" y1="44103" x2="54400" y2="44103"/>
                            <a14:backgroundMark x1="53800" y1="42564" x2="53800" y2="42564"/>
                            <a14:backgroundMark x1="53800" y1="42564" x2="53800" y2="42564"/>
                            <a14:backgroundMark x1="53700" y1="41410" x2="53700" y2="41410"/>
                            <a14:backgroundMark x1="51600" y1="46282" x2="51600" y2="46282"/>
                            <a14:backgroundMark x1="51200" y1="49359" x2="51200" y2="49359"/>
                            <a14:backgroundMark x1="51200" y1="49359" x2="51200" y2="49359"/>
                            <a14:backgroundMark x1="51000" y1="50385" x2="51000" y2="50385"/>
                            <a14:backgroundMark x1="50800" y1="52308" x2="50800" y2="52308"/>
                            <a14:backgroundMark x1="50800" y1="52308" x2="50800" y2="52308"/>
                            <a14:backgroundMark x1="53700" y1="48333" x2="53700" y2="48333"/>
                            <a14:backgroundMark x1="53700" y1="48333" x2="53700" y2="48333"/>
                            <a14:backgroundMark x1="54000" y1="46667" x2="54000" y2="46667"/>
                            <a14:backgroundMark x1="54900" y1="43333" x2="54900" y2="43333"/>
                            <a14:backgroundMark x1="55000" y1="43205" x2="55000" y2="43205"/>
                            <a14:backgroundMark x1="57200" y1="36795" x2="57200" y2="36795"/>
                            <a14:backgroundMark x1="57200" y1="36795" x2="57200" y2="36795"/>
                            <a14:backgroundMark x1="56000" y1="39359" x2="56000" y2="39359"/>
                            <a14:backgroundMark x1="55700" y1="39487" x2="55700" y2="39487"/>
                            <a14:backgroundMark x1="55500" y1="39487" x2="55500" y2="39487"/>
                            <a14:backgroundMark x1="55400" y1="39744" x2="55400" y2="40128"/>
                            <a14:backgroundMark x1="55400" y1="40128" x2="55400" y2="40128"/>
                            <a14:backgroundMark x1="54500" y1="41538" x2="54400" y2="42051"/>
                            <a14:backgroundMark x1="54400" y1="42051" x2="54400" y2="42051"/>
                            <a14:backgroundMark x1="53600" y1="44231" x2="53600" y2="44231"/>
                            <a14:backgroundMark x1="55100" y1="50256" x2="55100" y2="50256"/>
                            <a14:backgroundMark x1="55100" y1="50256" x2="55100" y2="50256"/>
                            <a14:backgroundMark x1="57200" y1="48077" x2="57200" y2="48077"/>
                            <a14:backgroundMark x1="56800" y1="48590" x2="56800" y2="48590"/>
                            <a14:backgroundMark x1="56700" y1="48718" x2="56700" y2="48718"/>
                            <a14:backgroundMark x1="55000" y1="50000" x2="55000" y2="50000"/>
                            <a14:backgroundMark x1="54900" y1="50128" x2="54900" y2="50128"/>
                            <a14:backgroundMark x1="54900" y1="50128" x2="54900" y2="50128"/>
                            <a14:backgroundMark x1="54900" y1="50128" x2="54900" y2="50128"/>
                            <a14:backgroundMark x1="54900" y1="50128" x2="54900" y2="50128"/>
                            <a14:backgroundMark x1="54900" y1="50128" x2="54900" y2="50128"/>
                            <a14:backgroundMark x1="54000" y1="49744" x2="54000" y2="49744"/>
                            <a14:backgroundMark x1="54000" y1="49744" x2="54000" y2="49744"/>
                            <a14:backgroundMark x1="59400" y1="51410" x2="59400" y2="51410"/>
                            <a14:backgroundMark x1="60000" y1="51667" x2="60000" y2="51667"/>
                            <a14:backgroundMark x1="60000" y1="51667" x2="60000" y2="51667"/>
                            <a14:backgroundMark x1="60100" y1="51667" x2="60100" y2="51667"/>
                            <a14:backgroundMark x1="61400" y1="51026" x2="61400" y2="51026"/>
                            <a14:backgroundMark x1="61800" y1="51154" x2="62100" y2="51410"/>
                            <a14:backgroundMark x1="61800" y1="51667" x2="61800" y2="51667"/>
                            <a14:backgroundMark x1="61800" y1="51667" x2="61800" y2="51667"/>
                            <a14:backgroundMark x1="61800" y1="51667" x2="61800" y2="51667"/>
                            <a14:backgroundMark x1="63400" y1="51026" x2="63400" y2="51026"/>
                            <a14:backgroundMark x1="38800" y1="51026" x2="38800" y2="51026"/>
                            <a14:backgroundMark x1="38800" y1="51026" x2="38800" y2="51026"/>
                            <a14:backgroundMark x1="38800" y1="51026" x2="38800" y2="51026"/>
                            <a14:backgroundMark x1="37700" y1="51026" x2="37700" y2="51026"/>
                            <a14:backgroundMark x1="37700" y1="51026" x2="37700" y2="51026"/>
                            <a14:backgroundMark x1="37200" y1="51795" x2="37200" y2="51795"/>
                            <a14:backgroundMark x1="37200" y1="51795" x2="37200" y2="51795"/>
                            <a14:backgroundMark x1="36200" y1="51923" x2="36200" y2="51923"/>
                            <a14:backgroundMark x1="36200" y1="51923" x2="36200" y2="51923"/>
                            <a14:backgroundMark x1="37300" y1="51282" x2="37300" y2="51282"/>
                            <a14:backgroundMark x1="37300" y1="51282" x2="37300" y2="51282"/>
                            <a14:backgroundMark x1="36900" y1="50641" x2="36900" y2="50641"/>
                            <a14:backgroundMark x1="36900" y1="50769" x2="36900" y2="50769"/>
                            <a14:backgroundMark x1="41400" y1="51282" x2="41400" y2="51282"/>
                            <a14:backgroundMark x1="41400" y1="51282" x2="41400" y2="51282"/>
                            <a14:backgroundMark x1="41400" y1="51282" x2="41400" y2="51282"/>
                            <a14:backgroundMark x1="41400" y1="51282" x2="41400" y2="51282"/>
                            <a14:backgroundMark x1="41700" y1="51667" x2="41700" y2="51667"/>
                            <a14:backgroundMark x1="41700" y1="51667" x2="41700" y2="51667"/>
                            <a14:backgroundMark x1="41700" y1="51667" x2="41700" y2="51667"/>
                            <a14:backgroundMark x1="42300" y1="51923" x2="42300" y2="51923"/>
                            <a14:backgroundMark x1="42300" y1="51923" x2="42300" y2="51923"/>
                            <a14:backgroundMark x1="43500" y1="52436" x2="43500" y2="52436"/>
                            <a14:backgroundMark x1="43700" y1="52436" x2="43700" y2="52436"/>
                            <a14:backgroundMark x1="43800" y1="52564" x2="43800" y2="52564"/>
                            <a14:backgroundMark x1="39400" y1="47308" x2="39400" y2="47308"/>
                            <a14:backgroundMark x1="38900" y1="46282" x2="38900" y2="46282"/>
                            <a14:backgroundMark x1="39000" y1="47179" x2="39000" y2="47179"/>
                            <a14:backgroundMark x1="39800" y1="47436" x2="39800" y2="47436"/>
                            <a14:backgroundMark x1="39000" y1="45641" x2="39000" y2="45641"/>
                            <a14:backgroundMark x1="39100" y1="46667" x2="39100" y2="46667"/>
                            <a14:backgroundMark x1="39100" y1="46667" x2="39100" y2="46667"/>
                            <a14:backgroundMark x1="39300" y1="47179" x2="39300" y2="47179"/>
                            <a14:backgroundMark x1="39100" y1="47308" x2="39100" y2="47308"/>
                            <a14:backgroundMark x1="39500" y1="47179" x2="39500" y2="47179"/>
                            <a14:backgroundMark x1="39500" y1="47436" x2="39500" y2="47436"/>
                            <a14:backgroundMark x1="39300" y1="46667" x2="39300" y2="46667"/>
                            <a14:backgroundMark x1="39200" y1="46667" x2="39200" y2="46667"/>
                            <a14:backgroundMark x1="39000" y1="45897" x2="39000" y2="45897"/>
                            <a14:backgroundMark x1="39000" y1="45897" x2="39000" y2="45897"/>
                            <a14:backgroundMark x1="38000" y1="51667" x2="38000" y2="51667"/>
                            <a14:backgroundMark x1="38000" y1="51667" x2="38000" y2="51667"/>
                            <a14:backgroundMark x1="38000" y1="51667" x2="38000" y2="51667"/>
                            <a14:backgroundMark x1="37800" y1="51538" x2="37800" y2="51538"/>
                            <a14:backgroundMark x1="37700" y1="51667" x2="37700" y2="51667"/>
                            <a14:backgroundMark x1="46100" y1="43077" x2="46100" y2="43077"/>
                            <a14:backgroundMark x1="46100" y1="43077" x2="46100" y2="43077"/>
                            <a14:backgroundMark x1="46700" y1="42949" x2="46700" y2="42949"/>
                            <a14:backgroundMark x1="46700" y1="42949" x2="46700" y2="42949"/>
                            <a14:backgroundMark x1="46700" y1="42949" x2="46700" y2="42949"/>
                            <a14:backgroundMark x1="46900" y1="43205" x2="46900" y2="43205"/>
                            <a14:backgroundMark x1="44000" y1="41538" x2="44000" y2="41538"/>
                            <a14:backgroundMark x1="43600" y1="41538" x2="43600" y2="41538"/>
                            <a14:backgroundMark x1="43800" y1="41795" x2="43800" y2="41795"/>
                            <a14:backgroundMark x1="43800" y1="41282" x2="43800" y2="41282"/>
                            <a14:backgroundMark x1="43800" y1="41282" x2="43800" y2="41282"/>
                            <a14:backgroundMark x1="43800" y1="41410" x2="43800" y2="41410"/>
                            <a14:backgroundMark x1="43800" y1="41538" x2="43800" y2="41538"/>
                            <a14:backgroundMark x1="55700" y1="51282" x2="55700" y2="51282"/>
                            <a14:backgroundMark x1="58500" y1="47308" x2="58500" y2="47308"/>
                            <a14:backgroundMark x1="59400" y1="47692" x2="59400" y2="47692"/>
                            <a14:backgroundMark x1="59400" y1="47692" x2="59400" y2="47692"/>
                            <a14:backgroundMark x1="60600" y1="47179" x2="60600" y2="47179"/>
                            <a14:backgroundMark x1="60600" y1="47179" x2="60600" y2="47179"/>
                            <a14:backgroundMark x1="60500" y1="47564" x2="60500" y2="47564"/>
                            <a14:backgroundMark x1="60500" y1="47564" x2="60500" y2="47564"/>
                            <a14:backgroundMark x1="62800" y1="46282" x2="62800" y2="46282"/>
                            <a14:backgroundMark x1="62800" y1="46410" x2="62800" y2="46410"/>
                            <a14:backgroundMark x1="62800" y1="46410" x2="62800" y2="46410"/>
                            <a14:backgroundMark x1="60700" y1="47436" x2="60700" y2="47436"/>
                            <a14:backgroundMark x1="60700" y1="47436" x2="60700" y2="474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47" t="19356" r="30431" b="30107"/>
              <a:stretch/>
            </p:blipFill>
            <p:spPr>
              <a:xfrm>
                <a:off x="1582616" y="1770185"/>
                <a:ext cx="3141784" cy="3212123"/>
              </a:xfrm>
              <a:prstGeom prst="ellipse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F4A86048-2206-E803-E0FA-D25BAEFC51A8}"/>
                  </a:ext>
                </a:extLst>
              </p:cNvPr>
              <p:cNvSpPr/>
              <p:nvPr/>
            </p:nvSpPr>
            <p:spPr>
              <a:xfrm>
                <a:off x="1582614" y="1770185"/>
                <a:ext cx="3212124" cy="321212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E7832E29-63E8-EAA9-C09A-D284D4C4F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399" y="2796089"/>
              <a:ext cx="1869892" cy="2416278"/>
            </a:xfrm>
            <a:prstGeom prst="ellipse">
              <a:avLst/>
            </a:prstGeom>
            <a:ln w="38100">
              <a:solidFill>
                <a:srgbClr val="FFFF00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995D9DE-8771-CDBA-F6F2-7987B8E63AC7}"/>
              </a:ext>
            </a:extLst>
          </p:cNvPr>
          <p:cNvGrpSpPr/>
          <p:nvPr/>
        </p:nvGrpSpPr>
        <p:grpSpPr>
          <a:xfrm>
            <a:off x="5953070" y="2956313"/>
            <a:ext cx="4620204" cy="2521099"/>
            <a:chOff x="5953070" y="3129311"/>
            <a:chExt cx="4620204" cy="252109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DBB5C35-FB7A-8878-0168-632FB8AC01D9}"/>
                </a:ext>
              </a:extLst>
            </p:cNvPr>
            <p:cNvSpPr txBox="1"/>
            <p:nvPr/>
          </p:nvSpPr>
          <p:spPr>
            <a:xfrm>
              <a:off x="5972370" y="3129311"/>
              <a:ext cx="4600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/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মোঃ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সাইফুল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আলম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রাসেল</a:t>
              </a:r>
              <a:endParaRPr 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D1F39C1-A5DC-31B5-3A82-DD73ABF4A01A}"/>
                </a:ext>
              </a:extLst>
            </p:cNvPr>
            <p:cNvSpPr txBox="1"/>
            <p:nvPr/>
          </p:nvSpPr>
          <p:spPr>
            <a:xfrm>
              <a:off x="5970427" y="3722154"/>
              <a:ext cx="3832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/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সহকারী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শিক্ষক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5D4543D-4E22-DA31-4E13-26D05F3E4CCD}"/>
                </a:ext>
              </a:extLst>
            </p:cNvPr>
            <p:cNvSpPr txBox="1"/>
            <p:nvPr/>
          </p:nvSpPr>
          <p:spPr>
            <a:xfrm>
              <a:off x="5953070" y="4265415"/>
              <a:ext cx="34053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/>
              <a:r>
                <a:rPr lang="as-IN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শুভপুর আদর্শ সরকারিপ্রাঃবিঃ</a:t>
              </a:r>
              <a:endParaRPr 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  <a:p>
              <a:pPr lvl="0" defTabSz="457200"/>
              <a:r>
                <a:rPr lang="as-IN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আদর্শসদর,কুমিল্লা।</a:t>
              </a:r>
              <a:endParaRPr 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  <a:p>
              <a:pPr lvl="0" defTabSz="457200"/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০১৯১৬-১০৯৪৭৩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F97BEE5-2F54-8C97-93B8-B0068FF3E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0"/>
          <a:stretch/>
        </p:blipFill>
        <p:spPr>
          <a:xfrm rot="622808">
            <a:off x="4986389" y="2499574"/>
            <a:ext cx="1145149" cy="2948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2C43AC-F140-374A-0492-7FCA97445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7" b="100000" l="0" r="100000">
                        <a14:backgroundMark x1="34667" y1="64688" x2="34667" y2="64688"/>
                        <a14:backgroundMark x1="37667" y1="62611" x2="37667" y2="62611"/>
                        <a14:backgroundMark x1="35667" y1="67359" x2="35667" y2="67359"/>
                        <a14:backgroundMark x1="37667" y1="64688" x2="37667" y2="64688"/>
                        <a14:backgroundMark x1="33000" y1="62908" x2="33000" y2="62908"/>
                        <a14:backgroundMark x1="34333" y1="67656" x2="34333" y2="67656"/>
                        <a14:backgroundMark x1="37667" y1="65875" x2="37667" y2="65875"/>
                        <a14:backgroundMark x1="37333" y1="67656" x2="37333" y2="67656"/>
                        <a14:backgroundMark x1="37000" y1="63798" x2="37000" y2="63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46788" y="3457081"/>
            <a:ext cx="333375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DA6FE24-6ECF-0625-B9E6-AC56D01F31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9" b="98592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601">
            <a:off x="10408232" y="5238241"/>
            <a:ext cx="1966200" cy="138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2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0104EBA-3DC8-6431-273E-C83D085C8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DE857B-22AA-BCB0-7349-081E20786A57}"/>
              </a:ext>
            </a:extLst>
          </p:cNvPr>
          <p:cNvSpPr txBox="1"/>
          <p:nvPr/>
        </p:nvSpPr>
        <p:spPr>
          <a:xfrm>
            <a:off x="4495809" y="472839"/>
            <a:ext cx="5290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3AFEE9-BEDC-1462-5CA7-52E7482D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9" y="668847"/>
            <a:ext cx="3451851" cy="5101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97766" y="1716484"/>
            <a:ext cx="65056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৪,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539" y="473524"/>
            <a:ext cx="4159876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3" y="2009109"/>
            <a:ext cx="10419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১.২.১ একটি আদর্শ ফুলের ছবি এঁকে এর বিভিন্ন অংশ চিহ্নিত করতে পারবে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১.২.২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ফুলের বিভিন্ন অংশের কাজ বর্ণনা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90079" y="4356078"/>
            <a:ext cx="2636297" cy="23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32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9249" y="576566"/>
            <a:ext cx="5723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6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6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474" y="2279560"/>
            <a:ext cx="9478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as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অংশ বংশবৃদ্ধিতে অংশ নেয়?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27397" y="4793396"/>
            <a:ext cx="2175491" cy="19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1223" y="2997634"/>
            <a:ext cx="61013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63318" y="854439"/>
            <a:ext cx="6805534" cy="178383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90079" y="4356078"/>
            <a:ext cx="2636297" cy="23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42" y="0"/>
            <a:ext cx="6841761" cy="68580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6" idx="3"/>
          </p:cNvCxnSpPr>
          <p:nvPr/>
        </p:nvCxnSpPr>
        <p:spPr>
          <a:xfrm flipH="1">
            <a:off x="2233662" y="1019331"/>
            <a:ext cx="1214082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4636" y="696165"/>
            <a:ext cx="1679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65815" y="4"/>
            <a:ext cx="1540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স্ত্রীকেশর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12433" y="552884"/>
            <a:ext cx="629587" cy="32316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9567" y="1621810"/>
            <a:ext cx="169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18349" y="1944974"/>
            <a:ext cx="127416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9844" y="3105838"/>
            <a:ext cx="227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518350" y="3455233"/>
            <a:ext cx="1334124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404271" y="3696830"/>
            <a:ext cx="10032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775557" y="4043355"/>
            <a:ext cx="356135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290456" y="4466269"/>
            <a:ext cx="1330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উপবৃতি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25655" y="4773153"/>
            <a:ext cx="3537679" cy="4706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84421" y="4193499"/>
            <a:ext cx="1641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5" name="Straight Arrow Connector 34"/>
          <p:cNvCxnSpPr>
            <a:endCxn id="33" idx="3"/>
          </p:cNvCxnSpPr>
          <p:nvPr/>
        </p:nvCxnSpPr>
        <p:spPr>
          <a:xfrm flipH="1">
            <a:off x="2525629" y="4466273"/>
            <a:ext cx="3980106" cy="11194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22" grpId="0"/>
      <p:bldP spid="25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90" y="-224852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7" y="-116100"/>
            <a:ext cx="2694794" cy="31703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24262" y="182753"/>
            <a:ext cx="1783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08093" y="688265"/>
            <a:ext cx="944379" cy="9293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578300" y="1918741"/>
            <a:ext cx="1049314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14226" y="1542705"/>
            <a:ext cx="1765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স্ত্রীকেশর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78300" y="2593298"/>
            <a:ext cx="1484034" cy="46094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9587" y="2819427"/>
            <a:ext cx="1948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97" y="0"/>
            <a:ext cx="2833868" cy="31108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2167" y="4126281"/>
            <a:ext cx="2303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579874" y="4572000"/>
            <a:ext cx="800408" cy="1911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7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403E-6 0.12231 L -0.05562 0.07168 C -0.06735 0.06035 -0.08467 0.05411 -0.10304 0.05411 C -0.12375 0.05411 -0.14029 0.06035 -0.15201 0.07168 L -0.2075 0.1223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-3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481E-7 4.04624E-7 L -0.40354 0.518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7" y="25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368</Words>
  <Application>Microsoft Office PowerPoint</Application>
  <PresentationFormat>Custom</PresentationFormat>
  <Paragraphs>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Flow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Mahmudul Hasan</dc:creator>
  <cp:lastModifiedBy>User</cp:lastModifiedBy>
  <cp:revision>94</cp:revision>
  <dcterms:created xsi:type="dcterms:W3CDTF">2023-09-18T11:09:33Z</dcterms:created>
  <dcterms:modified xsi:type="dcterms:W3CDTF">2026-05-25T06:29:48Z</dcterms:modified>
  <cp:contentStatus/>
</cp:coreProperties>
</file>