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76" r:id="rId4"/>
    <p:sldId id="295" r:id="rId5"/>
    <p:sldId id="262" r:id="rId6"/>
    <p:sldId id="263" r:id="rId7"/>
    <p:sldId id="288" r:id="rId8"/>
    <p:sldId id="265" r:id="rId9"/>
    <p:sldId id="287" r:id="rId10"/>
    <p:sldId id="289" r:id="rId11"/>
    <p:sldId id="275" r:id="rId12"/>
    <p:sldId id="270" r:id="rId13"/>
    <p:sldId id="269" r:id="rId14"/>
    <p:sldId id="273" r:id="rId15"/>
    <p:sldId id="271" r:id="rId16"/>
    <p:sldId id="272" r:id="rId17"/>
    <p:sldId id="292" r:id="rId18"/>
    <p:sldId id="293" r:id="rId19"/>
    <p:sldId id="279" r:id="rId20"/>
    <p:sldId id="294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0baqrH65RlOsW1Oo478zw==" hashData="ko+jqEtIKakxV4ODm24cHMGFAFuvSIdhwrc2jbxKEvdGO8+pXQxJ+vj3GT4uds16mVepAletFnmz/jcCs++J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80" autoAdjust="0"/>
    <p:restoredTop sz="94660"/>
  </p:normalViewPr>
  <p:slideViewPr>
    <p:cSldViewPr snapToGrid="0">
      <p:cViewPr>
        <p:scale>
          <a:sx n="44" d="100"/>
          <a:sy n="44" d="100"/>
        </p:scale>
        <p:origin x="100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microsoft.com/office/2007/relationships/hdphoto" Target="../media/hdphoto3.wdp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microsoft.com/office/2007/relationships/hdphoto" Target="../media/hdphoto3.wdp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285B0-3FF8-4929-B40C-F16D96722174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2_1" csCatId="accent2" phldr="1"/>
      <dgm:spPr/>
    </dgm:pt>
    <dgm:pt modelId="{3581F7D6-D86B-401E-87F7-8FB5BD94A610}">
      <dgm:prSet phldrT="[Text]" custT="1"/>
      <dgm:spPr/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রানী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দে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কাশিপুর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রাজনগর,মৌলভীবাজার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শ্রেষ্ঠ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প্রঃশিঃ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২০২৪,সিলেট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rPr>
            <a:t>smritidey2011@gmail.com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500" dirty="0"/>
        </a:p>
      </dgm:t>
    </dgm:pt>
    <dgm:pt modelId="{A2BBFD09-2AB4-43DC-BE46-85D93F456B6D}" type="sibTrans" cxnId="{3DBEBCE0-CFB4-4AC4-82D6-2BB270C71AA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pPr algn="ctr"/>
          <a:endParaRPr lang="en-US"/>
        </a:p>
      </dgm:t>
    </dgm:pt>
    <dgm:pt modelId="{CA667EA4-4E0B-45F5-BA95-6CFA8564F2E6}" type="parTrans" cxnId="{3DBEBCE0-CFB4-4AC4-82D6-2BB270C71AAE}">
      <dgm:prSet/>
      <dgm:spPr/>
      <dgm:t>
        <a:bodyPr/>
        <a:lstStyle/>
        <a:p>
          <a:pPr algn="ctr"/>
          <a:endParaRPr lang="en-US"/>
        </a:p>
      </dgm:t>
    </dgm:pt>
    <dgm:pt modelId="{FB7F3141-F672-4B25-B631-12A8663405D2}" type="pres">
      <dgm:prSet presAssocID="{319285B0-3FF8-4929-B40C-F16D96722174}" presName="Name0" presStyleCnt="0">
        <dgm:presLayoutVars>
          <dgm:chMax val="7"/>
          <dgm:chPref val="7"/>
          <dgm:dir/>
        </dgm:presLayoutVars>
      </dgm:prSet>
      <dgm:spPr/>
    </dgm:pt>
    <dgm:pt modelId="{DC55BA7A-3BEC-4492-B1E8-504950DB9DBF}" type="pres">
      <dgm:prSet presAssocID="{3581F7D6-D86B-401E-87F7-8FB5BD94A610}" presName="parTx1" presStyleLbl="node1" presStyleIdx="0" presStyleCnt="1" custScaleX="114429" custScaleY="266674" custLinFactNeighborX="-4006" custLinFactNeighborY="7808"/>
      <dgm:spPr/>
    </dgm:pt>
    <dgm:pt modelId="{68BBD375-8E4A-40C5-951A-C0B002A61A8F}" type="pres">
      <dgm:prSet presAssocID="{A2BBFD09-2AB4-43DC-BE46-85D93F456B6D}" presName="picture1" presStyleCnt="0"/>
      <dgm:spPr/>
    </dgm:pt>
    <dgm:pt modelId="{207475F9-174D-448D-BCC2-2010A1BCB397}" type="pres">
      <dgm:prSet presAssocID="{A2BBFD09-2AB4-43DC-BE46-85D93F456B6D}" presName="imageRepeatNode" presStyleLbl="fgImgPlace1" presStyleIdx="0" presStyleCnt="1" custScaleX="106472" custScaleY="99451" custLinFactNeighborX="-26654" custLinFactNeighborY="-53194"/>
      <dgm:spPr/>
    </dgm:pt>
  </dgm:ptLst>
  <dgm:cxnLst>
    <dgm:cxn modelId="{DC942621-68B5-4D1C-9BAC-F01AF36A8EAB}" type="presOf" srcId="{3581F7D6-D86B-401E-87F7-8FB5BD94A610}" destId="{DC55BA7A-3BEC-4492-B1E8-504950DB9DBF}" srcOrd="0" destOrd="0" presId="urn:microsoft.com/office/officeart/2008/layout/AscendingPictureAccentProcess"/>
    <dgm:cxn modelId="{778BAE4A-C1A8-40CA-8BEE-1F24D2A7883E}" type="presOf" srcId="{A2BBFD09-2AB4-43DC-BE46-85D93F456B6D}" destId="{207475F9-174D-448D-BCC2-2010A1BCB397}" srcOrd="0" destOrd="0" presId="urn:microsoft.com/office/officeart/2008/layout/AscendingPictureAccentProcess"/>
    <dgm:cxn modelId="{473AEF80-7B02-490E-9B74-19F7F404A25C}" type="presOf" srcId="{319285B0-3FF8-4929-B40C-F16D96722174}" destId="{FB7F3141-F672-4B25-B631-12A8663405D2}" srcOrd="0" destOrd="0" presId="urn:microsoft.com/office/officeart/2008/layout/AscendingPictureAccentProcess"/>
    <dgm:cxn modelId="{3DBEBCE0-CFB4-4AC4-82D6-2BB270C71AAE}" srcId="{319285B0-3FF8-4929-B40C-F16D96722174}" destId="{3581F7D6-D86B-401E-87F7-8FB5BD94A610}" srcOrd="0" destOrd="0" parTransId="{CA667EA4-4E0B-45F5-BA95-6CFA8564F2E6}" sibTransId="{A2BBFD09-2AB4-43DC-BE46-85D93F456B6D}"/>
    <dgm:cxn modelId="{32223CF5-78E1-46AD-BBFA-27B09DCA0CC0}" type="presParOf" srcId="{FB7F3141-F672-4B25-B631-12A8663405D2}" destId="{DC55BA7A-3BEC-4492-B1E8-504950DB9DBF}" srcOrd="0" destOrd="0" presId="urn:microsoft.com/office/officeart/2008/layout/AscendingPictureAccentProcess"/>
    <dgm:cxn modelId="{2C545842-009A-4DF1-A6B0-D818A058936A}" type="presParOf" srcId="{FB7F3141-F672-4B25-B631-12A8663405D2}" destId="{68BBD375-8E4A-40C5-951A-C0B002A61A8F}" srcOrd="1" destOrd="0" presId="urn:microsoft.com/office/officeart/2008/layout/AscendingPictureAccentProcess"/>
    <dgm:cxn modelId="{F24E7BA3-BCB7-4F81-926E-3F2DF9951421}" type="presParOf" srcId="{68BBD375-8E4A-40C5-951A-C0B002A61A8F}" destId="{207475F9-174D-448D-BCC2-2010A1BCB39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7334D-E444-4586-990D-E6CE4866A31F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</dgm:pt>
    <dgm:pt modelId="{2CB4CE75-9699-4001-A11E-7002DCFF50C4}">
      <dgm:prSet/>
      <dgm:spPr/>
      <dgm:t>
        <a:bodyPr/>
        <a:lstStyle/>
        <a:p>
          <a:r>
            <a:rPr lang="bn-IN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 প্রাক-প্রাথমিক</a:t>
          </a:r>
          <a:endParaRPr lang="bn-IN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F4387-3383-46D1-826E-DA3156F6026A}" type="parTrans" cxnId="{329B5BFC-ABC1-4772-A562-7FCE7CAF5CB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B6A9BF-E3B4-4F40-A83E-86A53E31EEFB}" type="sibTrans" cxnId="{329B5BFC-ABC1-4772-A562-7FCE7CAF5CB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4FC922F-00B1-4DEA-BF30-6ADD7CB22DA6}">
      <dgm:prSet/>
      <dgm:spPr/>
      <dgm:t>
        <a:bodyPr/>
        <a:lstStyle/>
        <a:p>
          <a:r>
            <a:rPr lang="bn-IN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 বাংলা </a:t>
          </a:r>
          <a:endParaRPr lang="bn-IN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600FE-C178-4CCE-924D-74CA4862D2E4}" type="parTrans" cxnId="{66ADECD4-A352-41E6-A585-2E124E3CFFC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5ECE583-2EE7-43F3-9C3F-117AF295D047}" type="sibTrans" cxnId="{66ADECD4-A352-41E6-A585-2E124E3CFFC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66EE87-6BF7-4D60-A14D-6AE82C3BE36D}">
      <dgm:prSet/>
      <dgm:spPr/>
      <dgm:t>
        <a:bodyPr/>
        <a:lstStyle/>
        <a:p>
          <a:r>
            <a:rPr lang="bn-IN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শিরোনামঃ</a:t>
          </a:r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য়,ৎ</a:t>
          </a:r>
          <a:endParaRPr lang="bn-IN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3ABB99-FF37-4CF3-9C44-1618DC3DFDB4}" type="parTrans" cxnId="{7B87197E-8D40-4EDD-916F-8336839AB37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C7026C-92C1-42B2-A2ED-6704300F1AD4}" type="sibTrans" cxnId="{7B87197E-8D40-4EDD-916F-8336839AB37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7640D6-9819-41EF-BA58-5228795E858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পাঠ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পরিচিতি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5A21AE0-E021-4ED2-990E-812E328A4265}" type="sibTrans" cxnId="{AE4E7084-BC51-427C-AC30-96D3BC25951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E0C0721-1C1D-4D9B-BC58-B5A88ADF6128}" type="parTrans" cxnId="{AE4E7084-BC51-427C-AC30-96D3BC259516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E368B3-2371-4D43-BD04-5C7F918022C1}" type="pres">
      <dgm:prSet presAssocID="{64F7334D-E444-4586-990D-E6CE4866A31F}" presName="linearFlow" presStyleCnt="0">
        <dgm:presLayoutVars>
          <dgm:dir/>
          <dgm:resizeHandles val="exact"/>
        </dgm:presLayoutVars>
      </dgm:prSet>
      <dgm:spPr/>
    </dgm:pt>
    <dgm:pt modelId="{41DD68CB-DEE7-4956-8553-C2C921A75507}" type="pres">
      <dgm:prSet presAssocID="{257640D6-9819-41EF-BA58-5228795E8585}" presName="composite" presStyleCnt="0"/>
      <dgm:spPr/>
    </dgm:pt>
    <dgm:pt modelId="{3B830BB9-1393-4E7A-AE66-4AFC8A168C6A}" type="pres">
      <dgm:prSet presAssocID="{257640D6-9819-41EF-BA58-5228795E8585}" presName="imgShp" presStyleLbl="fgImgPlace1" presStyleIdx="0" presStyleCnt="4" custScaleX="275929" custScaleY="272470" custLinFactNeighborX="-83912" custLinFactNeighborY="11418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</dgm:spPr>
    </dgm:pt>
    <dgm:pt modelId="{FF2B586B-E257-45FE-9EA7-F9DCDF40A03D}" type="pres">
      <dgm:prSet presAssocID="{257640D6-9819-41EF-BA58-5228795E8585}" presName="txShp" presStyleLbl="node1" presStyleIdx="0" presStyleCnt="4" custFlipHor="1" custScaleX="94270" custScaleY="175230" custLinFactNeighborX="7312" custLinFactNeighborY="24483">
        <dgm:presLayoutVars>
          <dgm:bulletEnabled val="1"/>
        </dgm:presLayoutVars>
      </dgm:prSet>
      <dgm:spPr>
        <a:prstGeom prst="upArrowCallout">
          <a:avLst/>
        </a:prstGeom>
      </dgm:spPr>
    </dgm:pt>
    <dgm:pt modelId="{F3185C92-1C5C-4649-8356-0E1BF3B63693}" type="pres">
      <dgm:prSet presAssocID="{15A21AE0-E021-4ED2-990E-812E328A4265}" presName="spacing" presStyleCnt="0"/>
      <dgm:spPr/>
    </dgm:pt>
    <dgm:pt modelId="{6C167636-D882-4E14-AC44-F31CC37A31D9}" type="pres">
      <dgm:prSet presAssocID="{2CB4CE75-9699-4001-A11E-7002DCFF50C4}" presName="composite" presStyleCnt="0"/>
      <dgm:spPr/>
    </dgm:pt>
    <dgm:pt modelId="{016EDF72-EB66-47D9-BAB5-97446DF47A18}" type="pres">
      <dgm:prSet presAssocID="{2CB4CE75-9699-4001-A11E-7002DCFF50C4}" presName="imgShp" presStyleLbl="fgImgPlace1" presStyleIdx="1" presStyleCnt="4"/>
      <dgm:spPr>
        <a:prstGeom prst="smileyFac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A07687B-8335-424D-8011-4E55DD375FC5}" type="pres">
      <dgm:prSet presAssocID="{2CB4CE75-9699-4001-A11E-7002DCFF50C4}" presName="txShp" presStyleLbl="node1" presStyleIdx="1" presStyleCnt="4">
        <dgm:presLayoutVars>
          <dgm:bulletEnabled val="1"/>
        </dgm:presLayoutVars>
      </dgm:prSet>
      <dgm:spPr/>
    </dgm:pt>
    <dgm:pt modelId="{036D1CB6-F94F-446B-A3F2-5FA53C43EBFF}" type="pres">
      <dgm:prSet presAssocID="{85B6A9BF-E3B4-4F40-A83E-86A53E31EEFB}" presName="spacing" presStyleCnt="0"/>
      <dgm:spPr/>
    </dgm:pt>
    <dgm:pt modelId="{7E5B5A59-270E-4293-87D9-641CB6BA5CED}" type="pres">
      <dgm:prSet presAssocID="{54FC922F-00B1-4DEA-BF30-6ADD7CB22DA6}" presName="composite" presStyleCnt="0"/>
      <dgm:spPr/>
    </dgm:pt>
    <dgm:pt modelId="{00FF170C-B86E-4A90-8050-7404CF05A132}" type="pres">
      <dgm:prSet presAssocID="{54FC922F-00B1-4DEA-BF30-6ADD7CB22DA6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6C737967-925A-4483-9557-375133AEE59D}" type="pres">
      <dgm:prSet presAssocID="{54FC922F-00B1-4DEA-BF30-6ADD7CB22DA6}" presName="txShp" presStyleLbl="node1" presStyleIdx="2" presStyleCnt="4">
        <dgm:presLayoutVars>
          <dgm:bulletEnabled val="1"/>
        </dgm:presLayoutVars>
      </dgm:prSet>
      <dgm:spPr/>
    </dgm:pt>
    <dgm:pt modelId="{851943D3-04EF-4017-B846-B13BE189D304}" type="pres">
      <dgm:prSet presAssocID="{F5ECE583-2EE7-43F3-9C3F-117AF295D047}" presName="spacing" presStyleCnt="0"/>
      <dgm:spPr/>
    </dgm:pt>
    <dgm:pt modelId="{8904B8CB-FBF0-4660-BB6A-07B7185DEF2B}" type="pres">
      <dgm:prSet presAssocID="{0466EE87-6BF7-4D60-A14D-6AE82C3BE36D}" presName="composite" presStyleCnt="0"/>
      <dgm:spPr/>
    </dgm:pt>
    <dgm:pt modelId="{22B89CA7-4378-4BDD-86EA-4EF2CCF03E47}" type="pres">
      <dgm:prSet presAssocID="{0466EE87-6BF7-4D60-A14D-6AE82C3BE36D}" presName="imgShp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7BDFD836-DE12-416C-972D-1A81FA836D5E}" type="pres">
      <dgm:prSet presAssocID="{0466EE87-6BF7-4D60-A14D-6AE82C3BE36D}" presName="txShp" presStyleLbl="node1" presStyleIdx="3" presStyleCnt="4">
        <dgm:presLayoutVars>
          <dgm:bulletEnabled val="1"/>
        </dgm:presLayoutVars>
      </dgm:prSet>
      <dgm:spPr/>
    </dgm:pt>
  </dgm:ptLst>
  <dgm:cxnLst>
    <dgm:cxn modelId="{A2D77754-7099-4090-B7D4-BFCB281EA2D5}" type="presOf" srcId="{54FC922F-00B1-4DEA-BF30-6ADD7CB22DA6}" destId="{6C737967-925A-4483-9557-375133AEE59D}" srcOrd="0" destOrd="0" presId="urn:microsoft.com/office/officeart/2005/8/layout/vList3"/>
    <dgm:cxn modelId="{7B87197E-8D40-4EDD-916F-8336839AB372}" srcId="{64F7334D-E444-4586-990D-E6CE4866A31F}" destId="{0466EE87-6BF7-4D60-A14D-6AE82C3BE36D}" srcOrd="3" destOrd="0" parTransId="{733ABB99-FF37-4CF3-9C44-1618DC3DFDB4}" sibTransId="{61C7026C-92C1-42B2-A2ED-6704300F1AD4}"/>
    <dgm:cxn modelId="{AE4E7084-BC51-427C-AC30-96D3BC259516}" srcId="{64F7334D-E444-4586-990D-E6CE4866A31F}" destId="{257640D6-9819-41EF-BA58-5228795E8585}" srcOrd="0" destOrd="0" parTransId="{2E0C0721-1C1D-4D9B-BC58-B5A88ADF6128}" sibTransId="{15A21AE0-E021-4ED2-990E-812E328A4265}"/>
    <dgm:cxn modelId="{1E0811C8-7D25-410E-B1F1-415A11CC2A1E}" type="presOf" srcId="{257640D6-9819-41EF-BA58-5228795E8585}" destId="{FF2B586B-E257-45FE-9EA7-F9DCDF40A03D}" srcOrd="0" destOrd="0" presId="urn:microsoft.com/office/officeart/2005/8/layout/vList3"/>
    <dgm:cxn modelId="{2B3682CA-5AE7-419F-B8FB-BFE284DD6CBC}" type="presOf" srcId="{2CB4CE75-9699-4001-A11E-7002DCFF50C4}" destId="{5A07687B-8335-424D-8011-4E55DD375FC5}" srcOrd="0" destOrd="0" presId="urn:microsoft.com/office/officeart/2005/8/layout/vList3"/>
    <dgm:cxn modelId="{66ADECD4-A352-41E6-A585-2E124E3CFFCB}" srcId="{64F7334D-E444-4586-990D-E6CE4866A31F}" destId="{54FC922F-00B1-4DEA-BF30-6ADD7CB22DA6}" srcOrd="2" destOrd="0" parTransId="{6B2600FE-C178-4CCE-924D-74CA4862D2E4}" sibTransId="{F5ECE583-2EE7-43F3-9C3F-117AF295D047}"/>
    <dgm:cxn modelId="{9D25D2EA-ED68-411E-9996-A183BCF108B6}" type="presOf" srcId="{0466EE87-6BF7-4D60-A14D-6AE82C3BE36D}" destId="{7BDFD836-DE12-416C-972D-1A81FA836D5E}" srcOrd="0" destOrd="0" presId="urn:microsoft.com/office/officeart/2005/8/layout/vList3"/>
    <dgm:cxn modelId="{C85AE8F4-372F-4910-9CCA-54755651EB2D}" type="presOf" srcId="{64F7334D-E444-4586-990D-E6CE4866A31F}" destId="{1DE368B3-2371-4D43-BD04-5C7F918022C1}" srcOrd="0" destOrd="0" presId="urn:microsoft.com/office/officeart/2005/8/layout/vList3"/>
    <dgm:cxn modelId="{329B5BFC-ABC1-4772-A562-7FCE7CAF5CBF}" srcId="{64F7334D-E444-4586-990D-E6CE4866A31F}" destId="{2CB4CE75-9699-4001-A11E-7002DCFF50C4}" srcOrd="1" destOrd="0" parTransId="{443F4387-3383-46D1-826E-DA3156F6026A}" sibTransId="{85B6A9BF-E3B4-4F40-A83E-86A53E31EEFB}"/>
    <dgm:cxn modelId="{B3448536-9F2D-41E8-A35C-3B71DFC25ED3}" type="presParOf" srcId="{1DE368B3-2371-4D43-BD04-5C7F918022C1}" destId="{41DD68CB-DEE7-4956-8553-C2C921A75507}" srcOrd="0" destOrd="0" presId="urn:microsoft.com/office/officeart/2005/8/layout/vList3"/>
    <dgm:cxn modelId="{F392059C-5B08-40C8-BB67-633A2B792EAF}" type="presParOf" srcId="{41DD68CB-DEE7-4956-8553-C2C921A75507}" destId="{3B830BB9-1393-4E7A-AE66-4AFC8A168C6A}" srcOrd="0" destOrd="0" presId="urn:microsoft.com/office/officeart/2005/8/layout/vList3"/>
    <dgm:cxn modelId="{475BB2CC-F27D-4E2C-B6CC-B74BF3209918}" type="presParOf" srcId="{41DD68CB-DEE7-4956-8553-C2C921A75507}" destId="{FF2B586B-E257-45FE-9EA7-F9DCDF40A03D}" srcOrd="1" destOrd="0" presId="urn:microsoft.com/office/officeart/2005/8/layout/vList3"/>
    <dgm:cxn modelId="{D965B464-93FA-45C6-8FC2-E4BB94600285}" type="presParOf" srcId="{1DE368B3-2371-4D43-BD04-5C7F918022C1}" destId="{F3185C92-1C5C-4649-8356-0E1BF3B63693}" srcOrd="1" destOrd="0" presId="urn:microsoft.com/office/officeart/2005/8/layout/vList3"/>
    <dgm:cxn modelId="{70C14B7E-21B2-4E6A-BD11-9D5195DEA0EA}" type="presParOf" srcId="{1DE368B3-2371-4D43-BD04-5C7F918022C1}" destId="{6C167636-D882-4E14-AC44-F31CC37A31D9}" srcOrd="2" destOrd="0" presId="urn:microsoft.com/office/officeart/2005/8/layout/vList3"/>
    <dgm:cxn modelId="{0E07BD80-EBBC-41D8-A9EC-4C3CD33D7286}" type="presParOf" srcId="{6C167636-D882-4E14-AC44-F31CC37A31D9}" destId="{016EDF72-EB66-47D9-BAB5-97446DF47A18}" srcOrd="0" destOrd="0" presId="urn:microsoft.com/office/officeart/2005/8/layout/vList3"/>
    <dgm:cxn modelId="{1FC3B759-A43B-4A5B-8A97-11BC42EFCA59}" type="presParOf" srcId="{6C167636-D882-4E14-AC44-F31CC37A31D9}" destId="{5A07687B-8335-424D-8011-4E55DD375FC5}" srcOrd="1" destOrd="0" presId="urn:microsoft.com/office/officeart/2005/8/layout/vList3"/>
    <dgm:cxn modelId="{ADA125DD-A4B8-431F-A48D-9D3F3EEA62B9}" type="presParOf" srcId="{1DE368B3-2371-4D43-BD04-5C7F918022C1}" destId="{036D1CB6-F94F-446B-A3F2-5FA53C43EBFF}" srcOrd="3" destOrd="0" presId="urn:microsoft.com/office/officeart/2005/8/layout/vList3"/>
    <dgm:cxn modelId="{F4034529-AB50-4009-89E1-122B9D92030C}" type="presParOf" srcId="{1DE368B3-2371-4D43-BD04-5C7F918022C1}" destId="{7E5B5A59-270E-4293-87D9-641CB6BA5CED}" srcOrd="4" destOrd="0" presId="urn:microsoft.com/office/officeart/2005/8/layout/vList3"/>
    <dgm:cxn modelId="{2A0B73DC-227C-4066-B43F-F9FAE7CC31A3}" type="presParOf" srcId="{7E5B5A59-270E-4293-87D9-641CB6BA5CED}" destId="{00FF170C-B86E-4A90-8050-7404CF05A132}" srcOrd="0" destOrd="0" presId="urn:microsoft.com/office/officeart/2005/8/layout/vList3"/>
    <dgm:cxn modelId="{167E0018-2AC4-4D7F-976E-18336AD399B3}" type="presParOf" srcId="{7E5B5A59-270E-4293-87D9-641CB6BA5CED}" destId="{6C737967-925A-4483-9557-375133AEE59D}" srcOrd="1" destOrd="0" presId="urn:microsoft.com/office/officeart/2005/8/layout/vList3"/>
    <dgm:cxn modelId="{A94961F2-B721-49B9-91AC-7C06B49BC8FD}" type="presParOf" srcId="{1DE368B3-2371-4D43-BD04-5C7F918022C1}" destId="{851943D3-04EF-4017-B846-B13BE189D304}" srcOrd="5" destOrd="0" presId="urn:microsoft.com/office/officeart/2005/8/layout/vList3"/>
    <dgm:cxn modelId="{39596383-2219-479F-91B4-F9F0E43C7809}" type="presParOf" srcId="{1DE368B3-2371-4D43-BD04-5C7F918022C1}" destId="{8904B8CB-FBF0-4660-BB6A-07B7185DEF2B}" srcOrd="6" destOrd="0" presId="urn:microsoft.com/office/officeart/2005/8/layout/vList3"/>
    <dgm:cxn modelId="{70965CA1-8926-491A-B509-2AFCDB60FC35}" type="presParOf" srcId="{8904B8CB-FBF0-4660-BB6A-07B7185DEF2B}" destId="{22B89CA7-4378-4BDD-86EA-4EF2CCF03E47}" srcOrd="0" destOrd="0" presId="urn:microsoft.com/office/officeart/2005/8/layout/vList3"/>
    <dgm:cxn modelId="{A132475F-AAE7-4AA9-B43D-CDBB73C55F87}" type="presParOf" srcId="{8904B8CB-FBF0-4660-BB6A-07B7185DEF2B}" destId="{7BDFD836-DE12-416C-972D-1A81FA836D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3E9D8-3687-46C8-A8C0-39BBBD4A6CA0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1_2" csCatId="accent1" phldr="1"/>
      <dgm:spPr/>
    </dgm:pt>
    <dgm:pt modelId="{07FD156A-D5A2-49F0-A44B-F5458383F0C9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buNone/>
          </a:pPr>
          <a:r>
            <a:rPr lang="bn-IN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 আমরা পড়ব 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4D767-A681-491E-A1D5-1CD788BCE663}" type="parTrans" cxnId="{35D4CEBF-AC36-468D-BF43-087ED344B61A}">
      <dgm:prSet/>
      <dgm:spPr/>
      <dgm:t>
        <a:bodyPr/>
        <a:lstStyle/>
        <a:p>
          <a:endParaRPr lang="en-US"/>
        </a:p>
      </dgm:t>
    </dgm:pt>
    <dgm:pt modelId="{ED5DA651-411E-426A-82BE-DE66CA1A1272}" type="sibTrans" cxnId="{35D4CEBF-AC36-468D-BF43-087ED344B61A}">
      <dgm:prSet/>
      <dgm:spPr/>
      <dgm:t>
        <a:bodyPr/>
        <a:lstStyle/>
        <a:p>
          <a:endParaRPr lang="en-US"/>
        </a:p>
      </dgm:t>
    </dgm:pt>
    <dgm:pt modelId="{F636C0FE-2DFF-4224-9EB2-A5E53FC9305D}" type="pres">
      <dgm:prSet presAssocID="{0B33E9D8-3687-46C8-A8C0-39BBBD4A6CA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74FFE87-BFEF-443F-9340-E9ADCDCF0E48}" type="pres">
      <dgm:prSet presAssocID="{07FD156A-D5A2-49F0-A44B-F5458383F0C9}" presName="composite" presStyleCnt="0"/>
      <dgm:spPr/>
    </dgm:pt>
    <dgm:pt modelId="{99C984C6-8592-4095-B350-694882020F62}" type="pres">
      <dgm:prSet presAssocID="{07FD156A-D5A2-49F0-A44B-F5458383F0C9}" presName="BackAccent" presStyleLbl="bgShp" presStyleIdx="0" presStyleCnt="1"/>
      <dgm:spPr/>
    </dgm:pt>
    <dgm:pt modelId="{50A7DF37-7D66-4DB9-BE88-452B0B5E61E1}" type="pres">
      <dgm:prSet presAssocID="{07FD156A-D5A2-49F0-A44B-F5458383F0C9}" presName="Accent" presStyleLbl="alignNode1" presStyleIdx="0" presStyleCnt="1"/>
      <dgm:spPr/>
    </dgm:pt>
    <dgm:pt modelId="{F8437555-F888-4154-A692-803D34301E20}" type="pres">
      <dgm:prSet presAssocID="{07FD156A-D5A2-49F0-A44B-F5458383F0C9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5767960-21EF-4A52-9E7D-7711CD72AC4E}" type="pres">
      <dgm:prSet presAssocID="{07FD156A-D5A2-49F0-A44B-F5458383F0C9}" presName="Parent" presStyleLbl="revTx" presStyleIdx="0" presStyleCnt="1" custScaleX="239210" custScaleY="189985" custLinFactNeighborX="76356" custLinFactNeighborY="12531">
        <dgm:presLayoutVars>
          <dgm:chMax val="1"/>
          <dgm:chPref val="1"/>
          <dgm:bulletEnabled val="1"/>
        </dgm:presLayoutVars>
      </dgm:prSet>
      <dgm:spPr/>
    </dgm:pt>
  </dgm:ptLst>
  <dgm:cxnLst>
    <dgm:cxn modelId="{012FA60D-A131-4073-ABAA-1A523A912AAB}" type="presOf" srcId="{07FD156A-D5A2-49F0-A44B-F5458383F0C9}" destId="{B5767960-21EF-4A52-9E7D-7711CD72AC4E}" srcOrd="0" destOrd="0" presId="urn:microsoft.com/office/officeart/2008/layout/IncreasingCircleProcess"/>
    <dgm:cxn modelId="{35D4CEBF-AC36-468D-BF43-087ED344B61A}" srcId="{0B33E9D8-3687-46C8-A8C0-39BBBD4A6CA0}" destId="{07FD156A-D5A2-49F0-A44B-F5458383F0C9}" srcOrd="0" destOrd="0" parTransId="{A524D767-A681-491E-A1D5-1CD788BCE663}" sibTransId="{ED5DA651-411E-426A-82BE-DE66CA1A1272}"/>
    <dgm:cxn modelId="{A0EB67DC-2F31-4F2A-84EF-F156D0FB0555}" type="presOf" srcId="{0B33E9D8-3687-46C8-A8C0-39BBBD4A6CA0}" destId="{F636C0FE-2DFF-4224-9EB2-A5E53FC9305D}" srcOrd="0" destOrd="0" presId="urn:microsoft.com/office/officeart/2008/layout/IncreasingCircleProcess"/>
    <dgm:cxn modelId="{54765D99-5807-466C-96C7-CCF5A022C766}" type="presParOf" srcId="{F636C0FE-2DFF-4224-9EB2-A5E53FC9305D}" destId="{B74FFE87-BFEF-443F-9340-E9ADCDCF0E48}" srcOrd="0" destOrd="0" presId="urn:microsoft.com/office/officeart/2008/layout/IncreasingCircleProcess"/>
    <dgm:cxn modelId="{82DF4225-5ABD-4FBA-9A3C-9148EF503D3B}" type="presParOf" srcId="{B74FFE87-BFEF-443F-9340-E9ADCDCF0E48}" destId="{99C984C6-8592-4095-B350-694882020F62}" srcOrd="0" destOrd="0" presId="urn:microsoft.com/office/officeart/2008/layout/IncreasingCircleProcess"/>
    <dgm:cxn modelId="{0533C243-2833-47FC-AE9D-DC993B8181A0}" type="presParOf" srcId="{B74FFE87-BFEF-443F-9340-E9ADCDCF0E48}" destId="{50A7DF37-7D66-4DB9-BE88-452B0B5E61E1}" srcOrd="1" destOrd="0" presId="urn:microsoft.com/office/officeart/2008/layout/IncreasingCircleProcess"/>
    <dgm:cxn modelId="{5BEB9F56-A539-44CE-8710-AE697454DDE9}" type="presParOf" srcId="{B74FFE87-BFEF-443F-9340-E9ADCDCF0E48}" destId="{F8437555-F888-4154-A692-803D34301E20}" srcOrd="2" destOrd="0" presId="urn:microsoft.com/office/officeart/2008/layout/IncreasingCircleProcess"/>
    <dgm:cxn modelId="{CB5CD4A6-5D9F-4686-BE74-0B7F7C17FF13}" type="presParOf" srcId="{B74FFE87-BFEF-443F-9340-E9ADCDCF0E48}" destId="{B5767960-21EF-4A52-9E7D-7711CD72AC4E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71C10-A133-4EB5-9C96-7D9070D805F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4DDAE-E5E6-455D-B81A-FDA4E3DE500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</a:p>
      </dgm:t>
    </dgm:pt>
    <dgm:pt modelId="{DD3D6659-FDC1-45A1-B8C4-FC5567945703}" type="parTrans" cxnId="{496BC778-76E4-4952-8C9B-24A005A60CB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8B3D17-8640-4031-9F79-70D72303054E}" type="sibTrans" cxnId="{496BC778-76E4-4952-8C9B-24A005A60CB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CE98F-E876-4D6A-8DBE-58E438CD05DB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>
          <a:solidFill>
            <a:srgbClr val="00B050"/>
          </a:solidFill>
        </a:ln>
      </dgm:spPr>
      <dgm:t>
        <a:bodyPr/>
        <a:lstStyle/>
        <a:p>
          <a:r>
            <a:rPr lang="en-US" sz="6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আয়না</a:t>
          </a:r>
          <a:endParaRPr lang="en-US" sz="6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D40948-3AFB-41B9-BDA8-96F87FE63825}" type="parTrans" cxnId="{A66EBFDB-395C-4D7B-8D26-1AF47A34695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3991CD-693E-4A37-AB62-A55DA97E88B3}" type="sibTrans" cxnId="{A66EBFDB-395C-4D7B-8D26-1AF47A34695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F55D1C-AC53-479F-83FD-90B599FD65A7}">
      <dgm:prSet phldrT="[Text]" custT="1"/>
      <dgm:spPr>
        <a:blipFill rotWithShape="0">
          <a:blip xmlns:r="http://schemas.openxmlformats.org/officeDocument/2006/relationships" r:embed="rId2"/>
          <a:srcRect/>
          <a:stretch>
            <a:fillRect l="-12000" r="-12000"/>
          </a:stretch>
        </a:blipFill>
        <a:ln w="38100">
          <a:solidFill>
            <a:srgbClr val="00B050"/>
          </a:solidFill>
        </a:ln>
      </dgm:spPr>
      <dgm:t>
        <a:bodyPr/>
        <a:lstStyle/>
        <a:p>
          <a:r>
            <a:rPr lang="en-US" sz="8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ময়না</a:t>
          </a:r>
          <a:endParaRPr lang="en-US" sz="8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A6C390-1AAE-46F7-B45C-5C44F5C53C50}" type="parTrans" cxnId="{0B6005AF-9DB0-4E10-8141-2B11449569F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FF82C-07D6-49ED-8242-9C97AF8255F7}" type="sibTrans" cxnId="{0B6005AF-9DB0-4E10-8141-2B11449569F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875925-4695-4608-BCD3-782C0DCA979C}" type="pres">
      <dgm:prSet presAssocID="{41C71C10-A133-4EB5-9C96-7D9070D805F5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</dgm:pt>
    <dgm:pt modelId="{38418B9B-9652-4FD0-A4E6-8ADA089F35B8}" type="pres">
      <dgm:prSet presAssocID="{50C4DDAE-E5E6-455D-B81A-FDA4E3DE500B}" presName="singleCycle" presStyleCnt="0"/>
      <dgm:spPr/>
    </dgm:pt>
    <dgm:pt modelId="{E7F0A5F5-C203-425A-90D8-768C03922315}" type="pres">
      <dgm:prSet presAssocID="{50C4DDAE-E5E6-455D-B81A-FDA4E3DE500B}" presName="singleCenter" presStyleLbl="node1" presStyleIdx="0" presStyleCnt="3" custScaleX="118874" custScaleY="116720">
        <dgm:presLayoutVars>
          <dgm:chMax val="7"/>
          <dgm:chPref val="7"/>
        </dgm:presLayoutVars>
      </dgm:prSet>
      <dgm:spPr/>
    </dgm:pt>
    <dgm:pt modelId="{AA15765A-1E29-4CC9-8E66-322B31A80264}" type="pres">
      <dgm:prSet presAssocID="{0ED40948-3AFB-41B9-BDA8-96F87FE63825}" presName="Name56" presStyleLbl="parChTrans1D2" presStyleIdx="0" presStyleCnt="2"/>
      <dgm:spPr/>
    </dgm:pt>
    <dgm:pt modelId="{DDFF8D65-3C89-4A1A-B80B-55C4B17250AD}" type="pres">
      <dgm:prSet presAssocID="{505CE98F-E876-4D6A-8DBE-58E438CD05DB}" presName="text0" presStyleLbl="node1" presStyleIdx="1" presStyleCnt="3" custScaleX="290037" custScaleY="216626" custRadScaleRad="177906" custRadScaleInc="-99227">
        <dgm:presLayoutVars>
          <dgm:bulletEnabled val="1"/>
        </dgm:presLayoutVars>
      </dgm:prSet>
      <dgm:spPr/>
    </dgm:pt>
    <dgm:pt modelId="{6501A143-9F3F-4EE3-B3D9-AA16422022DC}" type="pres">
      <dgm:prSet presAssocID="{8DA6C390-1AAE-46F7-B45C-5C44F5C53C50}" presName="Name56" presStyleLbl="parChTrans1D2" presStyleIdx="1" presStyleCnt="2"/>
      <dgm:spPr/>
    </dgm:pt>
    <dgm:pt modelId="{D59D4995-A77D-4EBD-BFC1-EAE572E98571}" type="pres">
      <dgm:prSet presAssocID="{B6F55D1C-AC53-479F-83FD-90B599FD65A7}" presName="text0" presStyleLbl="node1" presStyleIdx="2" presStyleCnt="3" custScaleX="242907" custScaleY="226123" custRadScaleRad="183822" custRadScaleInc="-100000">
        <dgm:presLayoutVars>
          <dgm:bulletEnabled val="1"/>
        </dgm:presLayoutVars>
      </dgm:prSet>
      <dgm:spPr/>
    </dgm:pt>
  </dgm:ptLst>
  <dgm:cxnLst>
    <dgm:cxn modelId="{6F9D2644-EEFF-4F98-AE65-A9EAD98A240C}" type="presOf" srcId="{505CE98F-E876-4D6A-8DBE-58E438CD05DB}" destId="{DDFF8D65-3C89-4A1A-B80B-55C4B17250AD}" srcOrd="0" destOrd="0" presId="urn:microsoft.com/office/officeart/2008/layout/RadialCluster"/>
    <dgm:cxn modelId="{2083D76F-EA8B-4477-A5CF-A410D049481A}" type="presOf" srcId="{41C71C10-A133-4EB5-9C96-7D9070D805F5}" destId="{B6875925-4695-4608-BCD3-782C0DCA979C}" srcOrd="0" destOrd="0" presId="urn:microsoft.com/office/officeart/2008/layout/RadialCluster"/>
    <dgm:cxn modelId="{496BC778-76E4-4952-8C9B-24A005A60CB6}" srcId="{41C71C10-A133-4EB5-9C96-7D9070D805F5}" destId="{50C4DDAE-E5E6-455D-B81A-FDA4E3DE500B}" srcOrd="0" destOrd="0" parTransId="{DD3D6659-FDC1-45A1-B8C4-FC5567945703}" sibTransId="{C28B3D17-8640-4031-9F79-70D72303054E}"/>
    <dgm:cxn modelId="{468C8784-EA14-4804-923F-BC56D32D8517}" type="presOf" srcId="{8DA6C390-1AAE-46F7-B45C-5C44F5C53C50}" destId="{6501A143-9F3F-4EE3-B3D9-AA16422022DC}" srcOrd="0" destOrd="0" presId="urn:microsoft.com/office/officeart/2008/layout/RadialCluster"/>
    <dgm:cxn modelId="{993BC78F-9794-48A2-A3EE-BD657F7F122A}" type="presOf" srcId="{0ED40948-3AFB-41B9-BDA8-96F87FE63825}" destId="{AA15765A-1E29-4CC9-8E66-322B31A80264}" srcOrd="0" destOrd="0" presId="urn:microsoft.com/office/officeart/2008/layout/RadialCluster"/>
    <dgm:cxn modelId="{E8C514A4-3619-40A9-9613-0B737ADE3B52}" type="presOf" srcId="{B6F55D1C-AC53-479F-83FD-90B599FD65A7}" destId="{D59D4995-A77D-4EBD-BFC1-EAE572E98571}" srcOrd="0" destOrd="0" presId="urn:microsoft.com/office/officeart/2008/layout/RadialCluster"/>
    <dgm:cxn modelId="{0B6005AF-9DB0-4E10-8141-2B11449569F3}" srcId="{50C4DDAE-E5E6-455D-B81A-FDA4E3DE500B}" destId="{B6F55D1C-AC53-479F-83FD-90B599FD65A7}" srcOrd="1" destOrd="0" parTransId="{8DA6C390-1AAE-46F7-B45C-5C44F5C53C50}" sibTransId="{01DFF82C-07D6-49ED-8242-9C97AF8255F7}"/>
    <dgm:cxn modelId="{71AB9DD8-E6E3-43A1-ABB5-85ED16971073}" type="presOf" srcId="{50C4DDAE-E5E6-455D-B81A-FDA4E3DE500B}" destId="{E7F0A5F5-C203-425A-90D8-768C03922315}" srcOrd="0" destOrd="0" presId="urn:microsoft.com/office/officeart/2008/layout/RadialCluster"/>
    <dgm:cxn modelId="{A66EBFDB-395C-4D7B-8D26-1AF47A346958}" srcId="{50C4DDAE-E5E6-455D-B81A-FDA4E3DE500B}" destId="{505CE98F-E876-4D6A-8DBE-58E438CD05DB}" srcOrd="0" destOrd="0" parTransId="{0ED40948-3AFB-41B9-BDA8-96F87FE63825}" sibTransId="{5A3991CD-693E-4A37-AB62-A55DA97E88B3}"/>
    <dgm:cxn modelId="{D4FB5D41-14A4-46E6-A991-221EAD80BA52}" type="presParOf" srcId="{B6875925-4695-4608-BCD3-782C0DCA979C}" destId="{38418B9B-9652-4FD0-A4E6-8ADA089F35B8}" srcOrd="0" destOrd="0" presId="urn:microsoft.com/office/officeart/2008/layout/RadialCluster"/>
    <dgm:cxn modelId="{E3C1C535-2C93-4547-857F-C656D8DB668F}" type="presParOf" srcId="{38418B9B-9652-4FD0-A4E6-8ADA089F35B8}" destId="{E7F0A5F5-C203-425A-90D8-768C03922315}" srcOrd="0" destOrd="0" presId="urn:microsoft.com/office/officeart/2008/layout/RadialCluster"/>
    <dgm:cxn modelId="{F4D9F450-F3F3-454D-A71B-8CB56F1B409C}" type="presParOf" srcId="{38418B9B-9652-4FD0-A4E6-8ADA089F35B8}" destId="{AA15765A-1E29-4CC9-8E66-322B31A80264}" srcOrd="1" destOrd="0" presId="urn:microsoft.com/office/officeart/2008/layout/RadialCluster"/>
    <dgm:cxn modelId="{4E80E68D-FA35-4CBB-BEEF-C0051C3E1157}" type="presParOf" srcId="{38418B9B-9652-4FD0-A4E6-8ADA089F35B8}" destId="{DDFF8D65-3C89-4A1A-B80B-55C4B17250AD}" srcOrd="2" destOrd="0" presId="urn:microsoft.com/office/officeart/2008/layout/RadialCluster"/>
    <dgm:cxn modelId="{0160030A-06BE-4CAA-AEA2-B433D1ECDE6E}" type="presParOf" srcId="{38418B9B-9652-4FD0-A4E6-8ADA089F35B8}" destId="{6501A143-9F3F-4EE3-B3D9-AA16422022DC}" srcOrd="3" destOrd="0" presId="urn:microsoft.com/office/officeart/2008/layout/RadialCluster"/>
    <dgm:cxn modelId="{5A777F20-3905-47D2-BF26-9052090C80F0}" type="presParOf" srcId="{38418B9B-9652-4FD0-A4E6-8ADA089F35B8}" destId="{D59D4995-A77D-4EBD-BFC1-EAE572E9857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B2F1CB-A94F-496B-A554-E2C17840CC95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D87BD4-A4A1-46AD-A94C-CE8A9AB316D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</dgm:t>
    </dgm:pt>
    <dgm:pt modelId="{EB3C337C-3E19-40BC-B88A-ED6947E49E49}" type="parTrans" cxnId="{2F0CCB1D-6AFD-4C0A-BA62-10949A43C2FE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89795B-0E48-4313-87FF-BD2C68D29DD6}" type="sibTrans" cxnId="{2F0CCB1D-6AFD-4C0A-BA62-10949A43C2FE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F65457-DC09-4AF3-A843-74B1DCCEF170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</dgm:spPr>
      <dgm:t>
        <a:bodyPr/>
        <a:lstStyle/>
        <a:p>
          <a:r>
            <a:rPr lang="en-US" i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endParaRPr lang="en-US" i="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296776-B304-4F6D-8C1E-A2319F81AF67}" type="parTrans" cxnId="{64CBCF5B-F87E-410B-BFF1-0C94F203A047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5F8E8-B356-4894-B63F-5F70E9B46C08}" type="sibTrans" cxnId="{64CBCF5B-F87E-410B-BFF1-0C94F203A047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07E28E-8580-4BD5-9F3E-516CA74EAE66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</dgm:spPr>
      <dgm:t>
        <a:bodyPr/>
        <a:lstStyle/>
        <a:p>
          <a:r>
            <a:rPr lang="en-US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চিৎপটাং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40E6A0-52B2-4D72-B578-2B5E67DF9ACD}" type="parTrans" cxnId="{BFF42BE0-09BC-4881-ADB7-96F5A18B6B22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EBF09B-D29C-4FB9-8E4E-00199B95CE85}" type="sibTrans" cxnId="{BFF42BE0-09BC-4881-ADB7-96F5A18B6B22}">
      <dgm:prSet/>
      <dgm:spPr/>
      <dgm:t>
        <a:bodyPr/>
        <a:lstStyle/>
        <a:p>
          <a:endParaRPr lang="en-US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86C4B4-71B6-48E1-AD8D-73BD48E3A600}" type="pres">
      <dgm:prSet presAssocID="{3DB2F1CB-A94F-496B-A554-E2C17840C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D7F464-C738-4357-892E-8F1B82682589}" type="pres">
      <dgm:prSet presAssocID="{18D87BD4-A4A1-46AD-A94C-CE8A9AB316D5}" presName="hierRoot1" presStyleCnt="0">
        <dgm:presLayoutVars>
          <dgm:hierBranch val="init"/>
        </dgm:presLayoutVars>
      </dgm:prSet>
      <dgm:spPr/>
    </dgm:pt>
    <dgm:pt modelId="{AFCAB1EE-24D2-4AA6-9FC8-110E56B1935F}" type="pres">
      <dgm:prSet presAssocID="{18D87BD4-A4A1-46AD-A94C-CE8A9AB316D5}" presName="rootComposite1" presStyleCnt="0"/>
      <dgm:spPr/>
    </dgm:pt>
    <dgm:pt modelId="{70FE6E0B-5770-4B52-BCB6-5CB2CDDDD8F1}" type="pres">
      <dgm:prSet presAssocID="{18D87BD4-A4A1-46AD-A94C-CE8A9AB316D5}" presName="rootText1" presStyleLbl="node0" presStyleIdx="0" presStyleCnt="1">
        <dgm:presLayoutVars>
          <dgm:chPref val="3"/>
        </dgm:presLayoutVars>
      </dgm:prSet>
      <dgm:spPr/>
    </dgm:pt>
    <dgm:pt modelId="{0112E2DA-C630-46DE-A530-EB25967CA302}" type="pres">
      <dgm:prSet presAssocID="{18D87BD4-A4A1-46AD-A94C-CE8A9AB316D5}" presName="rootConnector1" presStyleLbl="node1" presStyleIdx="0" presStyleCnt="0"/>
      <dgm:spPr/>
    </dgm:pt>
    <dgm:pt modelId="{F4658700-A553-49D1-A2C8-B4E574356CD5}" type="pres">
      <dgm:prSet presAssocID="{18D87BD4-A4A1-46AD-A94C-CE8A9AB316D5}" presName="hierChild2" presStyleCnt="0"/>
      <dgm:spPr/>
    </dgm:pt>
    <dgm:pt modelId="{94D27074-C1FE-4420-B31C-2B98F0651CDE}" type="pres">
      <dgm:prSet presAssocID="{EA296776-B304-4F6D-8C1E-A2319F81AF67}" presName="Name37" presStyleLbl="parChTrans1D2" presStyleIdx="0" presStyleCnt="2"/>
      <dgm:spPr/>
    </dgm:pt>
    <dgm:pt modelId="{A32FFFDA-6922-491E-8F3B-63EE54724FB2}" type="pres">
      <dgm:prSet presAssocID="{8EF65457-DC09-4AF3-A843-74B1DCCEF170}" presName="hierRoot2" presStyleCnt="0">
        <dgm:presLayoutVars>
          <dgm:hierBranch val="init"/>
        </dgm:presLayoutVars>
      </dgm:prSet>
      <dgm:spPr/>
    </dgm:pt>
    <dgm:pt modelId="{E75E3F5D-B1D3-416D-AD50-2E0685B50B98}" type="pres">
      <dgm:prSet presAssocID="{8EF65457-DC09-4AF3-A843-74B1DCCEF170}" presName="rootComposite" presStyleCnt="0"/>
      <dgm:spPr/>
    </dgm:pt>
    <dgm:pt modelId="{0BA8A55C-0017-4A87-B9C3-CB1683EB581B}" type="pres">
      <dgm:prSet presAssocID="{8EF65457-DC09-4AF3-A843-74B1DCCEF170}" presName="rootText" presStyleLbl="node2" presStyleIdx="0" presStyleCnt="2" custScaleX="85874" custScaleY="145236" custLinFactNeighborX="-906" custLinFactNeighborY="10957">
        <dgm:presLayoutVars>
          <dgm:chPref val="3"/>
        </dgm:presLayoutVars>
      </dgm:prSet>
      <dgm:spPr/>
    </dgm:pt>
    <dgm:pt modelId="{0014903E-ADA5-43B8-8C99-7C5EEE97912F}" type="pres">
      <dgm:prSet presAssocID="{8EF65457-DC09-4AF3-A843-74B1DCCEF170}" presName="rootConnector" presStyleLbl="node2" presStyleIdx="0" presStyleCnt="2"/>
      <dgm:spPr/>
    </dgm:pt>
    <dgm:pt modelId="{278ED4BE-A8AC-404D-9831-218609FD0F4E}" type="pres">
      <dgm:prSet presAssocID="{8EF65457-DC09-4AF3-A843-74B1DCCEF170}" presName="hierChild4" presStyleCnt="0"/>
      <dgm:spPr/>
    </dgm:pt>
    <dgm:pt modelId="{870A82FE-1012-457D-904F-A48559E7BD51}" type="pres">
      <dgm:prSet presAssocID="{8EF65457-DC09-4AF3-A843-74B1DCCEF170}" presName="hierChild5" presStyleCnt="0"/>
      <dgm:spPr/>
    </dgm:pt>
    <dgm:pt modelId="{6BE051B7-AAFB-4643-804E-8F470F0018DF}" type="pres">
      <dgm:prSet presAssocID="{F740E6A0-52B2-4D72-B578-2B5E67DF9ACD}" presName="Name37" presStyleLbl="parChTrans1D2" presStyleIdx="1" presStyleCnt="2"/>
      <dgm:spPr/>
    </dgm:pt>
    <dgm:pt modelId="{A79F54F8-D709-43C3-A6F8-2607C45BDAA6}" type="pres">
      <dgm:prSet presAssocID="{D907E28E-8580-4BD5-9F3E-516CA74EAE66}" presName="hierRoot2" presStyleCnt="0">
        <dgm:presLayoutVars>
          <dgm:hierBranch val="init"/>
        </dgm:presLayoutVars>
      </dgm:prSet>
      <dgm:spPr/>
    </dgm:pt>
    <dgm:pt modelId="{F94CF124-1830-4F1C-9982-07FB380C960E}" type="pres">
      <dgm:prSet presAssocID="{D907E28E-8580-4BD5-9F3E-516CA74EAE66}" presName="rootComposite" presStyleCnt="0"/>
      <dgm:spPr/>
    </dgm:pt>
    <dgm:pt modelId="{06306708-EC42-4573-ACDE-E5C45705BC00}" type="pres">
      <dgm:prSet presAssocID="{D907E28E-8580-4BD5-9F3E-516CA74EAE66}" presName="rootText" presStyleLbl="node2" presStyleIdx="1" presStyleCnt="2" custScaleX="86946" custScaleY="142000">
        <dgm:presLayoutVars>
          <dgm:chPref val="3"/>
        </dgm:presLayoutVars>
      </dgm:prSet>
      <dgm:spPr/>
    </dgm:pt>
    <dgm:pt modelId="{ED984839-0FA9-42AE-96ED-77F606CBA535}" type="pres">
      <dgm:prSet presAssocID="{D907E28E-8580-4BD5-9F3E-516CA74EAE66}" presName="rootConnector" presStyleLbl="node2" presStyleIdx="1" presStyleCnt="2"/>
      <dgm:spPr/>
    </dgm:pt>
    <dgm:pt modelId="{9F10CEED-7116-4D1C-ACA7-C0ACC741C924}" type="pres">
      <dgm:prSet presAssocID="{D907E28E-8580-4BD5-9F3E-516CA74EAE66}" presName="hierChild4" presStyleCnt="0"/>
      <dgm:spPr/>
    </dgm:pt>
    <dgm:pt modelId="{91B7BB5C-ED56-4FA6-A2E7-AFF1CAED43EF}" type="pres">
      <dgm:prSet presAssocID="{D907E28E-8580-4BD5-9F3E-516CA74EAE66}" presName="hierChild5" presStyleCnt="0"/>
      <dgm:spPr/>
    </dgm:pt>
    <dgm:pt modelId="{A5CA2EED-2645-4DC0-B7A9-DA26B9E16119}" type="pres">
      <dgm:prSet presAssocID="{18D87BD4-A4A1-46AD-A94C-CE8A9AB316D5}" presName="hierChild3" presStyleCnt="0"/>
      <dgm:spPr/>
    </dgm:pt>
  </dgm:ptLst>
  <dgm:cxnLst>
    <dgm:cxn modelId="{DC17A207-C30B-4CAC-86B8-8D40F1C1C727}" type="presOf" srcId="{EA296776-B304-4F6D-8C1E-A2319F81AF67}" destId="{94D27074-C1FE-4420-B31C-2B98F0651CDE}" srcOrd="0" destOrd="0" presId="urn:microsoft.com/office/officeart/2005/8/layout/orgChart1"/>
    <dgm:cxn modelId="{2F0CCB1D-6AFD-4C0A-BA62-10949A43C2FE}" srcId="{3DB2F1CB-A94F-496B-A554-E2C17840CC95}" destId="{18D87BD4-A4A1-46AD-A94C-CE8A9AB316D5}" srcOrd="0" destOrd="0" parTransId="{EB3C337C-3E19-40BC-B88A-ED6947E49E49}" sibTransId="{8489795B-0E48-4313-87FF-BD2C68D29DD6}"/>
    <dgm:cxn modelId="{E4691136-E7BE-4D11-970D-23DF5AAB6C21}" type="presOf" srcId="{18D87BD4-A4A1-46AD-A94C-CE8A9AB316D5}" destId="{0112E2DA-C630-46DE-A530-EB25967CA302}" srcOrd="1" destOrd="0" presId="urn:microsoft.com/office/officeart/2005/8/layout/orgChart1"/>
    <dgm:cxn modelId="{64CBCF5B-F87E-410B-BFF1-0C94F203A047}" srcId="{18D87BD4-A4A1-46AD-A94C-CE8A9AB316D5}" destId="{8EF65457-DC09-4AF3-A843-74B1DCCEF170}" srcOrd="0" destOrd="0" parTransId="{EA296776-B304-4F6D-8C1E-A2319F81AF67}" sibTransId="{56F5F8E8-B356-4894-B63F-5F70E9B46C08}"/>
    <dgm:cxn modelId="{47E0E4AE-99C7-4655-AE6C-285FCC503033}" type="presOf" srcId="{18D87BD4-A4A1-46AD-A94C-CE8A9AB316D5}" destId="{70FE6E0B-5770-4B52-BCB6-5CB2CDDDD8F1}" srcOrd="0" destOrd="0" presId="urn:microsoft.com/office/officeart/2005/8/layout/orgChart1"/>
    <dgm:cxn modelId="{7892FFAE-92B6-4E3A-AD9F-0F9EB2D3D858}" type="presOf" srcId="{F740E6A0-52B2-4D72-B578-2B5E67DF9ACD}" destId="{6BE051B7-AAFB-4643-804E-8F470F0018DF}" srcOrd="0" destOrd="0" presId="urn:microsoft.com/office/officeart/2005/8/layout/orgChart1"/>
    <dgm:cxn modelId="{597584BB-3925-40CA-8F39-ABDD7EE5F51A}" type="presOf" srcId="{D907E28E-8580-4BD5-9F3E-516CA74EAE66}" destId="{ED984839-0FA9-42AE-96ED-77F606CBA535}" srcOrd="1" destOrd="0" presId="urn:microsoft.com/office/officeart/2005/8/layout/orgChart1"/>
    <dgm:cxn modelId="{844A67CE-A4BC-43DF-9079-2BB5DFAE8574}" type="presOf" srcId="{3DB2F1CB-A94F-496B-A554-E2C17840CC95}" destId="{4186C4B4-71B6-48E1-AD8D-73BD48E3A600}" srcOrd="0" destOrd="0" presId="urn:microsoft.com/office/officeart/2005/8/layout/orgChart1"/>
    <dgm:cxn modelId="{BFF42BE0-09BC-4881-ADB7-96F5A18B6B22}" srcId="{18D87BD4-A4A1-46AD-A94C-CE8A9AB316D5}" destId="{D907E28E-8580-4BD5-9F3E-516CA74EAE66}" srcOrd="1" destOrd="0" parTransId="{F740E6A0-52B2-4D72-B578-2B5E67DF9ACD}" sibTransId="{C4EBF09B-D29C-4FB9-8E4E-00199B95CE85}"/>
    <dgm:cxn modelId="{DF2C44E7-E48D-4E27-9EB1-8DA3A9DE9E0E}" type="presOf" srcId="{8EF65457-DC09-4AF3-A843-74B1DCCEF170}" destId="{0BA8A55C-0017-4A87-B9C3-CB1683EB581B}" srcOrd="0" destOrd="0" presId="urn:microsoft.com/office/officeart/2005/8/layout/orgChart1"/>
    <dgm:cxn modelId="{2B007EE7-D500-4FE2-ACBF-5AC259F44B96}" type="presOf" srcId="{D907E28E-8580-4BD5-9F3E-516CA74EAE66}" destId="{06306708-EC42-4573-ACDE-E5C45705BC00}" srcOrd="0" destOrd="0" presId="urn:microsoft.com/office/officeart/2005/8/layout/orgChart1"/>
    <dgm:cxn modelId="{0EDFCBEE-E97A-4EE6-9E26-9B78D3056A73}" type="presOf" srcId="{8EF65457-DC09-4AF3-A843-74B1DCCEF170}" destId="{0014903E-ADA5-43B8-8C99-7C5EEE97912F}" srcOrd="1" destOrd="0" presId="urn:microsoft.com/office/officeart/2005/8/layout/orgChart1"/>
    <dgm:cxn modelId="{B128E4D0-100A-4078-AC88-BF97B8D34A14}" type="presParOf" srcId="{4186C4B4-71B6-48E1-AD8D-73BD48E3A600}" destId="{C0D7F464-C738-4357-892E-8F1B82682589}" srcOrd="0" destOrd="0" presId="urn:microsoft.com/office/officeart/2005/8/layout/orgChart1"/>
    <dgm:cxn modelId="{2BAF7C5D-044F-4FF3-9A1C-871A8FBD6065}" type="presParOf" srcId="{C0D7F464-C738-4357-892E-8F1B82682589}" destId="{AFCAB1EE-24D2-4AA6-9FC8-110E56B1935F}" srcOrd="0" destOrd="0" presId="urn:microsoft.com/office/officeart/2005/8/layout/orgChart1"/>
    <dgm:cxn modelId="{AF1C66B1-BE18-4621-8D07-C98343DB71DB}" type="presParOf" srcId="{AFCAB1EE-24D2-4AA6-9FC8-110E56B1935F}" destId="{70FE6E0B-5770-4B52-BCB6-5CB2CDDDD8F1}" srcOrd="0" destOrd="0" presId="urn:microsoft.com/office/officeart/2005/8/layout/orgChart1"/>
    <dgm:cxn modelId="{97A4596E-B4BF-48D4-994D-E7117156B43A}" type="presParOf" srcId="{AFCAB1EE-24D2-4AA6-9FC8-110E56B1935F}" destId="{0112E2DA-C630-46DE-A530-EB25967CA302}" srcOrd="1" destOrd="0" presId="urn:microsoft.com/office/officeart/2005/8/layout/orgChart1"/>
    <dgm:cxn modelId="{44D1AA6A-D511-4DF3-A9DB-86CCF4725ACF}" type="presParOf" srcId="{C0D7F464-C738-4357-892E-8F1B82682589}" destId="{F4658700-A553-49D1-A2C8-B4E574356CD5}" srcOrd="1" destOrd="0" presId="urn:microsoft.com/office/officeart/2005/8/layout/orgChart1"/>
    <dgm:cxn modelId="{4AFC1883-7EDC-44B5-A098-3415699820E1}" type="presParOf" srcId="{F4658700-A553-49D1-A2C8-B4E574356CD5}" destId="{94D27074-C1FE-4420-B31C-2B98F0651CDE}" srcOrd="0" destOrd="0" presId="urn:microsoft.com/office/officeart/2005/8/layout/orgChart1"/>
    <dgm:cxn modelId="{72268A21-899B-43CC-88A6-C3601DD2793A}" type="presParOf" srcId="{F4658700-A553-49D1-A2C8-B4E574356CD5}" destId="{A32FFFDA-6922-491E-8F3B-63EE54724FB2}" srcOrd="1" destOrd="0" presId="urn:microsoft.com/office/officeart/2005/8/layout/orgChart1"/>
    <dgm:cxn modelId="{E63DFC37-66AA-4AB8-BE94-834DE56BF340}" type="presParOf" srcId="{A32FFFDA-6922-491E-8F3B-63EE54724FB2}" destId="{E75E3F5D-B1D3-416D-AD50-2E0685B50B98}" srcOrd="0" destOrd="0" presId="urn:microsoft.com/office/officeart/2005/8/layout/orgChart1"/>
    <dgm:cxn modelId="{DFD90201-F118-4740-9D6A-4FAF4098C1E9}" type="presParOf" srcId="{E75E3F5D-B1D3-416D-AD50-2E0685B50B98}" destId="{0BA8A55C-0017-4A87-B9C3-CB1683EB581B}" srcOrd="0" destOrd="0" presId="urn:microsoft.com/office/officeart/2005/8/layout/orgChart1"/>
    <dgm:cxn modelId="{912A5F7E-A0C5-45B6-9E31-DC7A2C33E3EF}" type="presParOf" srcId="{E75E3F5D-B1D3-416D-AD50-2E0685B50B98}" destId="{0014903E-ADA5-43B8-8C99-7C5EEE97912F}" srcOrd="1" destOrd="0" presId="urn:microsoft.com/office/officeart/2005/8/layout/orgChart1"/>
    <dgm:cxn modelId="{A62145EC-8B3D-4A4B-89BB-97BA977A2926}" type="presParOf" srcId="{A32FFFDA-6922-491E-8F3B-63EE54724FB2}" destId="{278ED4BE-A8AC-404D-9831-218609FD0F4E}" srcOrd="1" destOrd="0" presId="urn:microsoft.com/office/officeart/2005/8/layout/orgChart1"/>
    <dgm:cxn modelId="{A6DBCF0E-587C-46CC-B4E8-393642220E16}" type="presParOf" srcId="{A32FFFDA-6922-491E-8F3B-63EE54724FB2}" destId="{870A82FE-1012-457D-904F-A48559E7BD51}" srcOrd="2" destOrd="0" presId="urn:microsoft.com/office/officeart/2005/8/layout/orgChart1"/>
    <dgm:cxn modelId="{3044F84E-2CE6-4983-A95F-93ED281F0AC5}" type="presParOf" srcId="{F4658700-A553-49D1-A2C8-B4E574356CD5}" destId="{6BE051B7-AAFB-4643-804E-8F470F0018DF}" srcOrd="2" destOrd="0" presId="urn:microsoft.com/office/officeart/2005/8/layout/orgChart1"/>
    <dgm:cxn modelId="{BD87FAA4-E753-4C57-AA2F-05CBF67CA5E7}" type="presParOf" srcId="{F4658700-A553-49D1-A2C8-B4E574356CD5}" destId="{A79F54F8-D709-43C3-A6F8-2607C45BDAA6}" srcOrd="3" destOrd="0" presId="urn:microsoft.com/office/officeart/2005/8/layout/orgChart1"/>
    <dgm:cxn modelId="{6EE04B69-4041-43A7-A7A3-901434DDCB74}" type="presParOf" srcId="{A79F54F8-D709-43C3-A6F8-2607C45BDAA6}" destId="{F94CF124-1830-4F1C-9982-07FB380C960E}" srcOrd="0" destOrd="0" presId="urn:microsoft.com/office/officeart/2005/8/layout/orgChart1"/>
    <dgm:cxn modelId="{55DD3CE4-472D-47DF-8EC1-B4C076744E90}" type="presParOf" srcId="{F94CF124-1830-4F1C-9982-07FB380C960E}" destId="{06306708-EC42-4573-ACDE-E5C45705BC00}" srcOrd="0" destOrd="0" presId="urn:microsoft.com/office/officeart/2005/8/layout/orgChart1"/>
    <dgm:cxn modelId="{9AC2FFFB-283E-4331-9655-88BE2A3F9657}" type="presParOf" srcId="{F94CF124-1830-4F1C-9982-07FB380C960E}" destId="{ED984839-0FA9-42AE-96ED-77F606CBA535}" srcOrd="1" destOrd="0" presId="urn:microsoft.com/office/officeart/2005/8/layout/orgChart1"/>
    <dgm:cxn modelId="{A1FF4F78-7DF6-4DEB-B8AB-388C19ABE2FF}" type="presParOf" srcId="{A79F54F8-D709-43C3-A6F8-2607C45BDAA6}" destId="{9F10CEED-7116-4D1C-ACA7-C0ACC741C924}" srcOrd="1" destOrd="0" presId="urn:microsoft.com/office/officeart/2005/8/layout/orgChart1"/>
    <dgm:cxn modelId="{D3DAD370-3BE8-41A3-A7A8-2D31ED88D0DF}" type="presParOf" srcId="{A79F54F8-D709-43C3-A6F8-2607C45BDAA6}" destId="{91B7BB5C-ED56-4FA6-A2E7-AFF1CAED43EF}" srcOrd="2" destOrd="0" presId="urn:microsoft.com/office/officeart/2005/8/layout/orgChart1"/>
    <dgm:cxn modelId="{605B65BB-A9C6-4C04-8870-21292F3DD8C0}" type="presParOf" srcId="{C0D7F464-C738-4357-892E-8F1B82682589}" destId="{A5CA2EED-2645-4DC0-B7A9-DA26B9E161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59A51-720B-4357-80D4-88197C73A9D0}" type="doc">
      <dgm:prSet loTypeId="urn:microsoft.com/office/officeart/2005/8/layout/bList2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E84D28-166B-4BE3-9C15-840901037B03}">
      <dgm:prSet phldrT="[Text]"/>
      <dgm:spPr/>
      <dgm:t>
        <a:bodyPr/>
        <a:lstStyle/>
        <a:p>
          <a:r>
            <a:rPr lang="en-US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গয়না</a:t>
          </a:r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gm:t>
    </dgm:pt>
    <dgm:pt modelId="{F7C8A9EC-7E1E-4621-9B2E-93B5C222CF4F}" type="parTrans" cxnId="{74E51924-BBFD-451B-A94E-93211A38FEE2}">
      <dgm:prSet/>
      <dgm:spPr/>
      <dgm:t>
        <a:bodyPr/>
        <a:lstStyle/>
        <a:p>
          <a:endParaRPr lang="en-US"/>
        </a:p>
      </dgm:t>
    </dgm:pt>
    <dgm:pt modelId="{BC5DE55F-E412-40DE-87F7-1E3CC2883146}" type="sibTrans" cxnId="{74E51924-BBFD-451B-A94E-93211A38FEE2}">
      <dgm:prSet/>
      <dgm:spPr/>
      <dgm:t>
        <a:bodyPr/>
        <a:lstStyle/>
        <a:p>
          <a:endParaRPr lang="en-US"/>
        </a:p>
      </dgm:t>
    </dgm:pt>
    <dgm:pt modelId="{C27C1735-3B37-4CB2-B770-84C8E97AD9DE}">
      <dgm:prSet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F331A4D9-5AC6-476B-9F06-B9AEEBB18A42}" type="parTrans" cxnId="{1952B9FD-1985-435B-8951-0034B15D3B6E}">
      <dgm:prSet/>
      <dgm:spPr/>
      <dgm:t>
        <a:bodyPr/>
        <a:lstStyle/>
        <a:p>
          <a:endParaRPr lang="en-US"/>
        </a:p>
      </dgm:t>
    </dgm:pt>
    <dgm:pt modelId="{F55C18DA-592F-45DF-A11C-B7D41245B8BB}" type="sibTrans" cxnId="{1952B9FD-1985-435B-8951-0034B15D3B6E}">
      <dgm:prSet/>
      <dgm:spPr/>
      <dgm:t>
        <a:bodyPr/>
        <a:lstStyle/>
        <a:p>
          <a:endParaRPr lang="en-US"/>
        </a:p>
      </dgm:t>
    </dgm:pt>
    <dgm:pt modelId="{3B3BA70B-6B4D-47BF-B32F-33D4CCE8E1F9}">
      <dgm:prSet/>
      <dgm:spPr/>
      <dgm:t>
        <a:bodyPr/>
        <a:lstStyle/>
        <a:p>
          <a:endParaRPr lang="en-US"/>
        </a:p>
      </dgm:t>
    </dgm:pt>
    <dgm:pt modelId="{11EF32EA-4DAD-4287-9317-E78BE917F92B}" type="parTrans" cxnId="{43A6292A-FB96-42AE-840C-D3B85E6C029A}">
      <dgm:prSet/>
      <dgm:spPr/>
      <dgm:t>
        <a:bodyPr/>
        <a:lstStyle/>
        <a:p>
          <a:endParaRPr lang="en-US"/>
        </a:p>
      </dgm:t>
    </dgm:pt>
    <dgm:pt modelId="{381FDE5A-8E16-41BC-8D9C-AC59D1014CCA}" type="sibTrans" cxnId="{43A6292A-FB96-42AE-840C-D3B85E6C029A}">
      <dgm:prSet/>
      <dgm:spPr/>
      <dgm:t>
        <a:bodyPr/>
        <a:lstStyle/>
        <a:p>
          <a:endParaRPr lang="en-US"/>
        </a:p>
      </dgm:t>
    </dgm:pt>
    <dgm:pt modelId="{8A7A58AC-92FC-4F6E-84D8-C9013E0DF25A}" type="pres">
      <dgm:prSet presAssocID="{C3E59A51-720B-4357-80D4-88197C73A9D0}" presName="diagram" presStyleCnt="0">
        <dgm:presLayoutVars>
          <dgm:dir/>
          <dgm:animLvl val="lvl"/>
          <dgm:resizeHandles val="exact"/>
        </dgm:presLayoutVars>
      </dgm:prSet>
      <dgm:spPr/>
    </dgm:pt>
    <dgm:pt modelId="{4AFDD603-C38A-4E86-A469-17778969ED5E}" type="pres">
      <dgm:prSet presAssocID="{2CE84D28-166B-4BE3-9C15-840901037B03}" presName="compNode" presStyleCnt="0"/>
      <dgm:spPr/>
    </dgm:pt>
    <dgm:pt modelId="{37B60055-5F90-4F74-A62A-15EDC1E7482A}" type="pres">
      <dgm:prSet presAssocID="{2CE84D28-166B-4BE3-9C15-840901037B03}" presName="childRect" presStyleLbl="bgAcc1" presStyleIdx="0" presStyleCnt="1" custScaleX="102449" custLinFactNeighborX="-28747" custLinFactNeighborY="-4034">
        <dgm:presLayoutVars>
          <dgm:bulletEnabled val="1"/>
        </dgm:presLayoutVars>
      </dgm:prSet>
      <dgm:spPr/>
    </dgm:pt>
    <dgm:pt modelId="{07E9C0ED-D2EE-41A3-9686-63432B185EC6}" type="pres">
      <dgm:prSet presAssocID="{2CE84D28-166B-4BE3-9C15-840901037B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927C10C-7E53-48B6-A75C-6EDFF64AFEC7}" type="pres">
      <dgm:prSet presAssocID="{2CE84D28-166B-4BE3-9C15-840901037B03}" presName="parentRect" presStyleLbl="alignNode1" presStyleIdx="0" presStyleCnt="1"/>
      <dgm:spPr/>
    </dgm:pt>
    <dgm:pt modelId="{21F35AD7-F334-4776-8E90-1A594A833599}" type="pres">
      <dgm:prSet presAssocID="{2CE84D28-166B-4BE3-9C15-840901037B03}" presName="adorn" presStyleLbl="fgAccFollowNode1" presStyleIdx="0" presStyleCnt="1" custScaleX="111564" custScaleY="106534" custLinFactNeighborX="85739" custLinFactNeighborY="27469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</dgm:spPr>
      <dgm:extLst/>
    </dgm:pt>
  </dgm:ptLst>
  <dgm:cxnLst>
    <dgm:cxn modelId="{74E51924-BBFD-451B-A94E-93211A38FEE2}" srcId="{C3E59A51-720B-4357-80D4-88197C73A9D0}" destId="{2CE84D28-166B-4BE3-9C15-840901037B03}" srcOrd="0" destOrd="0" parTransId="{F7C8A9EC-7E1E-4621-9B2E-93B5C222CF4F}" sibTransId="{BC5DE55F-E412-40DE-87F7-1E3CC2883146}"/>
    <dgm:cxn modelId="{43A6292A-FB96-42AE-840C-D3B85E6C029A}" srcId="{2CE84D28-166B-4BE3-9C15-840901037B03}" destId="{3B3BA70B-6B4D-47BF-B32F-33D4CCE8E1F9}" srcOrd="1" destOrd="0" parTransId="{11EF32EA-4DAD-4287-9317-E78BE917F92B}" sibTransId="{381FDE5A-8E16-41BC-8D9C-AC59D1014CCA}"/>
    <dgm:cxn modelId="{A75A3843-2614-4586-9D4C-15B0DEAFF377}" type="presOf" srcId="{2CE84D28-166B-4BE3-9C15-840901037B03}" destId="{07E9C0ED-D2EE-41A3-9686-63432B185EC6}" srcOrd="0" destOrd="0" presId="urn:microsoft.com/office/officeart/2005/8/layout/bList2"/>
    <dgm:cxn modelId="{F7005847-E7FA-4148-ABCC-92BAE5F2078A}" type="presOf" srcId="{2CE84D28-166B-4BE3-9C15-840901037B03}" destId="{7927C10C-7E53-48B6-A75C-6EDFF64AFEC7}" srcOrd="1" destOrd="0" presId="urn:microsoft.com/office/officeart/2005/8/layout/bList2"/>
    <dgm:cxn modelId="{306C2E56-25B8-4E76-BE08-B59C77B79D19}" type="presOf" srcId="{C27C1735-3B37-4CB2-B770-84C8E97AD9DE}" destId="{37B60055-5F90-4F74-A62A-15EDC1E7482A}" srcOrd="0" destOrd="0" presId="urn:microsoft.com/office/officeart/2005/8/layout/bList2"/>
    <dgm:cxn modelId="{B9D8B856-0AE8-440C-9654-6B55955EA118}" type="presOf" srcId="{3B3BA70B-6B4D-47BF-B32F-33D4CCE8E1F9}" destId="{37B60055-5F90-4F74-A62A-15EDC1E7482A}" srcOrd="0" destOrd="1" presId="urn:microsoft.com/office/officeart/2005/8/layout/bList2"/>
    <dgm:cxn modelId="{67BCB689-C6B2-4196-BA8D-CCFE1A6B9677}" type="presOf" srcId="{C3E59A51-720B-4357-80D4-88197C73A9D0}" destId="{8A7A58AC-92FC-4F6E-84D8-C9013E0DF25A}" srcOrd="0" destOrd="0" presId="urn:microsoft.com/office/officeart/2005/8/layout/bList2"/>
    <dgm:cxn modelId="{1952B9FD-1985-435B-8951-0034B15D3B6E}" srcId="{2CE84D28-166B-4BE3-9C15-840901037B03}" destId="{C27C1735-3B37-4CB2-B770-84C8E97AD9DE}" srcOrd="0" destOrd="0" parTransId="{F331A4D9-5AC6-476B-9F06-B9AEEBB18A42}" sibTransId="{F55C18DA-592F-45DF-A11C-B7D41245B8BB}"/>
    <dgm:cxn modelId="{0BB572F8-F22F-4033-875B-B64949AD2BEE}" type="presParOf" srcId="{8A7A58AC-92FC-4F6E-84D8-C9013E0DF25A}" destId="{4AFDD603-C38A-4E86-A469-17778969ED5E}" srcOrd="0" destOrd="0" presId="urn:microsoft.com/office/officeart/2005/8/layout/bList2"/>
    <dgm:cxn modelId="{EB070988-8A7D-4EC3-99E7-B89C76838187}" type="presParOf" srcId="{4AFDD603-C38A-4E86-A469-17778969ED5E}" destId="{37B60055-5F90-4F74-A62A-15EDC1E7482A}" srcOrd="0" destOrd="0" presId="urn:microsoft.com/office/officeart/2005/8/layout/bList2"/>
    <dgm:cxn modelId="{4FE87405-627D-4015-B1B2-00861441AB94}" type="presParOf" srcId="{4AFDD603-C38A-4E86-A469-17778969ED5E}" destId="{07E9C0ED-D2EE-41A3-9686-63432B185EC6}" srcOrd="1" destOrd="0" presId="urn:microsoft.com/office/officeart/2005/8/layout/bList2"/>
    <dgm:cxn modelId="{B54DC255-BF95-47CE-AE0A-B420F51AB9C7}" type="presParOf" srcId="{4AFDD603-C38A-4E86-A469-17778969ED5E}" destId="{7927C10C-7E53-48B6-A75C-6EDFF64AFEC7}" srcOrd="2" destOrd="0" presId="urn:microsoft.com/office/officeart/2005/8/layout/bList2"/>
    <dgm:cxn modelId="{173C6E0A-4875-4731-BD73-2FE66609115C}" type="presParOf" srcId="{4AFDD603-C38A-4E86-A469-17778969ED5E}" destId="{21F35AD7-F334-4776-8E90-1A594A83359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B035CA-AB6E-475C-A281-B6C605C0E2F7}" type="doc">
      <dgm:prSet loTypeId="urn:microsoft.com/office/officeart/2005/8/layout/bList2" loCatId="list" qsTypeId="urn:microsoft.com/office/officeart/2005/8/quickstyle/3d1" qsCatId="3D" csTypeId="urn:microsoft.com/office/officeart/2005/8/colors/accent1_1" csCatId="accent1" phldr="1"/>
      <dgm:spPr/>
    </dgm:pt>
    <dgm:pt modelId="{CAD06BFA-64CF-4640-998E-4CC14C66F966}">
      <dgm:prSet phldrT="[Text]" custT="1"/>
      <dgm:spPr/>
      <dgm:t>
        <a:bodyPr/>
        <a:lstStyle/>
        <a:p>
          <a:r>
            <a:rPr lang="en-US" sz="8000" dirty="0" err="1">
              <a:latin typeface="NikoshBAN" panose="02000000000000000000" pitchFamily="2" charset="0"/>
              <a:cs typeface="NikoshBAN" panose="02000000000000000000" pitchFamily="2" charset="0"/>
            </a:rPr>
            <a:t>শর</a:t>
          </a:r>
          <a:r>
            <a:rPr lang="en-US" sz="8000" dirty="0"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</dgm:t>
    </dgm:pt>
    <dgm:pt modelId="{CECA3214-C251-420B-A9C0-926CC2CA808F}" type="parTrans" cxnId="{9647301F-64B0-474C-8772-5048B06A348E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8468F6-8233-46E0-8A53-02F574F3C988}" type="sibTrans" cxnId="{9647301F-64B0-474C-8772-5048B06A348E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4B555-D65F-4F76-9AB9-0F4E36A806D6}">
      <dgm:prSet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E14C5BD-1844-4071-A367-747D66A42DC1}" type="parTrans" cxnId="{43F218F9-B632-4D47-B0F6-9CAAAE8FFC5C}">
      <dgm:prSet/>
      <dgm:spPr/>
      <dgm:t>
        <a:bodyPr/>
        <a:lstStyle/>
        <a:p>
          <a:endParaRPr lang="en-US"/>
        </a:p>
      </dgm:t>
    </dgm:pt>
    <dgm:pt modelId="{6BB6DF01-CAAC-4740-9315-7AE880F8D958}" type="sibTrans" cxnId="{43F218F9-B632-4D47-B0F6-9CAAAE8FFC5C}">
      <dgm:prSet/>
      <dgm:spPr/>
      <dgm:t>
        <a:bodyPr/>
        <a:lstStyle/>
        <a:p>
          <a:endParaRPr lang="en-US"/>
        </a:p>
      </dgm:t>
    </dgm:pt>
    <dgm:pt modelId="{B6338D63-AB0E-4489-84DF-882FF9A2DCB5}" type="pres">
      <dgm:prSet presAssocID="{F9B035CA-AB6E-475C-A281-B6C605C0E2F7}" presName="diagram" presStyleCnt="0">
        <dgm:presLayoutVars>
          <dgm:dir/>
          <dgm:animLvl val="lvl"/>
          <dgm:resizeHandles val="exact"/>
        </dgm:presLayoutVars>
      </dgm:prSet>
      <dgm:spPr/>
    </dgm:pt>
    <dgm:pt modelId="{BE4965DD-5508-4401-8109-2B65CCD3F006}" type="pres">
      <dgm:prSet presAssocID="{CAD06BFA-64CF-4640-998E-4CC14C66F966}" presName="compNode" presStyleCnt="0"/>
      <dgm:spPr/>
    </dgm:pt>
    <dgm:pt modelId="{55686E20-89B0-4239-B886-17DC9AC94B6D}" type="pres">
      <dgm:prSet presAssocID="{CAD06BFA-64CF-4640-998E-4CC14C66F966}" presName="childRect" presStyleLbl="bgAcc1" presStyleIdx="0" presStyleCnt="1" custScaleX="107520" custScaleY="109155" custLinFactNeighborX="62884" custLinFactNeighborY="-1454">
        <dgm:presLayoutVars>
          <dgm:bulletEnabled val="1"/>
        </dgm:presLayoutVars>
      </dgm:prSet>
      <dgm:spPr/>
    </dgm:pt>
    <dgm:pt modelId="{0714E06F-B818-4860-B2D4-847F78DEC41E}" type="pres">
      <dgm:prSet presAssocID="{CAD06BFA-64CF-4640-998E-4CC14C66F96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8B6CC15-B508-451B-B56A-0B0E2075BD41}" type="pres">
      <dgm:prSet presAssocID="{CAD06BFA-64CF-4640-998E-4CC14C66F966}" presName="parentRect" presStyleLbl="alignNode1" presStyleIdx="0" presStyleCnt="1" custScaleX="126282" custLinFactNeighborX="33500" custLinFactNeighborY="7481"/>
      <dgm:spPr/>
    </dgm:pt>
    <dgm:pt modelId="{DA29FCD8-6640-4902-84C0-D2C8D30BDA10}" type="pres">
      <dgm:prSet presAssocID="{CAD06BFA-64CF-4640-998E-4CC14C66F966}" presName="adorn" presStyleLbl="fgAccFollowNode1" presStyleIdx="0" presStyleCnt="1" custScaleX="93462" custScaleY="97512" custLinFactX="-100000" custLinFactNeighborX="-140804" custLinFactNeighborY="41791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ঈ - উইকিপিডিয়া">
            <a:extLst>
              <a:ext uri="{FF2B5EF4-FFF2-40B4-BE49-F238E27FC236}">
                <a16:creationId xmlns:a16="http://schemas.microsoft.com/office/drawing/2014/main" id="{8B247C28-2B28-499D-9E62-4048D976C14B}"/>
              </a:ext>
            </a:extLst>
          </dgm14:cNvPr>
        </a:ext>
      </dgm:extLst>
    </dgm:pt>
  </dgm:ptLst>
  <dgm:cxnLst>
    <dgm:cxn modelId="{061BF616-9A4A-4876-87A5-B2B648672AF6}" type="presOf" srcId="{CAD06BFA-64CF-4640-998E-4CC14C66F966}" destId="{0714E06F-B818-4860-B2D4-847F78DEC41E}" srcOrd="0" destOrd="0" presId="urn:microsoft.com/office/officeart/2005/8/layout/bList2"/>
    <dgm:cxn modelId="{9647301F-64B0-474C-8772-5048B06A348E}" srcId="{F9B035CA-AB6E-475C-A281-B6C605C0E2F7}" destId="{CAD06BFA-64CF-4640-998E-4CC14C66F966}" srcOrd="0" destOrd="0" parTransId="{CECA3214-C251-420B-A9C0-926CC2CA808F}" sibTransId="{718468F6-8233-46E0-8A53-02F574F3C988}"/>
    <dgm:cxn modelId="{5637C955-4875-4C24-8A6D-435F9A81E32F}" type="presOf" srcId="{3C84B555-D65F-4F76-9AB9-0F4E36A806D6}" destId="{55686E20-89B0-4239-B886-17DC9AC94B6D}" srcOrd="0" destOrd="0" presId="urn:microsoft.com/office/officeart/2005/8/layout/bList2"/>
    <dgm:cxn modelId="{02E13B9E-CA89-4D94-A9E8-79C6C6C59C0D}" type="presOf" srcId="{CAD06BFA-64CF-4640-998E-4CC14C66F966}" destId="{28B6CC15-B508-451B-B56A-0B0E2075BD41}" srcOrd="1" destOrd="0" presId="urn:microsoft.com/office/officeart/2005/8/layout/bList2"/>
    <dgm:cxn modelId="{36DDF8EA-2D36-4639-A16A-B7478E81ED16}" type="presOf" srcId="{F9B035CA-AB6E-475C-A281-B6C605C0E2F7}" destId="{B6338D63-AB0E-4489-84DF-882FF9A2DCB5}" srcOrd="0" destOrd="0" presId="urn:microsoft.com/office/officeart/2005/8/layout/bList2"/>
    <dgm:cxn modelId="{43F218F9-B632-4D47-B0F6-9CAAAE8FFC5C}" srcId="{CAD06BFA-64CF-4640-998E-4CC14C66F966}" destId="{3C84B555-D65F-4F76-9AB9-0F4E36A806D6}" srcOrd="0" destOrd="0" parTransId="{2E14C5BD-1844-4071-A367-747D66A42DC1}" sibTransId="{6BB6DF01-CAAC-4740-9315-7AE880F8D958}"/>
    <dgm:cxn modelId="{87F96027-7D6B-47F5-A569-D026845E57A8}" type="presParOf" srcId="{B6338D63-AB0E-4489-84DF-882FF9A2DCB5}" destId="{BE4965DD-5508-4401-8109-2B65CCD3F006}" srcOrd="0" destOrd="0" presId="urn:microsoft.com/office/officeart/2005/8/layout/bList2"/>
    <dgm:cxn modelId="{6C0989C1-CF5D-4A2E-B396-76FD2DEAB78C}" type="presParOf" srcId="{BE4965DD-5508-4401-8109-2B65CCD3F006}" destId="{55686E20-89B0-4239-B886-17DC9AC94B6D}" srcOrd="0" destOrd="0" presId="urn:microsoft.com/office/officeart/2005/8/layout/bList2"/>
    <dgm:cxn modelId="{87CC4817-3360-4865-977F-69AE41414D3B}" type="presParOf" srcId="{BE4965DD-5508-4401-8109-2B65CCD3F006}" destId="{0714E06F-B818-4860-B2D4-847F78DEC41E}" srcOrd="1" destOrd="0" presId="urn:microsoft.com/office/officeart/2005/8/layout/bList2"/>
    <dgm:cxn modelId="{91D211B0-B9EB-48CF-A79F-C6373FBC4C37}" type="presParOf" srcId="{BE4965DD-5508-4401-8109-2B65CCD3F006}" destId="{28B6CC15-B508-451B-B56A-0B0E2075BD41}" srcOrd="2" destOrd="0" presId="urn:microsoft.com/office/officeart/2005/8/layout/bList2"/>
    <dgm:cxn modelId="{FB7C80D3-323D-4772-9C8A-4CD2C5F3E766}" type="presParOf" srcId="{BE4965DD-5508-4401-8109-2B65CCD3F006}" destId="{DA29FCD8-6640-4902-84C0-D2C8D30BDA1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BA7A-3BEC-4492-B1E8-504950DB9DBF}">
      <dsp:nvSpPr>
        <dsp:cNvPr id="0" name=""/>
        <dsp:cNvSpPr/>
      </dsp:nvSpPr>
      <dsp:spPr>
        <a:xfrm>
          <a:off x="869282" y="399477"/>
          <a:ext cx="5143808" cy="32149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1483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রানী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কাশিপুর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রাজনগর,মৌলভীবাজার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শ্রেষ্ঠ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প্রঃশিঃ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২০২৪,সিলেট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বিভাগ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smritidey2011@gmail.com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26221" y="556416"/>
        <a:ext cx="4829930" cy="2901025"/>
      </dsp:txXfrm>
    </dsp:sp>
    <dsp:sp modelId="{207475F9-174D-448D-BCC2-2010A1BCB397}">
      <dsp:nvSpPr>
        <dsp:cNvPr id="0" name=""/>
        <dsp:cNvSpPr/>
      </dsp:nvSpPr>
      <dsp:spPr>
        <a:xfrm>
          <a:off x="0" y="0"/>
          <a:ext cx="2218967" cy="20729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B586B-E257-45FE-9EA7-F9DCDF40A03D}">
      <dsp:nvSpPr>
        <dsp:cNvPr id="0" name=""/>
        <dsp:cNvSpPr/>
      </dsp:nvSpPr>
      <dsp:spPr>
        <a:xfrm rot="10800000" flipH="1">
          <a:off x="1554183" y="482316"/>
          <a:ext cx="2817512" cy="1154255"/>
        </a:xfrm>
        <a:prstGeom prst="upArrowCallou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9047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পাঠ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পরিচিতি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1554183" y="482316"/>
        <a:ext cx="2817512" cy="750000"/>
      </dsp:txXfrm>
    </dsp:sp>
    <dsp:sp modelId="{3B830BB9-1393-4E7A-AE66-4AFC8A168C6A}">
      <dsp:nvSpPr>
        <dsp:cNvPr id="0" name=""/>
        <dsp:cNvSpPr/>
      </dsp:nvSpPr>
      <dsp:spPr>
        <a:xfrm>
          <a:off x="0" y="75992"/>
          <a:ext cx="1817568" cy="17947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07687B-8335-424D-8011-4E55DD375FC5}">
      <dsp:nvSpPr>
        <dsp:cNvPr id="0" name=""/>
        <dsp:cNvSpPr/>
      </dsp:nvSpPr>
      <dsp:spPr>
        <a:xfrm rot="10800000">
          <a:off x="917487" y="1992194"/>
          <a:ext cx="2988768" cy="658708"/>
        </a:xfrm>
        <a:prstGeom prst="homePlate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47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শ্রেণিঃ প্রাক-প্রাথমিক</a:t>
          </a:r>
          <a:endParaRPr lang="bn-IN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82164" y="1992194"/>
        <a:ext cx="2824091" cy="658708"/>
      </dsp:txXfrm>
    </dsp:sp>
    <dsp:sp modelId="{016EDF72-EB66-47D9-BAB5-97446DF47A18}">
      <dsp:nvSpPr>
        <dsp:cNvPr id="0" name=""/>
        <dsp:cNvSpPr/>
      </dsp:nvSpPr>
      <dsp:spPr>
        <a:xfrm>
          <a:off x="588132" y="1992194"/>
          <a:ext cx="658708" cy="658708"/>
        </a:xfrm>
        <a:prstGeom prst="smileyFac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737967-925A-4483-9557-375133AEE59D}">
      <dsp:nvSpPr>
        <dsp:cNvPr id="0" name=""/>
        <dsp:cNvSpPr/>
      </dsp:nvSpPr>
      <dsp:spPr>
        <a:xfrm rot="10800000">
          <a:off x="917487" y="2847532"/>
          <a:ext cx="2988768" cy="658708"/>
        </a:xfrm>
        <a:prstGeom prst="homePlate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47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বিষয়ঃ বাংলা </a:t>
          </a:r>
          <a:endParaRPr lang="bn-IN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82164" y="2847532"/>
        <a:ext cx="2824091" cy="658708"/>
      </dsp:txXfrm>
    </dsp:sp>
    <dsp:sp modelId="{00FF170C-B86E-4A90-8050-7404CF05A132}">
      <dsp:nvSpPr>
        <dsp:cNvPr id="0" name=""/>
        <dsp:cNvSpPr/>
      </dsp:nvSpPr>
      <dsp:spPr>
        <a:xfrm>
          <a:off x="588132" y="2847532"/>
          <a:ext cx="658708" cy="6587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DFD836-DE12-416C-972D-1A81FA836D5E}">
      <dsp:nvSpPr>
        <dsp:cNvPr id="0" name=""/>
        <dsp:cNvSpPr/>
      </dsp:nvSpPr>
      <dsp:spPr>
        <a:xfrm rot="10800000">
          <a:off x="917487" y="3702871"/>
          <a:ext cx="2988768" cy="658708"/>
        </a:xfrm>
        <a:prstGeom prst="homePlate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472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পাঠ শিরোনামঃ</a:t>
          </a:r>
          <a:r>
            <a:rPr lang="en-US" sz="2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য়,ৎ</a:t>
          </a:r>
          <a:endParaRPr lang="bn-IN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82164" y="3702871"/>
        <a:ext cx="2824091" cy="658708"/>
      </dsp:txXfrm>
    </dsp:sp>
    <dsp:sp modelId="{22B89CA7-4378-4BDD-86EA-4EF2CCF03E47}">
      <dsp:nvSpPr>
        <dsp:cNvPr id="0" name=""/>
        <dsp:cNvSpPr/>
      </dsp:nvSpPr>
      <dsp:spPr>
        <a:xfrm>
          <a:off x="588132" y="3702871"/>
          <a:ext cx="658708" cy="6587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984C6-8592-4095-B350-694882020F62}">
      <dsp:nvSpPr>
        <dsp:cNvPr id="0" name=""/>
        <dsp:cNvSpPr/>
      </dsp:nvSpPr>
      <dsp:spPr>
        <a:xfrm>
          <a:off x="1535008" y="234496"/>
          <a:ext cx="521189" cy="5211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A7DF37-7D66-4DB9-BE88-452B0B5E61E1}">
      <dsp:nvSpPr>
        <dsp:cNvPr id="0" name=""/>
        <dsp:cNvSpPr/>
      </dsp:nvSpPr>
      <dsp:spPr>
        <a:xfrm>
          <a:off x="1587127" y="286615"/>
          <a:ext cx="416951" cy="416951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767960-21EF-4A52-9E7D-7711CD72AC4E}">
      <dsp:nvSpPr>
        <dsp:cNvPr id="0" name=""/>
        <dsp:cNvSpPr/>
      </dsp:nvSpPr>
      <dsp:spPr>
        <a:xfrm>
          <a:off x="2183145" y="65310"/>
          <a:ext cx="3688264" cy="99018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 আমরা পড়ব </a:t>
          </a:r>
          <a:endParaRPr lang="en-US" sz="4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3145" y="65310"/>
        <a:ext cx="3688264" cy="99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0A5F5-C203-425A-90D8-768C03922315}">
      <dsp:nvSpPr>
        <dsp:cNvPr id="0" name=""/>
        <dsp:cNvSpPr/>
      </dsp:nvSpPr>
      <dsp:spPr>
        <a:xfrm>
          <a:off x="4363453" y="1734774"/>
          <a:ext cx="1932415" cy="1897400"/>
        </a:xfrm>
        <a:prstGeom prst="round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50520" tIns="350520" rIns="350520" bIns="350520" numCol="1" spcCol="1270" anchor="ctr" anchorCtr="0">
          <a:noAutofit/>
        </a:bodyPr>
        <a:lstStyle/>
        <a:p>
          <a:pPr marL="0" lvl="0" indent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8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</a:p>
      </dsp:txBody>
      <dsp:txXfrm>
        <a:off x="4456076" y="1827397"/>
        <a:ext cx="1747169" cy="1712154"/>
      </dsp:txXfrm>
    </dsp:sp>
    <dsp:sp modelId="{AA15765A-1E29-4CC9-8E66-322B31A80264}">
      <dsp:nvSpPr>
        <dsp:cNvPr id="0" name=""/>
        <dsp:cNvSpPr/>
      </dsp:nvSpPr>
      <dsp:spPr>
        <a:xfrm rot="10842854">
          <a:off x="3158897" y="2663921"/>
          <a:ext cx="1204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4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F8D65-3C89-4A1A-B80B-55C4B17250AD}">
      <dsp:nvSpPr>
        <dsp:cNvPr id="0" name=""/>
        <dsp:cNvSpPr/>
      </dsp:nvSpPr>
      <dsp:spPr>
        <a:xfrm>
          <a:off x="0" y="1457029"/>
          <a:ext cx="3158943" cy="2359386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আয়না</a:t>
          </a:r>
          <a:endParaRPr lang="en-US" sz="6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176" y="1572205"/>
        <a:ext cx="2928591" cy="2129034"/>
      </dsp:txXfrm>
    </dsp:sp>
    <dsp:sp modelId="{6501A143-9F3F-4EE3-B3D9-AA16422022DC}">
      <dsp:nvSpPr>
        <dsp:cNvPr id="0" name=""/>
        <dsp:cNvSpPr/>
      </dsp:nvSpPr>
      <dsp:spPr>
        <a:xfrm>
          <a:off x="6295868" y="2683474"/>
          <a:ext cx="1689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94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4995-A77D-4EBD-BFC1-EAE572E98571}">
      <dsp:nvSpPr>
        <dsp:cNvPr id="0" name=""/>
        <dsp:cNvSpPr/>
      </dsp:nvSpPr>
      <dsp:spPr>
        <a:xfrm>
          <a:off x="7985292" y="1452062"/>
          <a:ext cx="2645626" cy="2462823"/>
        </a:xfrm>
        <a:prstGeom prst="roundRect">
          <a:avLst/>
        </a:prstGeom>
        <a:blipFill rotWithShape="0">
          <a:blip xmlns:r="http://schemas.openxmlformats.org/officeDocument/2006/relationships" r:embed="rId2"/>
          <a:srcRect/>
          <a:stretch>
            <a:fillRect l="-12000" r="-12000"/>
          </a:stretch>
        </a:blip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ময়না</a:t>
          </a:r>
          <a:endParaRPr lang="en-US" sz="8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05517" y="1572287"/>
        <a:ext cx="2405176" cy="2222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051B7-AAFB-4643-804E-8F470F0018DF}">
      <dsp:nvSpPr>
        <dsp:cNvPr id="0" name=""/>
        <dsp:cNvSpPr/>
      </dsp:nvSpPr>
      <dsp:spPr>
        <a:xfrm>
          <a:off x="4064000" y="2009400"/>
          <a:ext cx="2144639" cy="842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06"/>
              </a:lnTo>
              <a:lnTo>
                <a:pt x="2144639" y="421406"/>
              </a:lnTo>
              <a:lnTo>
                <a:pt x="2144639" y="84281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7074-C1FE-4420-B31C-2B98F0651CDE}">
      <dsp:nvSpPr>
        <dsp:cNvPr id="0" name=""/>
        <dsp:cNvSpPr/>
      </dsp:nvSpPr>
      <dsp:spPr>
        <a:xfrm>
          <a:off x="1861487" y="2009400"/>
          <a:ext cx="2202512" cy="845514"/>
        </a:xfrm>
        <a:custGeom>
          <a:avLst/>
          <a:gdLst/>
          <a:ahLst/>
          <a:cxnLst/>
          <a:rect l="0" t="0" r="0" b="0"/>
          <a:pathLst>
            <a:path>
              <a:moveTo>
                <a:pt x="2202512" y="0"/>
              </a:moveTo>
              <a:lnTo>
                <a:pt x="2202512" y="424108"/>
              </a:lnTo>
              <a:lnTo>
                <a:pt x="0" y="424108"/>
              </a:lnTo>
              <a:lnTo>
                <a:pt x="0" y="8455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6E0B-5770-4B52-BCB6-5CB2CDDDD8F1}">
      <dsp:nvSpPr>
        <dsp:cNvPr id="0" name=""/>
        <dsp:cNvSpPr/>
      </dsp:nvSpPr>
      <dsp:spPr>
        <a:xfrm>
          <a:off x="2057300" y="2701"/>
          <a:ext cx="4013398" cy="2006699"/>
        </a:xfrm>
        <a:prstGeom prst="rect">
          <a:avLst/>
        </a:prstGeom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  <dsp:txBody>
        <a:bodyPr spcFirstLastPara="0" vert="horz" wrap="square" lIns="126365" tIns="126365" rIns="126365" bIns="126365" numCol="1" spcCol="1270" anchor="ctr" anchorCtr="0">
          <a:noAutofit/>
        </a:bodyPr>
        <a:lstStyle/>
        <a:p>
          <a:pPr marL="0" lvl="0" indent="0" algn="ctr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9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</dsp:txBody>
      <dsp:txXfrm>
        <a:off x="2057300" y="2701"/>
        <a:ext cx="4013398" cy="2006699"/>
      </dsp:txXfrm>
    </dsp:sp>
    <dsp:sp modelId="{0BA8A55C-0017-4A87-B9C3-CB1683EB581B}">
      <dsp:nvSpPr>
        <dsp:cNvPr id="0" name=""/>
        <dsp:cNvSpPr/>
      </dsp:nvSpPr>
      <dsp:spPr>
        <a:xfrm>
          <a:off x="138254" y="2854915"/>
          <a:ext cx="3446465" cy="2914449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i="0" kern="1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endParaRPr lang="en-US" sz="6500" i="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254" y="2854915"/>
        <a:ext cx="3446465" cy="2914449"/>
      </dsp:txXfrm>
    </dsp:sp>
    <dsp:sp modelId="{06306708-EC42-4573-ACDE-E5C45705BC00}">
      <dsp:nvSpPr>
        <dsp:cNvPr id="0" name=""/>
        <dsp:cNvSpPr/>
      </dsp:nvSpPr>
      <dsp:spPr>
        <a:xfrm>
          <a:off x="4463895" y="2852214"/>
          <a:ext cx="3489489" cy="2849512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চিৎপটাং</a:t>
          </a:r>
          <a:endParaRPr lang="en-US" sz="65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3895" y="2852214"/>
        <a:ext cx="3489489" cy="2849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60055-5F90-4F74-A62A-15EDC1E7482A}">
      <dsp:nvSpPr>
        <dsp:cNvPr id="0" name=""/>
        <dsp:cNvSpPr/>
      </dsp:nvSpPr>
      <dsp:spPr>
        <a:xfrm>
          <a:off x="445376" y="0"/>
          <a:ext cx="3014869" cy="219673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228600" rIns="76200" bIns="762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/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000" kern="1200"/>
        </a:p>
      </dsp:txBody>
      <dsp:txXfrm>
        <a:off x="496848" y="51472"/>
        <a:ext cx="2911925" cy="2145266"/>
      </dsp:txXfrm>
    </dsp:sp>
    <dsp:sp modelId="{7927C10C-7E53-48B6-A75C-6EDFF64AFEC7}">
      <dsp:nvSpPr>
        <dsp:cNvPr id="0" name=""/>
        <dsp:cNvSpPr/>
      </dsp:nvSpPr>
      <dsp:spPr>
        <a:xfrm>
          <a:off x="1327377" y="2199791"/>
          <a:ext cx="2942800" cy="944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76200" bIns="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গয়না</a:t>
          </a:r>
          <a:r>
            <a:rPr lang="en-US" sz="60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</a:p>
      </dsp:txBody>
      <dsp:txXfrm>
        <a:off x="1327377" y="2199791"/>
        <a:ext cx="2072394" cy="944597"/>
      </dsp:txXfrm>
    </dsp:sp>
    <dsp:sp modelId="{21F35AD7-F334-4776-8E90-1A594A833599}">
      <dsp:nvSpPr>
        <dsp:cNvPr id="0" name=""/>
        <dsp:cNvSpPr/>
      </dsp:nvSpPr>
      <dsp:spPr>
        <a:xfrm>
          <a:off x="4306560" y="2319237"/>
          <a:ext cx="1149086" cy="109727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86E20-89B0-4239-B886-17DC9AC94B6D}">
      <dsp:nvSpPr>
        <dsp:cNvPr id="0" name=""/>
        <dsp:cNvSpPr/>
      </dsp:nvSpPr>
      <dsp:spPr>
        <a:xfrm>
          <a:off x="2402373" y="0"/>
          <a:ext cx="3117496" cy="236253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/>
        </a:p>
      </dsp:txBody>
      <dsp:txXfrm>
        <a:off x="2457730" y="55357"/>
        <a:ext cx="3006782" cy="2307175"/>
      </dsp:txXfrm>
    </dsp:sp>
    <dsp:sp modelId="{28B6CC15-B508-451B-B56A-0B0E2075BD41}">
      <dsp:nvSpPr>
        <dsp:cNvPr id="0" name=""/>
        <dsp:cNvSpPr/>
      </dsp:nvSpPr>
      <dsp:spPr>
        <a:xfrm>
          <a:off x="1858377" y="2334603"/>
          <a:ext cx="3661492" cy="930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101600" bIns="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</a:t>
          </a:r>
          <a:r>
            <a:rPr lang="en-US" sz="8000" kern="1200" dirty="0"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</a:p>
      </dsp:txBody>
      <dsp:txXfrm>
        <a:off x="1858377" y="2334603"/>
        <a:ext cx="2578515" cy="930684"/>
      </dsp:txXfrm>
    </dsp:sp>
    <dsp:sp modelId="{DA29FCD8-6640-4902-84C0-D2C8D30BDA10}">
      <dsp:nvSpPr>
        <dsp:cNvPr id="0" name=""/>
        <dsp:cNvSpPr/>
      </dsp:nvSpPr>
      <dsp:spPr>
        <a:xfrm>
          <a:off x="1023569" y="2426955"/>
          <a:ext cx="948461" cy="98956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575B-DE23-44A7-9790-C63A50E1F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7565-31F8-40D1-8FF9-13F53A0C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AC31-F6BF-42B0-8FD4-8982CCD3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59077-1140-4D46-9AA0-F85D0BBE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15F6-40F1-4EDD-BBD5-EFD18CD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29B1-AAD4-446A-B812-F95ADC6A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20D1F-B16C-4B35-A342-E6FCB8BD4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6EC4-0FA6-479C-9AD9-B2940B1A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4DF8-C66D-48CB-8018-F7D00E77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4BFD-0CEB-4E78-93B4-1F0E1997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3011F-077F-4BDB-B1BD-9BF4BF190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552C9-D725-4648-9E3A-117D8A88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96C3-1E47-49CA-824F-200D2E34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C4B5-2A54-410B-A609-8A979BCF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D0E1-4141-4028-A30B-5660D867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11D2-6770-47CE-914C-48BF6AB9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A412-07D5-40C1-874D-AE3AA853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4BF8-0E3A-45F8-B63E-62E2F34D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C42CA-5CCC-4BE0-9D29-D8B3DDF3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6B204-65DA-477D-BDB3-73F31576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447A-B324-45C6-8DAC-7244ED7F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269E5-B63D-42E2-BAF5-3DF4A696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F26D2-3D87-48FD-AAD6-CC75F8B4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ABF2-C88F-4803-9069-83BAAF71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9EFD-5DE6-443C-8082-D66D48CD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34F1-D7AB-4231-A014-3E3E0E83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00837-F428-43B2-B8BE-B65790B19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AEBE8-2BB3-4E03-ADFF-6B5B4F2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4D7C1-F735-4613-80F2-D970934F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771BA-ABF6-4CFE-90AC-52813A69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5E6E8-C012-4615-B65A-9AC70C4E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D374-ABCC-41E4-BBE2-CF2E1CAC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4645-E742-4C9E-8EDE-8F11B95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88BDD-C4C8-4B6D-844D-D61743CD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82EBF-D70C-4B06-858A-F5716382C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F59FB-18C5-4BF7-816B-9071B770A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B6DFD-1E37-4091-9217-649796CA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61A91-CBB8-46AC-B758-0AD15F78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1D0A4-35D4-43E7-98D0-5C756ADD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5CDB-CBF3-4D9A-BE54-894B44C9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64C84-2103-41BC-A068-5A47CC27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6263-C7A2-4435-89A6-67AEDAE3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A433-9C65-4679-85E5-DE7CC054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77AD6-62FE-4748-AA7C-05498317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B210D-2556-4424-87D3-17C94B10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36EC9-D967-4A5E-B782-DCFBDF34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6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4D49-38B5-4D55-8683-AD917EB0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E91F-56A1-422F-B236-FD6264C4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F9AC2-845B-4AE5-94B4-3E4AA180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668E0-9AA6-4AC2-8E1E-B158C971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14D7F-B05E-43E7-A341-2E4D5C3C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65E70-658E-496D-9890-0CCAAE8D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0115-8416-4A17-B2B3-CA8879B6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663C7-29A4-48BA-A14A-AD42B84F9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A0EF3-E6CF-4C12-B022-1C998F3F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1D86D-4C3F-4791-B4A3-170C39C2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2BC2-1A84-4811-BE82-5D1C73E2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F54A8-141A-4098-A516-45467F0E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90AD3-7851-4EF3-9DD4-8EF6C7FDD7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7612">
            <a:off x="7801517" y="6130473"/>
            <a:ext cx="784193" cy="784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DD0C9-C82F-4AA6-B912-0EF3642E99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387">
            <a:off x="3314678" y="6151216"/>
            <a:ext cx="848902" cy="84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C4036-B7CE-432F-8880-1E209E1B68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848">
            <a:off x="10942783" y="6164934"/>
            <a:ext cx="821466" cy="821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9ABBCC-C60D-4E74-B81C-EBA651E82B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6517">
            <a:off x="197107" y="6065124"/>
            <a:ext cx="914888" cy="914888"/>
          </a:xfrm>
          <a:prstGeom prst="rect">
            <a:avLst/>
          </a:prstGeom>
        </p:spPr>
      </p:pic>
      <p:sp>
        <p:nvSpPr>
          <p:cNvPr id="8" name="AutoShape 2" descr="100,000 Border frame Vector Images | Depositphotos">
            <a:extLst>
              <a:ext uri="{FF2B5EF4-FFF2-40B4-BE49-F238E27FC236}">
                <a16:creationId xmlns:a16="http://schemas.microsoft.com/office/drawing/2014/main" id="{AE10CB92-85B0-4D93-83BC-533EB7E8432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292DC4-415A-4CC1-90B0-2E3F0FA290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940" r="52354" b="16810"/>
          <a:stretch/>
        </p:blipFill>
        <p:spPr bwMode="auto">
          <a:xfrm>
            <a:off x="7947132" y="6189412"/>
            <a:ext cx="4244867" cy="772510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950357-9643-49FD-81CA-FC57AA70F8FA}"/>
              </a:ext>
            </a:extLst>
          </p:cNvPr>
          <p:cNvSpPr/>
          <p:nvPr userDrawn="1"/>
        </p:nvSpPr>
        <p:spPr>
          <a:xfrm>
            <a:off x="3745266" y="6369641"/>
            <a:ext cx="423217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smritidey2011@gmail.com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3FC55B6-47C3-4E67-AA89-12D3A644A5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940" r="52354" b="16810"/>
          <a:stretch/>
        </p:blipFill>
        <p:spPr bwMode="auto">
          <a:xfrm>
            <a:off x="-77517" y="6217659"/>
            <a:ext cx="3869985" cy="77251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 Rectangular Frame Floral Rectangular Frame Rectangular Frame,  Natural Landscape, Grass, Meadow, Grassland, Plant, Lawn, Frame transparent  background PNG clipart | HiClipart">
            <a:extLst>
              <a:ext uri="{FF2B5EF4-FFF2-40B4-BE49-F238E27FC236}">
                <a16:creationId xmlns:a16="http://schemas.microsoft.com/office/drawing/2014/main" id="{7D6AE655-7C5E-4BA7-AD04-DCD960E9A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100" l="125" r="98125">
                        <a14:foregroundMark x1="8250" y1="76800" x2="5875" y2="83700"/>
                        <a14:foregroundMark x1="5875" y1="83700" x2="10375" y2="90300"/>
                        <a14:foregroundMark x1="10375" y1="90300" x2="28750" y2="96300"/>
                        <a14:foregroundMark x1="28750" y1="96300" x2="78250" y2="98300"/>
                        <a14:foregroundMark x1="78250" y1="98300" x2="87125" y2="97500"/>
                        <a14:foregroundMark x1="87125" y1="97500" x2="94125" y2="93200"/>
                        <a14:foregroundMark x1="94125" y1="93200" x2="96750" y2="76500"/>
                        <a14:foregroundMark x1="96750" y1="76500" x2="90875" y2="73200"/>
                        <a14:foregroundMark x1="14750" y1="70000" x2="11500" y2="62800"/>
                        <a14:foregroundMark x1="11500" y1="62800" x2="12250" y2="59500"/>
                        <a14:foregroundMark x1="26250" y1="65900" x2="30125" y2="68700"/>
                        <a14:foregroundMark x1="9250" y1="60700" x2="6375" y2="67600"/>
                        <a14:foregroundMark x1="6375" y1="67600" x2="8250" y2="70800"/>
                        <a14:foregroundMark x1="56250" y1="64700" x2="52125" y2="62900"/>
                        <a14:foregroundMark x1="66250" y1="63700" x2="70750" y2="64900"/>
                        <a14:foregroundMark x1="81375" y1="67300" x2="79000" y2="67500"/>
                        <a14:foregroundMark x1="98375" y1="86600" x2="98375" y2="93800"/>
                        <a14:foregroundMark x1="98375" y1="93800" x2="67125" y2="96100"/>
                        <a14:foregroundMark x1="67125" y1="96100" x2="44625" y2="93900"/>
                        <a14:foregroundMark x1="44625" y1="93900" x2="7500" y2="97900"/>
                        <a14:foregroundMark x1="7500" y1="97900" x2="125" y2="93500"/>
                        <a14:foregroundMark x1="125" y1="93500" x2="2125" y2="78200"/>
                        <a14:foregroundMark x1="1375" y1="98500" x2="31500" y2="99800"/>
                        <a14:foregroundMark x1="31500" y1="99800" x2="68000" y2="98000"/>
                        <a14:foregroundMark x1="68000" y1="98000" x2="98125" y2="9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23"/>
            <a:ext cx="6096000" cy="24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lower Rectangular Frame Floral Rectangular Frame Rectangular Frame,  Natural Landscape, Grass, Meadow, Grassland, Plant, Lawn, Frame transparent  background PNG clipart | HiClipart">
            <a:extLst>
              <a:ext uri="{FF2B5EF4-FFF2-40B4-BE49-F238E27FC236}">
                <a16:creationId xmlns:a16="http://schemas.microsoft.com/office/drawing/2014/main" id="{13CBC7FB-6EF5-4F86-A7A5-73513A2CE0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9100" l="125" r="98125">
                        <a14:foregroundMark x1="8250" y1="76800" x2="5875" y2="83700"/>
                        <a14:foregroundMark x1="5875" y1="83700" x2="10375" y2="90300"/>
                        <a14:foregroundMark x1="10375" y1="90300" x2="28750" y2="96300"/>
                        <a14:foregroundMark x1="28750" y1="96300" x2="78250" y2="98300"/>
                        <a14:foregroundMark x1="78250" y1="98300" x2="87125" y2="97500"/>
                        <a14:foregroundMark x1="87125" y1="97500" x2="94125" y2="93200"/>
                        <a14:foregroundMark x1="94125" y1="93200" x2="96750" y2="76500"/>
                        <a14:foregroundMark x1="96750" y1="76500" x2="90875" y2="73200"/>
                        <a14:foregroundMark x1="14750" y1="70000" x2="11500" y2="62800"/>
                        <a14:foregroundMark x1="11500" y1="62800" x2="12250" y2="59500"/>
                        <a14:foregroundMark x1="26250" y1="65900" x2="30125" y2="68700"/>
                        <a14:foregroundMark x1="9250" y1="60700" x2="6375" y2="67600"/>
                        <a14:foregroundMark x1="6375" y1="67600" x2="8250" y2="70800"/>
                        <a14:foregroundMark x1="56250" y1="64700" x2="52125" y2="62900"/>
                        <a14:foregroundMark x1="66250" y1="63700" x2="70750" y2="64900"/>
                        <a14:foregroundMark x1="81375" y1="67300" x2="79000" y2="67500"/>
                        <a14:foregroundMark x1="98375" y1="86600" x2="98375" y2="93800"/>
                        <a14:foregroundMark x1="98375" y1="93800" x2="67125" y2="96100"/>
                        <a14:foregroundMark x1="67125" y1="96100" x2="44625" y2="93900"/>
                        <a14:foregroundMark x1="44625" y1="93900" x2="7500" y2="97900"/>
                        <a14:foregroundMark x1="7500" y1="97900" x2="125" y2="93500"/>
                        <a14:foregroundMark x1="125" y1="93500" x2="2125" y2="78200"/>
                        <a14:foregroundMark x1="1375" y1="98500" x2="31500" y2="99800"/>
                        <a14:foregroundMark x1="31500" y1="99800" x2="68000" y2="98000"/>
                        <a14:foregroundMark x1="68000" y1="98000" x2="98125" y2="99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31323"/>
            <a:ext cx="6096000" cy="24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Grass frame - Free vector clipart images on creazilla.com">
            <a:extLst>
              <a:ext uri="{FF2B5EF4-FFF2-40B4-BE49-F238E27FC236}">
                <a16:creationId xmlns:a16="http://schemas.microsoft.com/office/drawing/2014/main" id="{22D8CF21-9C65-4464-8005-546E4024E9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23"/>
          <a:stretch/>
        </p:blipFill>
        <p:spPr bwMode="auto">
          <a:xfrm>
            <a:off x="0" y="1"/>
            <a:ext cx="7620000" cy="4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Grass frame - Free vector clipart images on creazilla.com">
            <a:extLst>
              <a:ext uri="{FF2B5EF4-FFF2-40B4-BE49-F238E27FC236}">
                <a16:creationId xmlns:a16="http://schemas.microsoft.com/office/drawing/2014/main" id="{C9D3B75B-88F5-44BB-BB33-0D967578243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23"/>
          <a:stretch/>
        </p:blipFill>
        <p:spPr bwMode="auto">
          <a:xfrm>
            <a:off x="4572000" y="1"/>
            <a:ext cx="7620000" cy="4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Grass frame - Free vector clipart images on creazilla.com">
            <a:extLst>
              <a:ext uri="{FF2B5EF4-FFF2-40B4-BE49-F238E27FC236}">
                <a16:creationId xmlns:a16="http://schemas.microsoft.com/office/drawing/2014/main" id="{87A56383-70F0-4372-9EE9-9B3744AFEAB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89111"/>
          <a:stretch/>
        </p:blipFill>
        <p:spPr bwMode="auto">
          <a:xfrm rot="16200000">
            <a:off x="-3353937" y="3353936"/>
            <a:ext cx="6857999" cy="1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Grass frame - Free vector clipart images on creazilla.com">
            <a:extLst>
              <a:ext uri="{FF2B5EF4-FFF2-40B4-BE49-F238E27FC236}">
                <a16:creationId xmlns:a16="http://schemas.microsoft.com/office/drawing/2014/main" id="{25C0A102-D574-4224-811B-5E60C92AEE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89111"/>
          <a:stretch/>
        </p:blipFill>
        <p:spPr bwMode="auto">
          <a:xfrm rot="16200000">
            <a:off x="8687914" y="3394900"/>
            <a:ext cx="6858045" cy="1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A4757D-D437-4C7A-B164-50827AE75A9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3" y="5976273"/>
            <a:ext cx="704735" cy="723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D51FB2-4090-4408-8AA8-1DF847A9FE25}"/>
              </a:ext>
            </a:extLst>
          </p:cNvPr>
          <p:cNvSpPr/>
          <p:nvPr userDrawn="1"/>
        </p:nvSpPr>
        <p:spPr>
          <a:xfrm>
            <a:off x="821939" y="5991778"/>
            <a:ext cx="2411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i="1" cap="none" spc="-3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 Script MT" panose="03020402040607040605" pitchFamily="66" charset="0"/>
                <a:cs typeface="Times New Roman" panose="02020603050405020304" pitchFamily="18" charset="0"/>
              </a:rPr>
              <a:t>Smriti Rani Dey </a:t>
            </a:r>
          </a:p>
        </p:txBody>
      </p:sp>
    </p:spTree>
    <p:extLst>
      <p:ext uri="{BB962C8B-B14F-4D97-AF65-F5344CB8AC3E}">
        <p14:creationId xmlns:p14="http://schemas.microsoft.com/office/powerpoint/2010/main" val="29987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Images - Free Download on Magnific (formerly Freepik)">
            <a:extLst>
              <a:ext uri="{FF2B5EF4-FFF2-40B4-BE49-F238E27FC236}">
                <a16:creationId xmlns:a16="http://schemas.microsoft.com/office/drawing/2014/main" id="{74E2CE4E-9D7B-40C8-9AD8-7CDC6F946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4550" r="19779" b="19219"/>
          <a:stretch/>
        </p:blipFill>
        <p:spPr bwMode="auto">
          <a:xfrm>
            <a:off x="-178897" y="1264024"/>
            <a:ext cx="4881519" cy="50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B8F31A-0DA6-4704-ABF0-D92264012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80065" y="763894"/>
            <a:ext cx="4658113" cy="2408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613885-4E73-4D87-8F5A-0A1B5CFD1D30}"/>
              </a:ext>
            </a:extLst>
          </p:cNvPr>
          <p:cNvGrpSpPr/>
          <p:nvPr/>
        </p:nvGrpSpPr>
        <p:grpSpPr>
          <a:xfrm>
            <a:off x="873620" y="549413"/>
            <a:ext cx="2220406" cy="2489039"/>
            <a:chOff x="2816474" y="1991086"/>
            <a:chExt cx="2220406" cy="24890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09B7C55-26AE-49E9-BE06-F1FF885C4C1E}"/>
                </a:ext>
              </a:extLst>
            </p:cNvPr>
            <p:cNvGrpSpPr/>
            <p:nvPr/>
          </p:nvGrpSpPr>
          <p:grpSpPr>
            <a:xfrm>
              <a:off x="2816474" y="1991086"/>
              <a:ext cx="2176370" cy="2489039"/>
              <a:chOff x="3580250" y="1399014"/>
              <a:chExt cx="1994210" cy="2612478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6A45A-7071-4021-A6B6-0F21EB5AD2BA}"/>
                  </a:ext>
                </a:extLst>
              </p:cNvPr>
              <p:cNvSpPr txBox="1"/>
              <p:nvPr/>
            </p:nvSpPr>
            <p:spPr>
              <a:xfrm>
                <a:off x="3915467" y="1399014"/>
                <a:ext cx="273473" cy="122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endParaRPr lang="en-US" sz="6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62F297-A892-4F7C-A8DD-EE80204D5BAB}"/>
                  </a:ext>
                </a:extLst>
              </p:cNvPr>
              <p:cNvSpPr/>
              <p:nvPr/>
            </p:nvSpPr>
            <p:spPr>
              <a:xfrm>
                <a:off x="3580250" y="2472603"/>
                <a:ext cx="1994210" cy="15388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 defTabSz="914400"/>
                <a:r>
                  <a:rPr lang="en-US" sz="19900" b="1" dirty="0">
                    <a:ln w="0">
                      <a:solidFill>
                        <a:srgbClr val="00B050"/>
                      </a:solidFill>
                    </a:ln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F28FF5-2747-4E2C-9DAA-04578D07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3791089" y="2391053"/>
              <a:ext cx="1245791" cy="124579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1E3429-C62D-4AF2-8208-D75C7F20774E}"/>
              </a:ext>
            </a:extLst>
          </p:cNvPr>
          <p:cNvGrpSpPr/>
          <p:nvPr/>
        </p:nvGrpSpPr>
        <p:grpSpPr>
          <a:xfrm>
            <a:off x="645126" y="650235"/>
            <a:ext cx="2438077" cy="2917937"/>
            <a:chOff x="287451" y="2182164"/>
            <a:chExt cx="2438077" cy="29179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58B8DC-49DF-47A8-AB6A-0FDA8ED06397}"/>
                </a:ext>
              </a:extLst>
            </p:cNvPr>
            <p:cNvSpPr/>
            <p:nvPr/>
          </p:nvSpPr>
          <p:spPr>
            <a:xfrm>
              <a:off x="287451" y="3152352"/>
              <a:ext cx="2222796" cy="19477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defTabSz="914400"/>
              <a:r>
                <a:rPr lang="en-US" sz="5400" b="1" dirty="0" err="1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1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782AAE-F915-4B8D-8651-EA5D46E32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1251375" y="2410526"/>
              <a:ext cx="1702516" cy="124579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51567C-A85C-4F3A-B911-10D661C79050}"/>
              </a:ext>
            </a:extLst>
          </p:cNvPr>
          <p:cNvGrpSpPr/>
          <p:nvPr/>
        </p:nvGrpSpPr>
        <p:grpSpPr>
          <a:xfrm>
            <a:off x="668993" y="1098337"/>
            <a:ext cx="2175062" cy="2160035"/>
            <a:chOff x="6598766" y="2560313"/>
            <a:chExt cx="2175062" cy="21600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002DE-0DC4-43EE-B4D7-51E5E528327C}"/>
                </a:ext>
              </a:extLst>
            </p:cNvPr>
            <p:cNvSpPr/>
            <p:nvPr/>
          </p:nvSpPr>
          <p:spPr>
            <a:xfrm>
              <a:off x="6598766" y="3350403"/>
              <a:ext cx="1972941" cy="1369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 defTabSz="914400"/>
              <a:r>
                <a:rPr lang="en-US" sz="5400" b="1" dirty="0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BB4F96-D592-487C-BC1B-D24D79D9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7528037" y="2560313"/>
              <a:ext cx="1245791" cy="124579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5D8093-B7A9-4EB3-AA77-567E368492B6}"/>
              </a:ext>
            </a:extLst>
          </p:cNvPr>
          <p:cNvGrpSpPr/>
          <p:nvPr/>
        </p:nvGrpSpPr>
        <p:grpSpPr>
          <a:xfrm>
            <a:off x="753045" y="1226639"/>
            <a:ext cx="2245642" cy="2202361"/>
            <a:chOff x="9465879" y="2496515"/>
            <a:chExt cx="2245642" cy="220236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E837A0-9848-48A2-BDAA-C9A8E2ACBCF0}"/>
                </a:ext>
              </a:extLst>
            </p:cNvPr>
            <p:cNvSpPr/>
            <p:nvPr/>
          </p:nvSpPr>
          <p:spPr>
            <a:xfrm>
              <a:off x="9465879" y="3350403"/>
              <a:ext cx="2162347" cy="13484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 defTabSz="914400"/>
              <a:r>
                <a:rPr lang="en-US" sz="5400" b="1" dirty="0">
                  <a:ln w="0">
                    <a:solidFill>
                      <a:srgbClr val="00B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637835-5F9F-4C27-BC5D-BFE6DA73E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10465730" y="2496515"/>
              <a:ext cx="1245791" cy="1245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9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33171 L 0.05977 0.13055 C 0.07214 0.08565 0.09076 0.06111 0.11042 0.06111 C 0.13282 0.06111 0.15066 0.08565 0.16316 0.13055 L 0.22318 0.33171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0.37778 L 0.08867 0.10556 C 0.11042 0.04375 0.14297 0.01065 0.17695 0.01065 C 0.21563 0.01065 0.24648 0.04375 0.2681 0.10556 L 0.37227 0.37778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6 0.30972 L 0.20625 -0.0669 C 0.23425 -0.15162 0.27604 -0.19653 0.32005 -0.19653 C 0.37005 -0.19653 0.41003 -0.15162 0.43789 -0.0669 L 0.57227 0.3097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30787 L 0.20117 0.04676 C 0.2431 -0.01342 0.30599 -0.04329 0.37213 -0.04329 C 0.44713 -0.04329 0.50729 -0.01342 0.54921 0.04676 L 0.75065 0.30787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26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4FFBB147-A87C-4317-A6B8-B8EC4A92D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8C922-B9CD-49A7-BDF4-D87128D873A8}"/>
              </a:ext>
            </a:extLst>
          </p:cNvPr>
          <p:cNvSpPr txBox="1"/>
          <p:nvPr/>
        </p:nvSpPr>
        <p:spPr>
          <a:xfrm>
            <a:off x="6661018" y="3680505"/>
            <a:ext cx="5214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চিৎপটাং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Sun 5">
            <a:extLst>
              <a:ext uri="{FF2B5EF4-FFF2-40B4-BE49-F238E27FC236}">
                <a16:creationId xmlns:a16="http://schemas.microsoft.com/office/drawing/2014/main" id="{CC9E9924-A81F-4B85-B4E8-27CF2A3EA797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11AD2-F0F0-4A89-9D5C-67742A1F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157" y="1315447"/>
            <a:ext cx="2986207" cy="23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2FD6AB-AAD7-4020-8714-BBB556D09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28153"/>
              </p:ext>
            </p:extLst>
          </p:nvPr>
        </p:nvGraphicFramePr>
        <p:xfrm>
          <a:off x="2032000" y="368968"/>
          <a:ext cx="8128000" cy="576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221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E6E0B-5770-4B52-BCB6-5CB2CDDDD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70FE6E0B-5770-4B52-BCB6-5CB2CDDDD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70FE6E0B-5770-4B52-BCB6-5CB2CDDDD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70FE6E0B-5770-4B52-BCB6-5CB2CDDDD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27074-C1FE-4420-B31C-2B98F0651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94D27074-C1FE-4420-B31C-2B98F0651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94D27074-C1FE-4420-B31C-2B98F0651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94D27074-C1FE-4420-B31C-2B98F0651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A8A55C-0017-4A87-B9C3-CB1683EB5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0BA8A55C-0017-4A87-B9C3-CB1683EB5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0BA8A55C-0017-4A87-B9C3-CB1683EB5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0BA8A55C-0017-4A87-B9C3-CB1683EB5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051B7-AAFB-4643-804E-8F470F00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6BE051B7-AAFB-4643-804E-8F470F00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6BE051B7-AAFB-4643-804E-8F470F00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BE051B7-AAFB-4643-804E-8F470F001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06708-EC42-4573-ACDE-E5C45705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6306708-EC42-4573-ACDE-E5C45705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6306708-EC42-4573-ACDE-E5C45705B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06306708-EC42-4573-ACDE-E5C45705B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BEE0CC-2256-473D-AA63-41C890C5373A}"/>
              </a:ext>
            </a:extLst>
          </p:cNvPr>
          <p:cNvSpPr/>
          <p:nvPr/>
        </p:nvSpPr>
        <p:spPr>
          <a:xfrm>
            <a:off x="351589" y="181814"/>
            <a:ext cx="53960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চ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আমরা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একটু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খেলি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,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DD002-FAB0-4948-AF9C-1FF551E6F47C}"/>
              </a:ext>
            </a:extLst>
          </p:cNvPr>
          <p:cNvSpPr/>
          <p:nvPr/>
        </p:nvSpPr>
        <p:spPr>
          <a:xfrm>
            <a:off x="8607759" y="1611998"/>
            <a:ext cx="298030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879FE-A3C9-402B-80B6-9E63AF0C2ECA}"/>
              </a:ext>
            </a:extLst>
          </p:cNvPr>
          <p:cNvSpPr/>
          <p:nvPr/>
        </p:nvSpPr>
        <p:spPr>
          <a:xfrm>
            <a:off x="7666111" y="350342"/>
            <a:ext cx="26436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োখ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ো।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A6CE6-891D-422C-94A4-5C3231A7E612}"/>
              </a:ext>
            </a:extLst>
          </p:cNvPr>
          <p:cNvSpPr/>
          <p:nvPr/>
        </p:nvSpPr>
        <p:spPr>
          <a:xfrm>
            <a:off x="8179999" y="972076"/>
            <a:ext cx="23631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োখ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22C037-85EA-4EE1-9D03-FF156610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76" y="2717929"/>
            <a:ext cx="1922182" cy="2123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813998-453F-4B05-B5A8-81409BB8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78" y="2628562"/>
            <a:ext cx="2542241" cy="2030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9A0B8-60D8-4772-9128-FBB648921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214" y="3213975"/>
            <a:ext cx="2495736" cy="1131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8A5C9A-289A-4B14-B7EE-B6FA0F405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95" y="2566556"/>
            <a:ext cx="2774762" cy="21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97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A1C9D8-50A7-471E-BDD7-5C22CECA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44" y="804490"/>
            <a:ext cx="4577287" cy="5249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60D53-31BB-41D9-BF1B-AEF08B9DA3C6}"/>
              </a:ext>
            </a:extLst>
          </p:cNvPr>
          <p:cNvSpPr txBox="1"/>
          <p:nvPr/>
        </p:nvSpPr>
        <p:spPr>
          <a:xfrm>
            <a:off x="1696065" y="0"/>
            <a:ext cx="955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6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0ED8A-E18D-47E0-9D80-DD7C9F0D5061}"/>
              </a:ext>
            </a:extLst>
          </p:cNvPr>
          <p:cNvSpPr txBox="1"/>
          <p:nvPr/>
        </p:nvSpPr>
        <p:spPr>
          <a:xfrm>
            <a:off x="5992761" y="1243027"/>
            <a:ext cx="492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" name="Picture 2" descr="26,000+ Child Pointing Hand Stock Photos, Pictures &amp; Royalty-Free Images -  iStock">
            <a:extLst>
              <a:ext uri="{FF2B5EF4-FFF2-40B4-BE49-F238E27FC236}">
                <a16:creationId xmlns:a16="http://schemas.microsoft.com/office/drawing/2014/main" id="{87CC897A-9F88-4299-B67F-D822F07F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2976" y="1674628"/>
            <a:ext cx="2081094" cy="27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A04375C-244C-4822-8372-6F43759DBD22}"/>
              </a:ext>
            </a:extLst>
          </p:cNvPr>
          <p:cNvSpPr/>
          <p:nvPr/>
        </p:nvSpPr>
        <p:spPr>
          <a:xfrm>
            <a:off x="1510695" y="1321852"/>
            <a:ext cx="1769051" cy="1584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01BD35-0B7D-4B1C-BB40-EE97E875F7DD}"/>
              </a:ext>
            </a:extLst>
          </p:cNvPr>
          <p:cNvSpPr txBox="1"/>
          <p:nvPr/>
        </p:nvSpPr>
        <p:spPr>
          <a:xfrm>
            <a:off x="5992761" y="2141514"/>
            <a:ext cx="4920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চিৎপটাং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3" name="Picture 2" descr="26,000+ Child Pointing Hand Stock Photos, Pictures &amp; Royalty-Free Images -  iStock">
            <a:extLst>
              <a:ext uri="{FF2B5EF4-FFF2-40B4-BE49-F238E27FC236}">
                <a16:creationId xmlns:a16="http://schemas.microsoft.com/office/drawing/2014/main" id="{AC18D036-ABA3-4E58-BE61-D47EBF67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68619" flipV="1">
            <a:off x="1335889" y="3418217"/>
            <a:ext cx="2118665" cy="28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9FA0712-A780-48B2-BFBE-CB2FFDA596CC}"/>
              </a:ext>
            </a:extLst>
          </p:cNvPr>
          <p:cNvSpPr/>
          <p:nvPr/>
        </p:nvSpPr>
        <p:spPr>
          <a:xfrm>
            <a:off x="3838829" y="3914531"/>
            <a:ext cx="1825077" cy="1967044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2AABD-FB35-4824-BB91-E6816DE4D23F}"/>
              </a:ext>
            </a:extLst>
          </p:cNvPr>
          <p:cNvSpPr txBox="1"/>
          <p:nvPr/>
        </p:nvSpPr>
        <p:spPr>
          <a:xfrm>
            <a:off x="5941531" y="3282373"/>
            <a:ext cx="4565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286DFB-A0B9-4895-957B-9BC2A0C3F71D}"/>
              </a:ext>
            </a:extLst>
          </p:cNvPr>
          <p:cNvSpPr txBox="1"/>
          <p:nvPr/>
        </p:nvSpPr>
        <p:spPr>
          <a:xfrm>
            <a:off x="5893257" y="4423232"/>
            <a:ext cx="344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42C74-A0FA-46E3-9EAF-F0D9D4FAC90A}"/>
              </a:ext>
            </a:extLst>
          </p:cNvPr>
          <p:cNvSpPr txBox="1"/>
          <p:nvPr/>
        </p:nvSpPr>
        <p:spPr>
          <a:xfrm>
            <a:off x="9797903" y="4039466"/>
            <a:ext cx="4565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BDE12B-4256-4B72-A977-953E5243C932}"/>
              </a:ext>
            </a:extLst>
          </p:cNvPr>
          <p:cNvSpPr txBox="1"/>
          <p:nvPr/>
        </p:nvSpPr>
        <p:spPr>
          <a:xfrm>
            <a:off x="9104783" y="5023883"/>
            <a:ext cx="3445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1" grpId="1" animBg="1"/>
      <p:bldP spid="22" grpId="0"/>
      <p:bldP spid="24" grpId="0" animBg="1"/>
      <p:bldP spid="24" grpId="1" animBg="1"/>
      <p:bldP spid="25" grpId="0"/>
      <p:bldP spid="27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082D215-E4CC-4C72-A39F-0AA2FF79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8000" r="92000">
                        <a14:foregroundMark x1="8000" y1="37333" x2="8889" y2="51556"/>
                        <a14:foregroundMark x1="92000" y1="39556" x2="87556" y2="524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3288" y="5074226"/>
            <a:ext cx="3096126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50375-268C-451D-B9D2-6BD40FE48D15}"/>
              </a:ext>
            </a:extLst>
          </p:cNvPr>
          <p:cNvSpPr txBox="1"/>
          <p:nvPr/>
        </p:nvSpPr>
        <p:spPr>
          <a:xfrm>
            <a:off x="-257344" y="482340"/>
            <a:ext cx="438123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C3AAF7-B25B-4DB5-A1B4-E8DF40256221}"/>
              </a:ext>
            </a:extLst>
          </p:cNvPr>
          <p:cNvSpPr txBox="1"/>
          <p:nvPr/>
        </p:nvSpPr>
        <p:spPr>
          <a:xfrm>
            <a:off x="1044717" y="4062641"/>
            <a:ext cx="4381233" cy="3154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E806A-511F-4DC6-9BFD-B2A562050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15" r="14715"/>
          <a:stretch/>
        </p:blipFill>
        <p:spPr>
          <a:xfrm>
            <a:off x="4394851" y="132279"/>
            <a:ext cx="4207899" cy="3857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4353A4-6AD8-4582-9A26-EC799C4F0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8000" r="92000">
                        <a14:foregroundMark x1="8000" y1="37333" x2="8889" y2="51556"/>
                        <a14:foregroundMark x1="92000" y1="39556" x2="87556" y2="524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5137" y="5083036"/>
            <a:ext cx="3096126" cy="214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57D14-1B4C-4E44-A2FF-90DA4028BF00}"/>
              </a:ext>
            </a:extLst>
          </p:cNvPr>
          <p:cNvSpPr txBox="1"/>
          <p:nvPr/>
        </p:nvSpPr>
        <p:spPr>
          <a:xfrm>
            <a:off x="8603882" y="4096374"/>
            <a:ext cx="2618635" cy="3154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0DFE4-0664-4EBE-A156-3EB54A45B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697" y="1020018"/>
            <a:ext cx="1541540" cy="1703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FCE84-8FF4-48A8-ADAA-3C497EBBE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697" y="1128671"/>
            <a:ext cx="1996168" cy="159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A347C-9659-474A-8A05-8EB0F2678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834" y="1431119"/>
            <a:ext cx="1884031" cy="98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F4BB5E-6266-4222-ADA8-0DA415DF7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5950" y="1209514"/>
            <a:ext cx="1705213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9909 0.36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6797 0.35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656 0.330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0872 0.37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848510-2384-4A7A-A17A-8B8BCBC45AEE}"/>
              </a:ext>
            </a:extLst>
          </p:cNvPr>
          <p:cNvSpPr txBox="1"/>
          <p:nvPr/>
        </p:nvSpPr>
        <p:spPr>
          <a:xfrm>
            <a:off x="4412174" y="512099"/>
            <a:ext cx="380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BDE5B8B-8FB6-4C30-B2E6-0B404988E157}"/>
              </a:ext>
            </a:extLst>
          </p:cNvPr>
          <p:cNvSpPr/>
          <p:nvPr/>
        </p:nvSpPr>
        <p:spPr>
          <a:xfrm rot="18403990">
            <a:off x="8798315" y="2039936"/>
            <a:ext cx="263517" cy="293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157921A-38EC-4424-AFAD-E96E83815926}"/>
              </a:ext>
            </a:extLst>
          </p:cNvPr>
          <p:cNvSpPr/>
          <p:nvPr/>
        </p:nvSpPr>
        <p:spPr>
          <a:xfrm rot="13628447">
            <a:off x="8850766" y="2309106"/>
            <a:ext cx="263517" cy="293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36F3FD5-2150-4E79-830C-7F8435407524}"/>
              </a:ext>
            </a:extLst>
          </p:cNvPr>
          <p:cNvSpPr/>
          <p:nvPr/>
        </p:nvSpPr>
        <p:spPr>
          <a:xfrm rot="14000122">
            <a:off x="2810637" y="2142731"/>
            <a:ext cx="263517" cy="293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FCB62A3-746D-4767-9F53-C798819D8702}"/>
              </a:ext>
            </a:extLst>
          </p:cNvPr>
          <p:cNvSpPr/>
          <p:nvPr/>
        </p:nvSpPr>
        <p:spPr>
          <a:xfrm rot="18403990">
            <a:off x="3011765" y="2237122"/>
            <a:ext cx="263517" cy="293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D11758-9887-46A9-B364-4D725A625EA0}"/>
              </a:ext>
            </a:extLst>
          </p:cNvPr>
          <p:cNvGrpSpPr/>
          <p:nvPr/>
        </p:nvGrpSpPr>
        <p:grpSpPr>
          <a:xfrm>
            <a:off x="800656" y="327432"/>
            <a:ext cx="5403293" cy="6012890"/>
            <a:chOff x="665128" y="241875"/>
            <a:chExt cx="5403293" cy="60128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726B39-39FE-4324-8A68-CB6BA4BDB788}"/>
                </a:ext>
              </a:extLst>
            </p:cNvPr>
            <p:cNvSpPr txBox="1"/>
            <p:nvPr/>
          </p:nvSpPr>
          <p:spPr>
            <a:xfrm>
              <a:off x="1674196" y="241875"/>
              <a:ext cx="23153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 ১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FA9AF8-A36A-4C5D-B4AA-B92978E6D06D}"/>
                </a:ext>
              </a:extLst>
            </p:cNvPr>
            <p:cNvSpPr txBox="1"/>
            <p:nvPr/>
          </p:nvSpPr>
          <p:spPr>
            <a:xfrm>
              <a:off x="819566" y="4097413"/>
              <a:ext cx="247185" cy="769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7AEC42-56C4-4C2A-9008-3E2A64D5351E}"/>
                </a:ext>
              </a:extLst>
            </p:cNvPr>
            <p:cNvSpPr txBox="1"/>
            <p:nvPr/>
          </p:nvSpPr>
          <p:spPr>
            <a:xfrm>
              <a:off x="665128" y="1011697"/>
              <a:ext cx="137341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927550-2E1D-4ABA-A44C-B133F0E215A8}"/>
                </a:ext>
              </a:extLst>
            </p:cNvPr>
            <p:cNvSpPr txBox="1"/>
            <p:nvPr/>
          </p:nvSpPr>
          <p:spPr>
            <a:xfrm>
              <a:off x="794853" y="3607887"/>
              <a:ext cx="477593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6F9029-7E44-4B8B-808D-A05F2C02F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3203" y="4034691"/>
              <a:ext cx="1678557" cy="185453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350C34-CD7E-47B1-A754-B56C098C3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7187" y="1389109"/>
              <a:ext cx="2501234" cy="1134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84719-B168-43D5-953B-6AFD306F0699}"/>
              </a:ext>
            </a:extLst>
          </p:cNvPr>
          <p:cNvGrpSpPr/>
          <p:nvPr/>
        </p:nvGrpSpPr>
        <p:grpSpPr>
          <a:xfrm>
            <a:off x="6591902" y="512099"/>
            <a:ext cx="5385522" cy="5525266"/>
            <a:chOff x="6694983" y="441500"/>
            <a:chExt cx="5385522" cy="55252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ACFA76-6E34-4631-B7A3-29A0A79FCA60}"/>
                </a:ext>
              </a:extLst>
            </p:cNvPr>
            <p:cNvSpPr txBox="1"/>
            <p:nvPr/>
          </p:nvSpPr>
          <p:spPr>
            <a:xfrm>
              <a:off x="6694983" y="1048666"/>
              <a:ext cx="157811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3598D5-C32D-44EE-A674-E6A09E495219}"/>
                </a:ext>
              </a:extLst>
            </p:cNvPr>
            <p:cNvSpPr txBox="1"/>
            <p:nvPr/>
          </p:nvSpPr>
          <p:spPr>
            <a:xfrm>
              <a:off x="6694983" y="3319888"/>
              <a:ext cx="4775932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6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39149A-016D-40BB-B077-2FA10A207896}"/>
                </a:ext>
              </a:extLst>
            </p:cNvPr>
            <p:cNvSpPr txBox="1"/>
            <p:nvPr/>
          </p:nvSpPr>
          <p:spPr>
            <a:xfrm>
              <a:off x="8137965" y="441500"/>
              <a:ext cx="2682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 </a:t>
              </a:r>
              <a:r>
                <a:rPr lang="bn-BD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6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339F5D-E76B-4264-815C-D43EFCFAE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1116" y="1726530"/>
              <a:ext cx="1562318" cy="15933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F376153-BA34-41D5-A0DB-60713DEF4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7058" y="4098276"/>
              <a:ext cx="2203447" cy="1711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15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5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55D476C-F0D0-41A1-91D8-CFFECB6AB74A}"/>
              </a:ext>
            </a:extLst>
          </p:cNvPr>
          <p:cNvSpPr txBox="1"/>
          <p:nvPr/>
        </p:nvSpPr>
        <p:spPr>
          <a:xfrm>
            <a:off x="3329271" y="34097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দাগ টেনে মিলাই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CB218E-B049-4702-B453-BC8477464052}"/>
              </a:ext>
            </a:extLst>
          </p:cNvPr>
          <p:cNvCxnSpPr>
            <a:cxnSpLocks/>
          </p:cNvCxnSpPr>
          <p:nvPr/>
        </p:nvCxnSpPr>
        <p:spPr>
          <a:xfrm>
            <a:off x="1754656" y="2456784"/>
            <a:ext cx="1755833" cy="1503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B938AA-1C49-4637-84F8-9EA6DA139306}"/>
              </a:ext>
            </a:extLst>
          </p:cNvPr>
          <p:cNvCxnSpPr>
            <a:cxnSpLocks/>
          </p:cNvCxnSpPr>
          <p:nvPr/>
        </p:nvCxnSpPr>
        <p:spPr>
          <a:xfrm flipV="1">
            <a:off x="1831765" y="2347666"/>
            <a:ext cx="2067403" cy="22141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99D5C2-3AB2-4845-8747-DFF1E12102AD}"/>
              </a:ext>
            </a:extLst>
          </p:cNvPr>
          <p:cNvCxnSpPr>
            <a:cxnSpLocks/>
          </p:cNvCxnSpPr>
          <p:nvPr/>
        </p:nvCxnSpPr>
        <p:spPr>
          <a:xfrm>
            <a:off x="7099025" y="2396937"/>
            <a:ext cx="1804470" cy="1642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13784C-4D4B-44BD-958D-5EF7F2E54F4A}"/>
              </a:ext>
            </a:extLst>
          </p:cNvPr>
          <p:cNvCxnSpPr>
            <a:cxnSpLocks/>
          </p:cNvCxnSpPr>
          <p:nvPr/>
        </p:nvCxnSpPr>
        <p:spPr>
          <a:xfrm flipV="1">
            <a:off x="7155681" y="2384084"/>
            <a:ext cx="2067403" cy="22141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04CEB2-44BB-463A-ACB8-3277FE038535}"/>
              </a:ext>
            </a:extLst>
          </p:cNvPr>
          <p:cNvGrpSpPr/>
          <p:nvPr/>
        </p:nvGrpSpPr>
        <p:grpSpPr>
          <a:xfrm>
            <a:off x="525886" y="225327"/>
            <a:ext cx="4679162" cy="5539931"/>
            <a:chOff x="525886" y="225327"/>
            <a:chExt cx="4679162" cy="553993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4C9647-A0F1-4D18-8B87-688A8296A31C}"/>
                </a:ext>
              </a:extLst>
            </p:cNvPr>
            <p:cNvGrpSpPr/>
            <p:nvPr/>
          </p:nvGrpSpPr>
          <p:grpSpPr>
            <a:xfrm>
              <a:off x="525886" y="1092742"/>
              <a:ext cx="4679162" cy="4672516"/>
              <a:chOff x="525886" y="1092742"/>
              <a:chExt cx="4679162" cy="4672516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480345-D8C5-47C3-82C9-A9BB496DAC0D}"/>
                  </a:ext>
                </a:extLst>
              </p:cNvPr>
              <p:cNvSpPr txBox="1"/>
              <p:nvPr/>
            </p:nvSpPr>
            <p:spPr>
              <a:xfrm>
                <a:off x="1574655" y="2384084"/>
                <a:ext cx="85485" cy="321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FB3E77-B149-40F9-BC01-3C81DD1FC862}"/>
                  </a:ext>
                </a:extLst>
              </p:cNvPr>
              <p:cNvSpPr txBox="1"/>
              <p:nvPr/>
            </p:nvSpPr>
            <p:spPr>
              <a:xfrm>
                <a:off x="895336" y="1092742"/>
                <a:ext cx="37260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B14036-0E2A-47F2-BA03-27051C8F2DEE}"/>
                  </a:ext>
                </a:extLst>
              </p:cNvPr>
              <p:cNvSpPr txBox="1"/>
              <p:nvPr/>
            </p:nvSpPr>
            <p:spPr>
              <a:xfrm>
                <a:off x="963962" y="3475479"/>
                <a:ext cx="35261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D4B2EB-614F-4EE6-B187-7C2A743FF9DC}"/>
                  </a:ext>
                </a:extLst>
              </p:cNvPr>
              <p:cNvSpPr/>
              <p:nvPr/>
            </p:nvSpPr>
            <p:spPr>
              <a:xfrm>
                <a:off x="525886" y="1093561"/>
                <a:ext cx="4679162" cy="467169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65F187-AE4E-40F6-A35E-FA8FEADB434E}"/>
                  </a:ext>
                </a:extLst>
              </p:cNvPr>
              <p:cNvSpPr txBox="1"/>
              <p:nvPr/>
            </p:nvSpPr>
            <p:spPr>
              <a:xfrm>
                <a:off x="3218193" y="1225535"/>
                <a:ext cx="1986855" cy="1296591"/>
              </a:xfrm>
              <a:prstGeom prst="sun">
                <a:avLst/>
              </a:prstGeom>
              <a:solidFill>
                <a:srgbClr val="92D05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মৎস্য</a:t>
                </a:r>
                <a:endPara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C55EC3-B8F3-4E80-B004-051648A6D4FB}"/>
                  </a:ext>
                </a:extLst>
              </p:cNvPr>
              <p:cNvSpPr txBox="1"/>
              <p:nvPr/>
            </p:nvSpPr>
            <p:spPr>
              <a:xfrm>
                <a:off x="3053116" y="4027795"/>
                <a:ext cx="1856709" cy="1123712"/>
              </a:xfrm>
              <a:prstGeom prst="su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ময়না</a:t>
                </a:r>
                <a:endParaRPr lang="en-US" sz="2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A62013-1D1C-401E-95B7-9425CC22BC54}"/>
                </a:ext>
              </a:extLst>
            </p:cNvPr>
            <p:cNvSpPr txBox="1"/>
            <p:nvPr/>
          </p:nvSpPr>
          <p:spPr>
            <a:xfrm>
              <a:off x="963962" y="225327"/>
              <a:ext cx="2315305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 ১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FE1628-BAEB-4582-BE69-6D381C448798}"/>
              </a:ext>
            </a:extLst>
          </p:cNvPr>
          <p:cNvGrpSpPr/>
          <p:nvPr/>
        </p:nvGrpSpPr>
        <p:grpSpPr>
          <a:xfrm>
            <a:off x="6096000" y="195829"/>
            <a:ext cx="4796483" cy="5615498"/>
            <a:chOff x="6096000" y="195829"/>
            <a:chExt cx="4796483" cy="56154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217F08-332D-4EE6-96D2-E8FE6C88411D}"/>
                </a:ext>
              </a:extLst>
            </p:cNvPr>
            <p:cNvSpPr txBox="1"/>
            <p:nvPr/>
          </p:nvSpPr>
          <p:spPr>
            <a:xfrm>
              <a:off x="6892640" y="2471394"/>
              <a:ext cx="85485" cy="32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E3A0BE-0810-4254-88C4-476B5AE2C672}"/>
                </a:ext>
              </a:extLst>
            </p:cNvPr>
            <p:cNvSpPr txBox="1"/>
            <p:nvPr/>
          </p:nvSpPr>
          <p:spPr>
            <a:xfrm>
              <a:off x="6213321" y="1180052"/>
              <a:ext cx="37260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E7AE19-38A8-41DC-82D3-01A540F26627}"/>
                </a:ext>
              </a:extLst>
            </p:cNvPr>
            <p:cNvSpPr txBox="1"/>
            <p:nvPr/>
          </p:nvSpPr>
          <p:spPr>
            <a:xfrm>
              <a:off x="6281947" y="3562789"/>
              <a:ext cx="35261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1BAC4F-E626-492B-A640-6808267A06CF}"/>
                </a:ext>
              </a:extLst>
            </p:cNvPr>
            <p:cNvSpPr/>
            <p:nvPr/>
          </p:nvSpPr>
          <p:spPr>
            <a:xfrm>
              <a:off x="6096000" y="1139630"/>
              <a:ext cx="4679162" cy="467169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F1240E-9C7E-4446-88A0-97568021F025}"/>
                </a:ext>
              </a:extLst>
            </p:cNvPr>
            <p:cNvSpPr txBox="1"/>
            <p:nvPr/>
          </p:nvSpPr>
          <p:spPr>
            <a:xfrm>
              <a:off x="7959057" y="1484143"/>
              <a:ext cx="2933426" cy="950833"/>
            </a:xfrm>
            <a:prstGeom prst="sun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r>
                <a:rPr lang="as-IN" sz="16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16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িৎপটাং</a:t>
              </a:r>
              <a:endParaRPr lang="en-US" sz="1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3B95D1-4197-4241-968D-6503FD1BF851}"/>
                </a:ext>
              </a:extLst>
            </p:cNvPr>
            <p:cNvSpPr txBox="1"/>
            <p:nvPr/>
          </p:nvSpPr>
          <p:spPr>
            <a:xfrm>
              <a:off x="8371101" y="4115106"/>
              <a:ext cx="1856709" cy="1037274"/>
            </a:xfrm>
            <a:prstGeom prst="su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আয়না</a:t>
              </a:r>
              <a:endPara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67C33D-9D0D-4E5F-833A-BB3826813B27}"/>
                </a:ext>
              </a:extLst>
            </p:cNvPr>
            <p:cNvSpPr txBox="1"/>
            <p:nvPr/>
          </p:nvSpPr>
          <p:spPr>
            <a:xfrm>
              <a:off x="8520246" y="195829"/>
              <a:ext cx="2315305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 </a:t>
              </a:r>
              <a:r>
                <a:rPr lang="as-IN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5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94DCDA2-F94F-4BB5-AD4F-DE2B093EF2C2}"/>
              </a:ext>
            </a:extLst>
          </p:cNvPr>
          <p:cNvSpPr/>
          <p:nvPr/>
        </p:nvSpPr>
        <p:spPr>
          <a:xfrm>
            <a:off x="5670468" y="2617104"/>
            <a:ext cx="645459" cy="95474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7730C-447C-4972-B221-96B0F7D1BF29}"/>
              </a:ext>
            </a:extLst>
          </p:cNvPr>
          <p:cNvSpPr/>
          <p:nvPr/>
        </p:nvSpPr>
        <p:spPr>
          <a:xfrm>
            <a:off x="9023268" y="2617103"/>
            <a:ext cx="645459" cy="95474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96EFB3-0EE9-4751-AC85-429C904516C0}"/>
              </a:ext>
            </a:extLst>
          </p:cNvPr>
          <p:cNvSpPr/>
          <p:nvPr/>
        </p:nvSpPr>
        <p:spPr>
          <a:xfrm>
            <a:off x="1873915" y="2617104"/>
            <a:ext cx="645459" cy="95474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106C6-089C-4A48-992C-2CC023C5B9E5}"/>
              </a:ext>
            </a:extLst>
          </p:cNvPr>
          <p:cNvSpPr txBox="1"/>
          <p:nvPr/>
        </p:nvSpPr>
        <p:spPr>
          <a:xfrm>
            <a:off x="3191435" y="56265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“য়”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1C50D-EE21-4C42-8FB2-24AF92247923}"/>
              </a:ext>
            </a:extLst>
          </p:cNvPr>
          <p:cNvSpPr txBox="1"/>
          <p:nvPr/>
        </p:nvSpPr>
        <p:spPr>
          <a:xfrm>
            <a:off x="1189293" y="2371198"/>
            <a:ext cx="2563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D36EF-6ECB-4FF1-9682-772B9C45D97F}"/>
              </a:ext>
            </a:extLst>
          </p:cNvPr>
          <p:cNvSpPr txBox="1"/>
          <p:nvPr/>
        </p:nvSpPr>
        <p:spPr>
          <a:xfrm>
            <a:off x="4711538" y="2371198"/>
            <a:ext cx="2563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</a:t>
            </a:r>
            <a:r>
              <a: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EC5F9-1651-4A12-AFC4-F83404160F3A}"/>
              </a:ext>
            </a:extLst>
          </p:cNvPr>
          <p:cNvSpPr txBox="1"/>
          <p:nvPr/>
        </p:nvSpPr>
        <p:spPr>
          <a:xfrm>
            <a:off x="8390970" y="2376605"/>
            <a:ext cx="2563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গয়না</a:t>
            </a:r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Box empty Images - Free Download on Freepik">
            <a:extLst>
              <a:ext uri="{FF2B5EF4-FFF2-40B4-BE49-F238E27FC236}">
                <a16:creationId xmlns:a16="http://schemas.microsoft.com/office/drawing/2014/main" id="{614DA4E8-F093-47DB-B874-69AC85B21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6" y="258127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x empty Images - Free Download on Freepik">
            <a:extLst>
              <a:ext uri="{FF2B5EF4-FFF2-40B4-BE49-F238E27FC236}">
                <a16:creationId xmlns:a16="http://schemas.microsoft.com/office/drawing/2014/main" id="{D9AEE31E-1E0F-4B3F-AB04-E505197E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08" y="258127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x empty Images - Free Download on Freepik">
            <a:extLst>
              <a:ext uri="{FF2B5EF4-FFF2-40B4-BE49-F238E27FC236}">
                <a16:creationId xmlns:a16="http://schemas.microsoft.com/office/drawing/2014/main" id="{C8320869-E877-4F59-B64F-E68337C5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12" y="2506946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0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3.54167E-6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3.54167E-6 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6.25E-7 0.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75C6AED-C044-46D1-979F-7C0C0FF68BC8}"/>
              </a:ext>
            </a:extLst>
          </p:cNvPr>
          <p:cNvSpPr/>
          <p:nvPr/>
        </p:nvSpPr>
        <p:spPr>
          <a:xfrm>
            <a:off x="8247530" y="2951628"/>
            <a:ext cx="515470" cy="954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68ECF2-1C14-4CB4-B3A7-564DBBD5144B}"/>
              </a:ext>
            </a:extLst>
          </p:cNvPr>
          <p:cNvSpPr/>
          <p:nvPr/>
        </p:nvSpPr>
        <p:spPr>
          <a:xfrm>
            <a:off x="2675965" y="2951629"/>
            <a:ext cx="515470" cy="95474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407BA-A907-436A-967B-F3D3FE38178C}"/>
              </a:ext>
            </a:extLst>
          </p:cNvPr>
          <p:cNvSpPr txBox="1"/>
          <p:nvPr/>
        </p:nvSpPr>
        <p:spPr>
          <a:xfrm>
            <a:off x="3191435" y="562652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“ৎ”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D453C-BB19-4407-AAAE-EBC002BEFA5F}"/>
              </a:ext>
            </a:extLst>
          </p:cNvPr>
          <p:cNvSpPr txBox="1"/>
          <p:nvPr/>
        </p:nvSpPr>
        <p:spPr>
          <a:xfrm>
            <a:off x="1867329" y="2705723"/>
            <a:ext cx="5214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চিৎপটাং</a:t>
            </a:r>
            <a:r>
              <a:rPr lang="en-US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5F918-D58F-43A2-8696-D4BC8B5473E0}"/>
              </a:ext>
            </a:extLst>
          </p:cNvPr>
          <p:cNvSpPr/>
          <p:nvPr/>
        </p:nvSpPr>
        <p:spPr>
          <a:xfrm>
            <a:off x="7597776" y="2705723"/>
            <a:ext cx="20681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Rose PNG transparent image download, size: 3707x1885px">
            <a:extLst>
              <a:ext uri="{FF2B5EF4-FFF2-40B4-BE49-F238E27FC236}">
                <a16:creationId xmlns:a16="http://schemas.microsoft.com/office/drawing/2014/main" id="{01C31D12-5264-4121-AF6E-582D66FA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97" y="2705723"/>
            <a:ext cx="32854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ose PNG transparent image download, size: 3707x1885px">
            <a:extLst>
              <a:ext uri="{FF2B5EF4-FFF2-40B4-BE49-F238E27FC236}">
                <a16:creationId xmlns:a16="http://schemas.microsoft.com/office/drawing/2014/main" id="{72357E3C-BBB0-4699-80DC-E807E293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2705723"/>
            <a:ext cx="3000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3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0.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16308D-529C-444F-8F2D-26BCA771F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87020"/>
              </p:ext>
            </p:extLst>
          </p:nvPr>
        </p:nvGraphicFramePr>
        <p:xfrm>
          <a:off x="303645" y="1797684"/>
          <a:ext cx="5863896" cy="341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3045A56-62C3-4168-8E38-75741D388CA6}"/>
              </a:ext>
            </a:extLst>
          </p:cNvPr>
          <p:cNvSpPr/>
          <p:nvPr/>
        </p:nvSpPr>
        <p:spPr>
          <a:xfrm>
            <a:off x="559197" y="258001"/>
            <a:ext cx="47163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5B037-C719-40FF-BB5A-22323DBC3875}"/>
              </a:ext>
            </a:extLst>
          </p:cNvPr>
          <p:cNvSpPr/>
          <p:nvPr/>
        </p:nvSpPr>
        <p:spPr>
          <a:xfrm>
            <a:off x="6473842" y="304168"/>
            <a:ext cx="48763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261F11-CB78-45F3-A2EC-74C00A201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898848"/>
              </p:ext>
            </p:extLst>
          </p:nvPr>
        </p:nvGraphicFramePr>
        <p:xfrm>
          <a:off x="5278759" y="1720741"/>
          <a:ext cx="5519870" cy="341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267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29FCD8-6640-4902-84C0-D2C8D30B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DA29FCD8-6640-4902-84C0-D2C8D30B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DA29FCD8-6640-4902-84C0-D2C8D30B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DA29FCD8-6640-4902-84C0-D2C8D30BD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B6CC15-B508-451B-B56A-0B0E2075B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28B6CC15-B508-451B-B56A-0B0E2075B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28B6CC15-B508-451B-B56A-0B0E2075B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28B6CC15-B508-451B-B56A-0B0E2075B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86E20-89B0-4239-B886-17DC9AC9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55686E20-89B0-4239-B886-17DC9AC9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55686E20-89B0-4239-B886-17DC9AC9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55686E20-89B0-4239-B886-17DC9AC94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6" grpId="0"/>
      <p:bldGraphic spid="3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51DBCDD-2B5E-4383-B100-57CE33A2FDAD}"/>
              </a:ext>
            </a:extLst>
          </p:cNvPr>
          <p:cNvSpPr/>
          <p:nvPr/>
        </p:nvSpPr>
        <p:spPr>
          <a:xfrm>
            <a:off x="1246593" y="300580"/>
            <a:ext cx="3674404" cy="1414463"/>
          </a:xfrm>
          <a:prstGeom prst="downArrowCallout">
            <a:avLst/>
          </a:prstGeom>
          <a:noFill/>
          <a:ln w="57150">
            <a:solidFill>
              <a:srgbClr val="FF0000"/>
            </a:solidFill>
            <a:prstDash val="lg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,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522713-3FF3-40E4-8A44-157C39038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411512"/>
              </p:ext>
            </p:extLst>
          </p:nvPr>
        </p:nvGraphicFramePr>
        <p:xfrm>
          <a:off x="215153" y="1513991"/>
          <a:ext cx="6252882" cy="3654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78A98C-1290-4FE3-8146-4E26D2884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293343"/>
              </p:ext>
            </p:extLst>
          </p:nvPr>
        </p:nvGraphicFramePr>
        <p:xfrm>
          <a:off x="5945294" y="931820"/>
          <a:ext cx="4494389" cy="436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9035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5D3AFB-E099-4549-900C-77E954811332}"/>
              </a:ext>
            </a:extLst>
          </p:cNvPr>
          <p:cNvSpPr txBox="1"/>
          <p:nvPr/>
        </p:nvSpPr>
        <p:spPr>
          <a:xfrm>
            <a:off x="4894730" y="262621"/>
            <a:ext cx="271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Transparent Tree Pictures PNG, Vector, PSD, and Clipart With ...">
            <a:extLst>
              <a:ext uri="{FF2B5EF4-FFF2-40B4-BE49-F238E27FC236}">
                <a16:creationId xmlns:a16="http://schemas.microsoft.com/office/drawing/2014/main" id="{1A017ADB-5C6E-4454-8D1D-103FEAB4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20" y="540899"/>
            <a:ext cx="3651125" cy="4202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occerball.svg - Wikimedia Commons">
            <a:extLst>
              <a:ext uri="{FF2B5EF4-FFF2-40B4-BE49-F238E27FC236}">
                <a16:creationId xmlns:a16="http://schemas.microsoft.com/office/drawing/2014/main" id="{49D1833E-4022-441F-84E3-D4CAB83F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6" y="635283"/>
            <a:ext cx="3515782" cy="35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D9314-A084-4007-B1A1-59B93A7D0CDF}"/>
              </a:ext>
            </a:extLst>
          </p:cNvPr>
          <p:cNvSpPr txBox="1"/>
          <p:nvPr/>
        </p:nvSpPr>
        <p:spPr>
          <a:xfrm>
            <a:off x="668123" y="4464826"/>
            <a:ext cx="522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6B42E-29A2-4649-B8DB-9BA619066264}"/>
              </a:ext>
            </a:extLst>
          </p:cNvPr>
          <p:cNvSpPr txBox="1"/>
          <p:nvPr/>
        </p:nvSpPr>
        <p:spPr>
          <a:xfrm>
            <a:off x="6678520" y="4464826"/>
            <a:ext cx="5226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BA938-ACF9-4CB0-A033-08EB20414A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86" t="22850" r="20321" b="21688"/>
          <a:stretch/>
        </p:blipFill>
        <p:spPr>
          <a:xfrm>
            <a:off x="2031119" y="1718225"/>
            <a:ext cx="1500615" cy="151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BE4C2-270D-4AE2-89A4-F215587F8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1910" y="540899"/>
            <a:ext cx="2884700" cy="26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C00D60BF-6DB1-492F-B911-A5F51E778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61719" y="591447"/>
            <a:ext cx="10223849" cy="528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43E72145-D7B9-455D-BAF2-13D1D7F4699A}"/>
              </a:ext>
            </a:extLst>
          </p:cNvPr>
          <p:cNvGrpSpPr/>
          <p:nvPr/>
        </p:nvGrpSpPr>
        <p:grpSpPr>
          <a:xfrm>
            <a:off x="205011" y="-336038"/>
            <a:ext cx="12186535" cy="7326068"/>
            <a:chOff x="66466" y="-433019"/>
            <a:chExt cx="12186535" cy="73260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1C9969-D215-4424-AFB1-75518D493F72}"/>
                </a:ext>
              </a:extLst>
            </p:cNvPr>
            <p:cNvGrpSpPr/>
            <p:nvPr/>
          </p:nvGrpSpPr>
          <p:grpSpPr>
            <a:xfrm>
              <a:off x="66466" y="4244198"/>
              <a:ext cx="3403273" cy="2648851"/>
              <a:chOff x="1764852" y="53731"/>
              <a:chExt cx="8175739" cy="6919376"/>
            </a:xfrm>
          </p:grpSpPr>
          <p:sp>
            <p:nvSpPr>
              <p:cNvPr id="6" name="Sun 5">
                <a:extLst>
                  <a:ext uri="{FF2B5EF4-FFF2-40B4-BE49-F238E27FC236}">
                    <a16:creationId xmlns:a16="http://schemas.microsoft.com/office/drawing/2014/main" id="{F2D67099-7698-4ED4-AF5F-D333304B0A6B}"/>
                  </a:ext>
                </a:extLst>
              </p:cNvPr>
              <p:cNvSpPr/>
              <p:nvPr/>
            </p:nvSpPr>
            <p:spPr>
              <a:xfrm>
                <a:off x="1901051" y="53731"/>
                <a:ext cx="7777791" cy="6707142"/>
              </a:xfrm>
              <a:custGeom>
                <a:avLst/>
                <a:gdLst>
                  <a:gd name="connsiteX0" fmla="*/ 7366210 w 7366210"/>
                  <a:gd name="connsiteY0" fmla="*/ 3112939 h 6225877"/>
                  <a:gd name="connsiteX1" fmla="*/ 5879924 w 7366210"/>
                  <a:gd name="connsiteY1" fmla="*/ 3559673 h 6225877"/>
                  <a:gd name="connsiteX2" fmla="*/ 5879924 w 7366210"/>
                  <a:gd name="connsiteY2" fmla="*/ 2666204 h 6225877"/>
                  <a:gd name="connsiteX3" fmla="*/ 7366210 w 7366210"/>
                  <a:gd name="connsiteY3" fmla="*/ 3112939 h 6225877"/>
                  <a:gd name="connsiteX4" fmla="*/ 6287197 w 7366210"/>
                  <a:gd name="connsiteY4" fmla="*/ 911687 h 6225877"/>
                  <a:gd name="connsiteX5" fmla="*/ 5610173 w 7366210"/>
                  <a:gd name="connsiteY5" fmla="*/ 2115961 h 6225877"/>
                  <a:gd name="connsiteX6" fmla="*/ 4862689 w 7366210"/>
                  <a:gd name="connsiteY6" fmla="*/ 1484192 h 6225877"/>
                  <a:gd name="connsiteX7" fmla="*/ 6287197 w 7366210"/>
                  <a:gd name="connsiteY7" fmla="*/ 911687 h 6225877"/>
                  <a:gd name="connsiteX8" fmla="*/ 3683105 w 7366210"/>
                  <a:gd name="connsiteY8" fmla="*/ 0 h 6225877"/>
                  <a:gd name="connsiteX9" fmla="*/ 4211663 w 7366210"/>
                  <a:gd name="connsiteY9" fmla="*/ 1256200 h 6225877"/>
                  <a:gd name="connsiteX10" fmla="*/ 3154547 w 7366210"/>
                  <a:gd name="connsiteY10" fmla="*/ 1256200 h 6225877"/>
                  <a:gd name="connsiteX11" fmla="*/ 3683105 w 7366210"/>
                  <a:gd name="connsiteY11" fmla="*/ 0 h 6225877"/>
                  <a:gd name="connsiteX12" fmla="*/ 1078672 w 7366210"/>
                  <a:gd name="connsiteY12" fmla="*/ 911687 h 6225877"/>
                  <a:gd name="connsiteX13" fmla="*/ 2503521 w 7366210"/>
                  <a:gd name="connsiteY13" fmla="*/ 1484192 h 6225877"/>
                  <a:gd name="connsiteX14" fmla="*/ 1756037 w 7366210"/>
                  <a:gd name="connsiteY14" fmla="*/ 2115961 h 6225877"/>
                  <a:gd name="connsiteX15" fmla="*/ 1078672 w 7366210"/>
                  <a:gd name="connsiteY15" fmla="*/ 911687 h 6225877"/>
                  <a:gd name="connsiteX16" fmla="*/ 0 w 7366210"/>
                  <a:gd name="connsiteY16" fmla="*/ 3112939 h 6225877"/>
                  <a:gd name="connsiteX17" fmla="*/ 1486286 w 7366210"/>
                  <a:gd name="connsiteY17" fmla="*/ 2666204 h 6225877"/>
                  <a:gd name="connsiteX18" fmla="*/ 1486286 w 7366210"/>
                  <a:gd name="connsiteY18" fmla="*/ 3559673 h 6225877"/>
                  <a:gd name="connsiteX19" fmla="*/ 0 w 7366210"/>
                  <a:gd name="connsiteY19" fmla="*/ 3112939 h 6225877"/>
                  <a:gd name="connsiteX20" fmla="*/ 1078672 w 7366210"/>
                  <a:gd name="connsiteY20" fmla="*/ 5313901 h 6225877"/>
                  <a:gd name="connsiteX21" fmla="*/ 1756037 w 7366210"/>
                  <a:gd name="connsiteY21" fmla="*/ 4109916 h 6225877"/>
                  <a:gd name="connsiteX22" fmla="*/ 2503521 w 7366210"/>
                  <a:gd name="connsiteY22" fmla="*/ 4741685 h 6225877"/>
                  <a:gd name="connsiteX23" fmla="*/ 1078672 w 7366210"/>
                  <a:gd name="connsiteY23" fmla="*/ 5313901 h 6225877"/>
                  <a:gd name="connsiteX24" fmla="*/ 3683105 w 7366210"/>
                  <a:gd name="connsiteY24" fmla="*/ 6225877 h 6225877"/>
                  <a:gd name="connsiteX25" fmla="*/ 3154547 w 7366210"/>
                  <a:gd name="connsiteY25" fmla="*/ 4969677 h 6225877"/>
                  <a:gd name="connsiteX26" fmla="*/ 4211663 w 7366210"/>
                  <a:gd name="connsiteY26" fmla="*/ 4969677 h 6225877"/>
                  <a:gd name="connsiteX27" fmla="*/ 3683105 w 7366210"/>
                  <a:gd name="connsiteY27" fmla="*/ 6225877 h 6225877"/>
                  <a:gd name="connsiteX28" fmla="*/ 6287197 w 7366210"/>
                  <a:gd name="connsiteY28" fmla="*/ 5313901 h 6225877"/>
                  <a:gd name="connsiteX29" fmla="*/ 4862689 w 7366210"/>
                  <a:gd name="connsiteY29" fmla="*/ 4741685 h 6225877"/>
                  <a:gd name="connsiteX30" fmla="*/ 5610173 w 7366210"/>
                  <a:gd name="connsiteY30" fmla="*/ 4109916 h 6225877"/>
                  <a:gd name="connsiteX31" fmla="*/ 6287197 w 7366210"/>
                  <a:gd name="connsiteY31" fmla="*/ 5313901 h 6225877"/>
                  <a:gd name="connsiteX32" fmla="*/ 1841553 w 7366210"/>
                  <a:gd name="connsiteY32" fmla="*/ 3112939 h 6225877"/>
                  <a:gd name="connsiteX33" fmla="*/ 3683106 w 7366210"/>
                  <a:gd name="connsiteY33" fmla="*/ 1556470 h 6225877"/>
                  <a:gd name="connsiteX34" fmla="*/ 5524659 w 7366210"/>
                  <a:gd name="connsiteY34" fmla="*/ 3112939 h 6225877"/>
                  <a:gd name="connsiteX35" fmla="*/ 3683106 w 7366210"/>
                  <a:gd name="connsiteY35" fmla="*/ 4669408 h 6225877"/>
                  <a:gd name="connsiteX36" fmla="*/ 1841553 w 7366210"/>
                  <a:gd name="connsiteY36" fmla="*/ 3112939 h 6225877"/>
                  <a:gd name="connsiteX0" fmla="*/ 7366210 w 7366210"/>
                  <a:gd name="connsiteY0" fmla="*/ 3481908 h 6594846"/>
                  <a:gd name="connsiteX1" fmla="*/ 5879924 w 7366210"/>
                  <a:gd name="connsiteY1" fmla="*/ 3928642 h 6594846"/>
                  <a:gd name="connsiteX2" fmla="*/ 5879924 w 7366210"/>
                  <a:gd name="connsiteY2" fmla="*/ 3035173 h 6594846"/>
                  <a:gd name="connsiteX3" fmla="*/ 7366210 w 7366210"/>
                  <a:gd name="connsiteY3" fmla="*/ 3481908 h 6594846"/>
                  <a:gd name="connsiteX4" fmla="*/ 6287197 w 7366210"/>
                  <a:gd name="connsiteY4" fmla="*/ 1280656 h 6594846"/>
                  <a:gd name="connsiteX5" fmla="*/ 5610173 w 7366210"/>
                  <a:gd name="connsiteY5" fmla="*/ 2484930 h 6594846"/>
                  <a:gd name="connsiteX6" fmla="*/ 4862689 w 7366210"/>
                  <a:gd name="connsiteY6" fmla="*/ 1853161 h 6594846"/>
                  <a:gd name="connsiteX7" fmla="*/ 6287197 w 7366210"/>
                  <a:gd name="connsiteY7" fmla="*/ 1280656 h 6594846"/>
                  <a:gd name="connsiteX8" fmla="*/ 3747274 w 7366210"/>
                  <a:gd name="connsiteY8" fmla="*/ 0 h 6594846"/>
                  <a:gd name="connsiteX9" fmla="*/ 4211663 w 7366210"/>
                  <a:gd name="connsiteY9" fmla="*/ 1625169 h 6594846"/>
                  <a:gd name="connsiteX10" fmla="*/ 3154547 w 7366210"/>
                  <a:gd name="connsiteY10" fmla="*/ 1625169 h 6594846"/>
                  <a:gd name="connsiteX11" fmla="*/ 3747274 w 7366210"/>
                  <a:gd name="connsiteY11" fmla="*/ 0 h 6594846"/>
                  <a:gd name="connsiteX12" fmla="*/ 1078672 w 7366210"/>
                  <a:gd name="connsiteY12" fmla="*/ 1280656 h 6594846"/>
                  <a:gd name="connsiteX13" fmla="*/ 2503521 w 7366210"/>
                  <a:gd name="connsiteY13" fmla="*/ 1853161 h 6594846"/>
                  <a:gd name="connsiteX14" fmla="*/ 1756037 w 7366210"/>
                  <a:gd name="connsiteY14" fmla="*/ 2484930 h 6594846"/>
                  <a:gd name="connsiteX15" fmla="*/ 1078672 w 7366210"/>
                  <a:gd name="connsiteY15" fmla="*/ 1280656 h 6594846"/>
                  <a:gd name="connsiteX16" fmla="*/ 0 w 7366210"/>
                  <a:gd name="connsiteY16" fmla="*/ 3481908 h 6594846"/>
                  <a:gd name="connsiteX17" fmla="*/ 1486286 w 7366210"/>
                  <a:gd name="connsiteY17" fmla="*/ 3035173 h 6594846"/>
                  <a:gd name="connsiteX18" fmla="*/ 1486286 w 7366210"/>
                  <a:gd name="connsiteY18" fmla="*/ 3928642 h 6594846"/>
                  <a:gd name="connsiteX19" fmla="*/ 0 w 7366210"/>
                  <a:gd name="connsiteY19" fmla="*/ 3481908 h 6594846"/>
                  <a:gd name="connsiteX20" fmla="*/ 1078672 w 7366210"/>
                  <a:gd name="connsiteY20" fmla="*/ 5682870 h 6594846"/>
                  <a:gd name="connsiteX21" fmla="*/ 1756037 w 7366210"/>
                  <a:gd name="connsiteY21" fmla="*/ 4478885 h 6594846"/>
                  <a:gd name="connsiteX22" fmla="*/ 2503521 w 7366210"/>
                  <a:gd name="connsiteY22" fmla="*/ 5110654 h 6594846"/>
                  <a:gd name="connsiteX23" fmla="*/ 1078672 w 7366210"/>
                  <a:gd name="connsiteY23" fmla="*/ 5682870 h 6594846"/>
                  <a:gd name="connsiteX24" fmla="*/ 3683105 w 7366210"/>
                  <a:gd name="connsiteY24" fmla="*/ 6594846 h 6594846"/>
                  <a:gd name="connsiteX25" fmla="*/ 3154547 w 7366210"/>
                  <a:gd name="connsiteY25" fmla="*/ 5338646 h 6594846"/>
                  <a:gd name="connsiteX26" fmla="*/ 4211663 w 7366210"/>
                  <a:gd name="connsiteY26" fmla="*/ 5338646 h 6594846"/>
                  <a:gd name="connsiteX27" fmla="*/ 3683105 w 7366210"/>
                  <a:gd name="connsiteY27" fmla="*/ 6594846 h 6594846"/>
                  <a:gd name="connsiteX28" fmla="*/ 6287197 w 7366210"/>
                  <a:gd name="connsiteY28" fmla="*/ 5682870 h 6594846"/>
                  <a:gd name="connsiteX29" fmla="*/ 4862689 w 7366210"/>
                  <a:gd name="connsiteY29" fmla="*/ 5110654 h 6594846"/>
                  <a:gd name="connsiteX30" fmla="*/ 5610173 w 7366210"/>
                  <a:gd name="connsiteY30" fmla="*/ 4478885 h 6594846"/>
                  <a:gd name="connsiteX31" fmla="*/ 6287197 w 7366210"/>
                  <a:gd name="connsiteY31" fmla="*/ 5682870 h 6594846"/>
                  <a:gd name="connsiteX32" fmla="*/ 1841553 w 7366210"/>
                  <a:gd name="connsiteY32" fmla="*/ 3481908 h 6594846"/>
                  <a:gd name="connsiteX33" fmla="*/ 3683106 w 7366210"/>
                  <a:gd name="connsiteY33" fmla="*/ 1925439 h 6594846"/>
                  <a:gd name="connsiteX34" fmla="*/ 5524659 w 7366210"/>
                  <a:gd name="connsiteY34" fmla="*/ 3481908 h 6594846"/>
                  <a:gd name="connsiteX35" fmla="*/ 3683106 w 7366210"/>
                  <a:gd name="connsiteY35" fmla="*/ 5038377 h 6594846"/>
                  <a:gd name="connsiteX36" fmla="*/ 1841553 w 7366210"/>
                  <a:gd name="connsiteY36" fmla="*/ 3481908 h 6594846"/>
                  <a:gd name="connsiteX0" fmla="*/ 7366210 w 7366210"/>
                  <a:gd name="connsiteY0" fmla="*/ 3481908 h 6594846"/>
                  <a:gd name="connsiteX1" fmla="*/ 5879924 w 7366210"/>
                  <a:gd name="connsiteY1" fmla="*/ 3928642 h 6594846"/>
                  <a:gd name="connsiteX2" fmla="*/ 5879924 w 7366210"/>
                  <a:gd name="connsiteY2" fmla="*/ 3035173 h 6594846"/>
                  <a:gd name="connsiteX3" fmla="*/ 7366210 w 7366210"/>
                  <a:gd name="connsiteY3" fmla="*/ 3481908 h 6594846"/>
                  <a:gd name="connsiteX4" fmla="*/ 6688250 w 7366210"/>
                  <a:gd name="connsiteY4" fmla="*/ 975856 h 6594846"/>
                  <a:gd name="connsiteX5" fmla="*/ 5610173 w 7366210"/>
                  <a:gd name="connsiteY5" fmla="*/ 2484930 h 6594846"/>
                  <a:gd name="connsiteX6" fmla="*/ 4862689 w 7366210"/>
                  <a:gd name="connsiteY6" fmla="*/ 1853161 h 6594846"/>
                  <a:gd name="connsiteX7" fmla="*/ 6688250 w 7366210"/>
                  <a:gd name="connsiteY7" fmla="*/ 975856 h 6594846"/>
                  <a:gd name="connsiteX8" fmla="*/ 3747274 w 7366210"/>
                  <a:gd name="connsiteY8" fmla="*/ 0 h 6594846"/>
                  <a:gd name="connsiteX9" fmla="*/ 4211663 w 7366210"/>
                  <a:gd name="connsiteY9" fmla="*/ 1625169 h 6594846"/>
                  <a:gd name="connsiteX10" fmla="*/ 3154547 w 7366210"/>
                  <a:gd name="connsiteY10" fmla="*/ 1625169 h 6594846"/>
                  <a:gd name="connsiteX11" fmla="*/ 3747274 w 7366210"/>
                  <a:gd name="connsiteY11" fmla="*/ 0 h 6594846"/>
                  <a:gd name="connsiteX12" fmla="*/ 1078672 w 7366210"/>
                  <a:gd name="connsiteY12" fmla="*/ 1280656 h 6594846"/>
                  <a:gd name="connsiteX13" fmla="*/ 2503521 w 7366210"/>
                  <a:gd name="connsiteY13" fmla="*/ 1853161 h 6594846"/>
                  <a:gd name="connsiteX14" fmla="*/ 1756037 w 7366210"/>
                  <a:gd name="connsiteY14" fmla="*/ 2484930 h 6594846"/>
                  <a:gd name="connsiteX15" fmla="*/ 1078672 w 7366210"/>
                  <a:gd name="connsiteY15" fmla="*/ 1280656 h 6594846"/>
                  <a:gd name="connsiteX16" fmla="*/ 0 w 7366210"/>
                  <a:gd name="connsiteY16" fmla="*/ 3481908 h 6594846"/>
                  <a:gd name="connsiteX17" fmla="*/ 1486286 w 7366210"/>
                  <a:gd name="connsiteY17" fmla="*/ 3035173 h 6594846"/>
                  <a:gd name="connsiteX18" fmla="*/ 1486286 w 7366210"/>
                  <a:gd name="connsiteY18" fmla="*/ 3928642 h 6594846"/>
                  <a:gd name="connsiteX19" fmla="*/ 0 w 7366210"/>
                  <a:gd name="connsiteY19" fmla="*/ 3481908 h 6594846"/>
                  <a:gd name="connsiteX20" fmla="*/ 1078672 w 7366210"/>
                  <a:gd name="connsiteY20" fmla="*/ 5682870 h 6594846"/>
                  <a:gd name="connsiteX21" fmla="*/ 1756037 w 7366210"/>
                  <a:gd name="connsiteY21" fmla="*/ 4478885 h 6594846"/>
                  <a:gd name="connsiteX22" fmla="*/ 2503521 w 7366210"/>
                  <a:gd name="connsiteY22" fmla="*/ 5110654 h 6594846"/>
                  <a:gd name="connsiteX23" fmla="*/ 1078672 w 7366210"/>
                  <a:gd name="connsiteY23" fmla="*/ 5682870 h 6594846"/>
                  <a:gd name="connsiteX24" fmla="*/ 3683105 w 7366210"/>
                  <a:gd name="connsiteY24" fmla="*/ 6594846 h 6594846"/>
                  <a:gd name="connsiteX25" fmla="*/ 3154547 w 7366210"/>
                  <a:gd name="connsiteY25" fmla="*/ 5338646 h 6594846"/>
                  <a:gd name="connsiteX26" fmla="*/ 4211663 w 7366210"/>
                  <a:gd name="connsiteY26" fmla="*/ 5338646 h 6594846"/>
                  <a:gd name="connsiteX27" fmla="*/ 3683105 w 7366210"/>
                  <a:gd name="connsiteY27" fmla="*/ 6594846 h 6594846"/>
                  <a:gd name="connsiteX28" fmla="*/ 6287197 w 7366210"/>
                  <a:gd name="connsiteY28" fmla="*/ 5682870 h 6594846"/>
                  <a:gd name="connsiteX29" fmla="*/ 4862689 w 7366210"/>
                  <a:gd name="connsiteY29" fmla="*/ 5110654 h 6594846"/>
                  <a:gd name="connsiteX30" fmla="*/ 5610173 w 7366210"/>
                  <a:gd name="connsiteY30" fmla="*/ 4478885 h 6594846"/>
                  <a:gd name="connsiteX31" fmla="*/ 6287197 w 7366210"/>
                  <a:gd name="connsiteY31" fmla="*/ 5682870 h 6594846"/>
                  <a:gd name="connsiteX32" fmla="*/ 1841553 w 7366210"/>
                  <a:gd name="connsiteY32" fmla="*/ 3481908 h 6594846"/>
                  <a:gd name="connsiteX33" fmla="*/ 3683106 w 7366210"/>
                  <a:gd name="connsiteY33" fmla="*/ 1925439 h 6594846"/>
                  <a:gd name="connsiteX34" fmla="*/ 5524659 w 7366210"/>
                  <a:gd name="connsiteY34" fmla="*/ 3481908 h 6594846"/>
                  <a:gd name="connsiteX35" fmla="*/ 3683106 w 7366210"/>
                  <a:gd name="connsiteY35" fmla="*/ 5038377 h 6594846"/>
                  <a:gd name="connsiteX36" fmla="*/ 1841553 w 7366210"/>
                  <a:gd name="connsiteY36" fmla="*/ 3481908 h 6594846"/>
                  <a:gd name="connsiteX0" fmla="*/ 7366210 w 7665496"/>
                  <a:gd name="connsiteY0" fmla="*/ 3481908 h 6594846"/>
                  <a:gd name="connsiteX1" fmla="*/ 7665496 w 7665496"/>
                  <a:gd name="connsiteY1" fmla="*/ 3514763 h 6594846"/>
                  <a:gd name="connsiteX2" fmla="*/ 5879924 w 7665496"/>
                  <a:gd name="connsiteY2" fmla="*/ 3928642 h 6594846"/>
                  <a:gd name="connsiteX3" fmla="*/ 5879924 w 7665496"/>
                  <a:gd name="connsiteY3" fmla="*/ 3035173 h 6594846"/>
                  <a:gd name="connsiteX4" fmla="*/ 7366210 w 7665496"/>
                  <a:gd name="connsiteY4" fmla="*/ 3481908 h 6594846"/>
                  <a:gd name="connsiteX5" fmla="*/ 6688250 w 7665496"/>
                  <a:gd name="connsiteY5" fmla="*/ 975856 h 6594846"/>
                  <a:gd name="connsiteX6" fmla="*/ 5610173 w 7665496"/>
                  <a:gd name="connsiteY6" fmla="*/ 2484930 h 6594846"/>
                  <a:gd name="connsiteX7" fmla="*/ 4862689 w 7665496"/>
                  <a:gd name="connsiteY7" fmla="*/ 1853161 h 6594846"/>
                  <a:gd name="connsiteX8" fmla="*/ 6688250 w 7665496"/>
                  <a:gd name="connsiteY8" fmla="*/ 975856 h 6594846"/>
                  <a:gd name="connsiteX9" fmla="*/ 3747274 w 7665496"/>
                  <a:gd name="connsiteY9" fmla="*/ 0 h 6594846"/>
                  <a:gd name="connsiteX10" fmla="*/ 4211663 w 7665496"/>
                  <a:gd name="connsiteY10" fmla="*/ 1625169 h 6594846"/>
                  <a:gd name="connsiteX11" fmla="*/ 3154547 w 7665496"/>
                  <a:gd name="connsiteY11" fmla="*/ 1625169 h 6594846"/>
                  <a:gd name="connsiteX12" fmla="*/ 3747274 w 7665496"/>
                  <a:gd name="connsiteY12" fmla="*/ 0 h 6594846"/>
                  <a:gd name="connsiteX13" fmla="*/ 1078672 w 7665496"/>
                  <a:gd name="connsiteY13" fmla="*/ 1280656 h 6594846"/>
                  <a:gd name="connsiteX14" fmla="*/ 2503521 w 7665496"/>
                  <a:gd name="connsiteY14" fmla="*/ 1853161 h 6594846"/>
                  <a:gd name="connsiteX15" fmla="*/ 1756037 w 7665496"/>
                  <a:gd name="connsiteY15" fmla="*/ 2484930 h 6594846"/>
                  <a:gd name="connsiteX16" fmla="*/ 1078672 w 7665496"/>
                  <a:gd name="connsiteY16" fmla="*/ 1280656 h 6594846"/>
                  <a:gd name="connsiteX17" fmla="*/ 0 w 7665496"/>
                  <a:gd name="connsiteY17" fmla="*/ 3481908 h 6594846"/>
                  <a:gd name="connsiteX18" fmla="*/ 1486286 w 7665496"/>
                  <a:gd name="connsiteY18" fmla="*/ 3035173 h 6594846"/>
                  <a:gd name="connsiteX19" fmla="*/ 1486286 w 7665496"/>
                  <a:gd name="connsiteY19" fmla="*/ 3928642 h 6594846"/>
                  <a:gd name="connsiteX20" fmla="*/ 0 w 7665496"/>
                  <a:gd name="connsiteY20" fmla="*/ 3481908 h 6594846"/>
                  <a:gd name="connsiteX21" fmla="*/ 1078672 w 7665496"/>
                  <a:gd name="connsiteY21" fmla="*/ 5682870 h 6594846"/>
                  <a:gd name="connsiteX22" fmla="*/ 1756037 w 7665496"/>
                  <a:gd name="connsiteY22" fmla="*/ 4478885 h 6594846"/>
                  <a:gd name="connsiteX23" fmla="*/ 2503521 w 7665496"/>
                  <a:gd name="connsiteY23" fmla="*/ 5110654 h 6594846"/>
                  <a:gd name="connsiteX24" fmla="*/ 1078672 w 7665496"/>
                  <a:gd name="connsiteY24" fmla="*/ 5682870 h 6594846"/>
                  <a:gd name="connsiteX25" fmla="*/ 3683105 w 7665496"/>
                  <a:gd name="connsiteY25" fmla="*/ 6594846 h 6594846"/>
                  <a:gd name="connsiteX26" fmla="*/ 3154547 w 7665496"/>
                  <a:gd name="connsiteY26" fmla="*/ 5338646 h 6594846"/>
                  <a:gd name="connsiteX27" fmla="*/ 4211663 w 7665496"/>
                  <a:gd name="connsiteY27" fmla="*/ 5338646 h 6594846"/>
                  <a:gd name="connsiteX28" fmla="*/ 3683105 w 7665496"/>
                  <a:gd name="connsiteY28" fmla="*/ 6594846 h 6594846"/>
                  <a:gd name="connsiteX29" fmla="*/ 6287197 w 7665496"/>
                  <a:gd name="connsiteY29" fmla="*/ 5682870 h 6594846"/>
                  <a:gd name="connsiteX30" fmla="*/ 4862689 w 7665496"/>
                  <a:gd name="connsiteY30" fmla="*/ 5110654 h 6594846"/>
                  <a:gd name="connsiteX31" fmla="*/ 5610173 w 7665496"/>
                  <a:gd name="connsiteY31" fmla="*/ 4478885 h 6594846"/>
                  <a:gd name="connsiteX32" fmla="*/ 6287197 w 7665496"/>
                  <a:gd name="connsiteY32" fmla="*/ 5682870 h 6594846"/>
                  <a:gd name="connsiteX33" fmla="*/ 1841553 w 7665496"/>
                  <a:gd name="connsiteY33" fmla="*/ 3481908 h 6594846"/>
                  <a:gd name="connsiteX34" fmla="*/ 3683106 w 7665496"/>
                  <a:gd name="connsiteY34" fmla="*/ 1925439 h 6594846"/>
                  <a:gd name="connsiteX35" fmla="*/ 5524659 w 7665496"/>
                  <a:gd name="connsiteY35" fmla="*/ 3481908 h 6594846"/>
                  <a:gd name="connsiteX36" fmla="*/ 3683106 w 7665496"/>
                  <a:gd name="connsiteY36" fmla="*/ 5038377 h 6594846"/>
                  <a:gd name="connsiteX37" fmla="*/ 1841553 w 7665496"/>
                  <a:gd name="connsiteY37" fmla="*/ 3481908 h 6594846"/>
                  <a:gd name="connsiteX0" fmla="*/ 7366210 w 7665496"/>
                  <a:gd name="connsiteY0" fmla="*/ 3481908 h 6594846"/>
                  <a:gd name="connsiteX1" fmla="*/ 7665496 w 7665496"/>
                  <a:gd name="connsiteY1" fmla="*/ 3514763 h 6594846"/>
                  <a:gd name="connsiteX2" fmla="*/ 5879924 w 7665496"/>
                  <a:gd name="connsiteY2" fmla="*/ 3928642 h 6594846"/>
                  <a:gd name="connsiteX3" fmla="*/ 5879924 w 7665496"/>
                  <a:gd name="connsiteY3" fmla="*/ 3035173 h 6594846"/>
                  <a:gd name="connsiteX4" fmla="*/ 7366210 w 7665496"/>
                  <a:gd name="connsiteY4" fmla="*/ 3481908 h 6594846"/>
                  <a:gd name="connsiteX5" fmla="*/ 6688250 w 7665496"/>
                  <a:gd name="connsiteY5" fmla="*/ 975856 h 6594846"/>
                  <a:gd name="connsiteX6" fmla="*/ 5610173 w 7665496"/>
                  <a:gd name="connsiteY6" fmla="*/ 2484930 h 6594846"/>
                  <a:gd name="connsiteX7" fmla="*/ 4862689 w 7665496"/>
                  <a:gd name="connsiteY7" fmla="*/ 1853161 h 6594846"/>
                  <a:gd name="connsiteX8" fmla="*/ 6688250 w 7665496"/>
                  <a:gd name="connsiteY8" fmla="*/ 975856 h 6594846"/>
                  <a:gd name="connsiteX9" fmla="*/ 3747274 w 7665496"/>
                  <a:gd name="connsiteY9" fmla="*/ 0 h 6594846"/>
                  <a:gd name="connsiteX10" fmla="*/ 4211663 w 7665496"/>
                  <a:gd name="connsiteY10" fmla="*/ 1625169 h 6594846"/>
                  <a:gd name="connsiteX11" fmla="*/ 3154547 w 7665496"/>
                  <a:gd name="connsiteY11" fmla="*/ 1625169 h 6594846"/>
                  <a:gd name="connsiteX12" fmla="*/ 3747274 w 7665496"/>
                  <a:gd name="connsiteY12" fmla="*/ 0 h 6594846"/>
                  <a:gd name="connsiteX13" fmla="*/ 597409 w 7665496"/>
                  <a:gd name="connsiteY13" fmla="*/ 879603 h 6594846"/>
                  <a:gd name="connsiteX14" fmla="*/ 2503521 w 7665496"/>
                  <a:gd name="connsiteY14" fmla="*/ 1853161 h 6594846"/>
                  <a:gd name="connsiteX15" fmla="*/ 1756037 w 7665496"/>
                  <a:gd name="connsiteY15" fmla="*/ 2484930 h 6594846"/>
                  <a:gd name="connsiteX16" fmla="*/ 597409 w 7665496"/>
                  <a:gd name="connsiteY16" fmla="*/ 879603 h 6594846"/>
                  <a:gd name="connsiteX17" fmla="*/ 0 w 7665496"/>
                  <a:gd name="connsiteY17" fmla="*/ 3481908 h 6594846"/>
                  <a:gd name="connsiteX18" fmla="*/ 1486286 w 7665496"/>
                  <a:gd name="connsiteY18" fmla="*/ 3035173 h 6594846"/>
                  <a:gd name="connsiteX19" fmla="*/ 1486286 w 7665496"/>
                  <a:gd name="connsiteY19" fmla="*/ 3928642 h 6594846"/>
                  <a:gd name="connsiteX20" fmla="*/ 0 w 7665496"/>
                  <a:gd name="connsiteY20" fmla="*/ 3481908 h 6594846"/>
                  <a:gd name="connsiteX21" fmla="*/ 1078672 w 7665496"/>
                  <a:gd name="connsiteY21" fmla="*/ 5682870 h 6594846"/>
                  <a:gd name="connsiteX22" fmla="*/ 1756037 w 7665496"/>
                  <a:gd name="connsiteY22" fmla="*/ 4478885 h 6594846"/>
                  <a:gd name="connsiteX23" fmla="*/ 2503521 w 7665496"/>
                  <a:gd name="connsiteY23" fmla="*/ 5110654 h 6594846"/>
                  <a:gd name="connsiteX24" fmla="*/ 1078672 w 7665496"/>
                  <a:gd name="connsiteY24" fmla="*/ 5682870 h 6594846"/>
                  <a:gd name="connsiteX25" fmla="*/ 3683105 w 7665496"/>
                  <a:gd name="connsiteY25" fmla="*/ 6594846 h 6594846"/>
                  <a:gd name="connsiteX26" fmla="*/ 3154547 w 7665496"/>
                  <a:gd name="connsiteY26" fmla="*/ 5338646 h 6594846"/>
                  <a:gd name="connsiteX27" fmla="*/ 4211663 w 7665496"/>
                  <a:gd name="connsiteY27" fmla="*/ 5338646 h 6594846"/>
                  <a:gd name="connsiteX28" fmla="*/ 3683105 w 7665496"/>
                  <a:gd name="connsiteY28" fmla="*/ 6594846 h 6594846"/>
                  <a:gd name="connsiteX29" fmla="*/ 6287197 w 7665496"/>
                  <a:gd name="connsiteY29" fmla="*/ 5682870 h 6594846"/>
                  <a:gd name="connsiteX30" fmla="*/ 4862689 w 7665496"/>
                  <a:gd name="connsiteY30" fmla="*/ 5110654 h 6594846"/>
                  <a:gd name="connsiteX31" fmla="*/ 5610173 w 7665496"/>
                  <a:gd name="connsiteY31" fmla="*/ 4478885 h 6594846"/>
                  <a:gd name="connsiteX32" fmla="*/ 6287197 w 7665496"/>
                  <a:gd name="connsiteY32" fmla="*/ 5682870 h 6594846"/>
                  <a:gd name="connsiteX33" fmla="*/ 1841553 w 7665496"/>
                  <a:gd name="connsiteY33" fmla="*/ 3481908 h 6594846"/>
                  <a:gd name="connsiteX34" fmla="*/ 3683106 w 7665496"/>
                  <a:gd name="connsiteY34" fmla="*/ 1925439 h 6594846"/>
                  <a:gd name="connsiteX35" fmla="*/ 5524659 w 7665496"/>
                  <a:gd name="connsiteY35" fmla="*/ 3481908 h 6594846"/>
                  <a:gd name="connsiteX36" fmla="*/ 3683106 w 7665496"/>
                  <a:gd name="connsiteY36" fmla="*/ 5038377 h 6594846"/>
                  <a:gd name="connsiteX37" fmla="*/ 1841553 w 7665496"/>
                  <a:gd name="connsiteY37" fmla="*/ 3481908 h 6594846"/>
                  <a:gd name="connsiteX0" fmla="*/ 7975810 w 8275096"/>
                  <a:gd name="connsiteY0" fmla="*/ 3481908 h 6594846"/>
                  <a:gd name="connsiteX1" fmla="*/ 8275096 w 8275096"/>
                  <a:gd name="connsiteY1" fmla="*/ 3514763 h 6594846"/>
                  <a:gd name="connsiteX2" fmla="*/ 6489524 w 8275096"/>
                  <a:gd name="connsiteY2" fmla="*/ 3928642 h 6594846"/>
                  <a:gd name="connsiteX3" fmla="*/ 6489524 w 8275096"/>
                  <a:gd name="connsiteY3" fmla="*/ 3035173 h 6594846"/>
                  <a:gd name="connsiteX4" fmla="*/ 7975810 w 8275096"/>
                  <a:gd name="connsiteY4" fmla="*/ 3481908 h 6594846"/>
                  <a:gd name="connsiteX5" fmla="*/ 7297850 w 8275096"/>
                  <a:gd name="connsiteY5" fmla="*/ 975856 h 6594846"/>
                  <a:gd name="connsiteX6" fmla="*/ 6219773 w 8275096"/>
                  <a:gd name="connsiteY6" fmla="*/ 2484930 h 6594846"/>
                  <a:gd name="connsiteX7" fmla="*/ 5472289 w 8275096"/>
                  <a:gd name="connsiteY7" fmla="*/ 1853161 h 6594846"/>
                  <a:gd name="connsiteX8" fmla="*/ 7297850 w 8275096"/>
                  <a:gd name="connsiteY8" fmla="*/ 975856 h 6594846"/>
                  <a:gd name="connsiteX9" fmla="*/ 4356874 w 8275096"/>
                  <a:gd name="connsiteY9" fmla="*/ 0 h 6594846"/>
                  <a:gd name="connsiteX10" fmla="*/ 4821263 w 8275096"/>
                  <a:gd name="connsiteY10" fmla="*/ 1625169 h 6594846"/>
                  <a:gd name="connsiteX11" fmla="*/ 3764147 w 8275096"/>
                  <a:gd name="connsiteY11" fmla="*/ 1625169 h 6594846"/>
                  <a:gd name="connsiteX12" fmla="*/ 4356874 w 8275096"/>
                  <a:gd name="connsiteY12" fmla="*/ 0 h 6594846"/>
                  <a:gd name="connsiteX13" fmla="*/ 1207009 w 8275096"/>
                  <a:gd name="connsiteY13" fmla="*/ 879603 h 6594846"/>
                  <a:gd name="connsiteX14" fmla="*/ 3113121 w 8275096"/>
                  <a:gd name="connsiteY14" fmla="*/ 1853161 h 6594846"/>
                  <a:gd name="connsiteX15" fmla="*/ 2365637 w 8275096"/>
                  <a:gd name="connsiteY15" fmla="*/ 2484930 h 6594846"/>
                  <a:gd name="connsiteX16" fmla="*/ 1207009 w 8275096"/>
                  <a:gd name="connsiteY16" fmla="*/ 879603 h 6594846"/>
                  <a:gd name="connsiteX17" fmla="*/ 0 w 8275096"/>
                  <a:gd name="connsiteY17" fmla="*/ 3465866 h 6594846"/>
                  <a:gd name="connsiteX18" fmla="*/ 2095886 w 8275096"/>
                  <a:gd name="connsiteY18" fmla="*/ 3035173 h 6594846"/>
                  <a:gd name="connsiteX19" fmla="*/ 2095886 w 8275096"/>
                  <a:gd name="connsiteY19" fmla="*/ 3928642 h 6594846"/>
                  <a:gd name="connsiteX20" fmla="*/ 0 w 8275096"/>
                  <a:gd name="connsiteY20" fmla="*/ 3465866 h 6594846"/>
                  <a:gd name="connsiteX21" fmla="*/ 1688272 w 8275096"/>
                  <a:gd name="connsiteY21" fmla="*/ 5682870 h 6594846"/>
                  <a:gd name="connsiteX22" fmla="*/ 2365637 w 8275096"/>
                  <a:gd name="connsiteY22" fmla="*/ 4478885 h 6594846"/>
                  <a:gd name="connsiteX23" fmla="*/ 3113121 w 8275096"/>
                  <a:gd name="connsiteY23" fmla="*/ 5110654 h 6594846"/>
                  <a:gd name="connsiteX24" fmla="*/ 1688272 w 8275096"/>
                  <a:gd name="connsiteY24" fmla="*/ 5682870 h 6594846"/>
                  <a:gd name="connsiteX25" fmla="*/ 4292705 w 8275096"/>
                  <a:gd name="connsiteY25" fmla="*/ 6594846 h 6594846"/>
                  <a:gd name="connsiteX26" fmla="*/ 3764147 w 8275096"/>
                  <a:gd name="connsiteY26" fmla="*/ 5338646 h 6594846"/>
                  <a:gd name="connsiteX27" fmla="*/ 4821263 w 8275096"/>
                  <a:gd name="connsiteY27" fmla="*/ 5338646 h 6594846"/>
                  <a:gd name="connsiteX28" fmla="*/ 4292705 w 8275096"/>
                  <a:gd name="connsiteY28" fmla="*/ 6594846 h 6594846"/>
                  <a:gd name="connsiteX29" fmla="*/ 6896797 w 8275096"/>
                  <a:gd name="connsiteY29" fmla="*/ 5682870 h 6594846"/>
                  <a:gd name="connsiteX30" fmla="*/ 5472289 w 8275096"/>
                  <a:gd name="connsiteY30" fmla="*/ 5110654 h 6594846"/>
                  <a:gd name="connsiteX31" fmla="*/ 6219773 w 8275096"/>
                  <a:gd name="connsiteY31" fmla="*/ 4478885 h 6594846"/>
                  <a:gd name="connsiteX32" fmla="*/ 6896797 w 8275096"/>
                  <a:gd name="connsiteY32" fmla="*/ 5682870 h 6594846"/>
                  <a:gd name="connsiteX33" fmla="*/ 2451153 w 8275096"/>
                  <a:gd name="connsiteY33" fmla="*/ 3481908 h 6594846"/>
                  <a:gd name="connsiteX34" fmla="*/ 4292706 w 8275096"/>
                  <a:gd name="connsiteY34" fmla="*/ 1925439 h 6594846"/>
                  <a:gd name="connsiteX35" fmla="*/ 6134259 w 8275096"/>
                  <a:gd name="connsiteY35" fmla="*/ 3481908 h 6594846"/>
                  <a:gd name="connsiteX36" fmla="*/ 4292706 w 8275096"/>
                  <a:gd name="connsiteY36" fmla="*/ 5038377 h 6594846"/>
                  <a:gd name="connsiteX37" fmla="*/ 2451153 w 8275096"/>
                  <a:gd name="connsiteY37" fmla="*/ 3481908 h 6594846"/>
                  <a:gd name="connsiteX0" fmla="*/ 7975810 w 8275096"/>
                  <a:gd name="connsiteY0" fmla="*/ 3481908 h 6594846"/>
                  <a:gd name="connsiteX1" fmla="*/ 8275096 w 8275096"/>
                  <a:gd name="connsiteY1" fmla="*/ 3514763 h 6594846"/>
                  <a:gd name="connsiteX2" fmla="*/ 6489524 w 8275096"/>
                  <a:gd name="connsiteY2" fmla="*/ 3928642 h 6594846"/>
                  <a:gd name="connsiteX3" fmla="*/ 6489524 w 8275096"/>
                  <a:gd name="connsiteY3" fmla="*/ 3035173 h 6594846"/>
                  <a:gd name="connsiteX4" fmla="*/ 7975810 w 8275096"/>
                  <a:gd name="connsiteY4" fmla="*/ 3481908 h 6594846"/>
                  <a:gd name="connsiteX5" fmla="*/ 7297850 w 8275096"/>
                  <a:gd name="connsiteY5" fmla="*/ 975856 h 6594846"/>
                  <a:gd name="connsiteX6" fmla="*/ 6219773 w 8275096"/>
                  <a:gd name="connsiteY6" fmla="*/ 2484930 h 6594846"/>
                  <a:gd name="connsiteX7" fmla="*/ 5472289 w 8275096"/>
                  <a:gd name="connsiteY7" fmla="*/ 1853161 h 6594846"/>
                  <a:gd name="connsiteX8" fmla="*/ 7297850 w 8275096"/>
                  <a:gd name="connsiteY8" fmla="*/ 975856 h 6594846"/>
                  <a:gd name="connsiteX9" fmla="*/ 4356874 w 8275096"/>
                  <a:gd name="connsiteY9" fmla="*/ 0 h 6594846"/>
                  <a:gd name="connsiteX10" fmla="*/ 4821263 w 8275096"/>
                  <a:gd name="connsiteY10" fmla="*/ 1625169 h 6594846"/>
                  <a:gd name="connsiteX11" fmla="*/ 3764147 w 8275096"/>
                  <a:gd name="connsiteY11" fmla="*/ 1625169 h 6594846"/>
                  <a:gd name="connsiteX12" fmla="*/ 4356874 w 8275096"/>
                  <a:gd name="connsiteY12" fmla="*/ 0 h 6594846"/>
                  <a:gd name="connsiteX13" fmla="*/ 1207009 w 8275096"/>
                  <a:gd name="connsiteY13" fmla="*/ 879603 h 6594846"/>
                  <a:gd name="connsiteX14" fmla="*/ 3113121 w 8275096"/>
                  <a:gd name="connsiteY14" fmla="*/ 1853161 h 6594846"/>
                  <a:gd name="connsiteX15" fmla="*/ 2365637 w 8275096"/>
                  <a:gd name="connsiteY15" fmla="*/ 2484930 h 6594846"/>
                  <a:gd name="connsiteX16" fmla="*/ 1207009 w 8275096"/>
                  <a:gd name="connsiteY16" fmla="*/ 879603 h 6594846"/>
                  <a:gd name="connsiteX17" fmla="*/ 0 w 8275096"/>
                  <a:gd name="connsiteY17" fmla="*/ 3465866 h 6594846"/>
                  <a:gd name="connsiteX18" fmla="*/ 2095886 w 8275096"/>
                  <a:gd name="connsiteY18" fmla="*/ 3035173 h 6594846"/>
                  <a:gd name="connsiteX19" fmla="*/ 2095886 w 8275096"/>
                  <a:gd name="connsiteY19" fmla="*/ 3928642 h 6594846"/>
                  <a:gd name="connsiteX20" fmla="*/ 0 w 8275096"/>
                  <a:gd name="connsiteY20" fmla="*/ 3465866 h 6594846"/>
                  <a:gd name="connsiteX21" fmla="*/ 1319304 w 8275096"/>
                  <a:gd name="connsiteY21" fmla="*/ 6019755 h 6594846"/>
                  <a:gd name="connsiteX22" fmla="*/ 2365637 w 8275096"/>
                  <a:gd name="connsiteY22" fmla="*/ 4478885 h 6594846"/>
                  <a:gd name="connsiteX23" fmla="*/ 3113121 w 8275096"/>
                  <a:gd name="connsiteY23" fmla="*/ 5110654 h 6594846"/>
                  <a:gd name="connsiteX24" fmla="*/ 1319304 w 8275096"/>
                  <a:gd name="connsiteY24" fmla="*/ 6019755 h 6594846"/>
                  <a:gd name="connsiteX25" fmla="*/ 4292705 w 8275096"/>
                  <a:gd name="connsiteY25" fmla="*/ 6594846 h 6594846"/>
                  <a:gd name="connsiteX26" fmla="*/ 3764147 w 8275096"/>
                  <a:gd name="connsiteY26" fmla="*/ 5338646 h 6594846"/>
                  <a:gd name="connsiteX27" fmla="*/ 4821263 w 8275096"/>
                  <a:gd name="connsiteY27" fmla="*/ 5338646 h 6594846"/>
                  <a:gd name="connsiteX28" fmla="*/ 4292705 w 8275096"/>
                  <a:gd name="connsiteY28" fmla="*/ 6594846 h 6594846"/>
                  <a:gd name="connsiteX29" fmla="*/ 6896797 w 8275096"/>
                  <a:gd name="connsiteY29" fmla="*/ 5682870 h 6594846"/>
                  <a:gd name="connsiteX30" fmla="*/ 5472289 w 8275096"/>
                  <a:gd name="connsiteY30" fmla="*/ 5110654 h 6594846"/>
                  <a:gd name="connsiteX31" fmla="*/ 6219773 w 8275096"/>
                  <a:gd name="connsiteY31" fmla="*/ 4478885 h 6594846"/>
                  <a:gd name="connsiteX32" fmla="*/ 6896797 w 8275096"/>
                  <a:gd name="connsiteY32" fmla="*/ 5682870 h 6594846"/>
                  <a:gd name="connsiteX33" fmla="*/ 2451153 w 8275096"/>
                  <a:gd name="connsiteY33" fmla="*/ 3481908 h 6594846"/>
                  <a:gd name="connsiteX34" fmla="*/ 4292706 w 8275096"/>
                  <a:gd name="connsiteY34" fmla="*/ 1925439 h 6594846"/>
                  <a:gd name="connsiteX35" fmla="*/ 6134259 w 8275096"/>
                  <a:gd name="connsiteY35" fmla="*/ 3481908 h 6594846"/>
                  <a:gd name="connsiteX36" fmla="*/ 4292706 w 8275096"/>
                  <a:gd name="connsiteY36" fmla="*/ 5038377 h 6594846"/>
                  <a:gd name="connsiteX37" fmla="*/ 2451153 w 8275096"/>
                  <a:gd name="connsiteY37" fmla="*/ 3481908 h 6594846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6896797 w 8275096"/>
                  <a:gd name="connsiteY29" fmla="*/ 5682870 h 6723183"/>
                  <a:gd name="connsiteX30" fmla="*/ 5472289 w 8275096"/>
                  <a:gd name="connsiteY30" fmla="*/ 5110654 h 6723183"/>
                  <a:gd name="connsiteX31" fmla="*/ 6219773 w 8275096"/>
                  <a:gd name="connsiteY31" fmla="*/ 4478885 h 6723183"/>
                  <a:gd name="connsiteX32" fmla="*/ 6896797 w 8275096"/>
                  <a:gd name="connsiteY32" fmla="*/ 5682870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472289 w 8275096"/>
                  <a:gd name="connsiteY30" fmla="*/ 5110654 h 6723183"/>
                  <a:gd name="connsiteX31" fmla="*/ 6219773 w 8275096"/>
                  <a:gd name="connsiteY31" fmla="*/ 4478885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472289 w 8275096"/>
                  <a:gd name="connsiteY30" fmla="*/ 5110654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87689 w 8275096"/>
                  <a:gd name="connsiteY6" fmla="*/ 2645351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87689 w 8275096"/>
                  <a:gd name="connsiteY6" fmla="*/ 2645351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352559 w 8275096"/>
                  <a:gd name="connsiteY18" fmla="*/ 3019131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139563 w 8275096"/>
                  <a:gd name="connsiteY31" fmla="*/ 4350548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009092 w 8275096"/>
                  <a:gd name="connsiteY29" fmla="*/ 5747038 h 6723183"/>
                  <a:gd name="connsiteX30" fmla="*/ 5231657 w 8275096"/>
                  <a:gd name="connsiteY30" fmla="*/ 5158780 h 6723183"/>
                  <a:gd name="connsiteX31" fmla="*/ 6139563 w 8275096"/>
                  <a:gd name="connsiteY31" fmla="*/ 4350548 h 6723183"/>
                  <a:gd name="connsiteX32" fmla="*/ 7009092 w 8275096"/>
                  <a:gd name="connsiteY32" fmla="*/ 5747038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297850 w 8082591"/>
                  <a:gd name="connsiteY5" fmla="*/ 975856 h 6723183"/>
                  <a:gd name="connsiteX6" fmla="*/ 6155605 w 8082591"/>
                  <a:gd name="connsiteY6" fmla="*/ 2805772 h 6723183"/>
                  <a:gd name="connsiteX7" fmla="*/ 5087279 w 8082591"/>
                  <a:gd name="connsiteY7" fmla="*/ 1756908 h 6723183"/>
                  <a:gd name="connsiteX8" fmla="*/ 7297850 w 8082591"/>
                  <a:gd name="connsiteY8" fmla="*/ 975856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087279 w 8082591"/>
                  <a:gd name="connsiteY7" fmla="*/ 17569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5158147 w 8082591"/>
                  <a:gd name="connsiteY10" fmla="*/ 170537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5158147 w 8082591"/>
                  <a:gd name="connsiteY10" fmla="*/ 170537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527851 w 8082591"/>
                  <a:gd name="connsiteY13" fmla="*/ 1136277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527851 w 8082591"/>
                  <a:gd name="connsiteY16" fmla="*/ 1136277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3048952 w 7777791"/>
                  <a:gd name="connsiteY14" fmla="*/ 1949414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014504 w 7777791"/>
                  <a:gd name="connsiteY21" fmla="*/ 601975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014504 w 7777791"/>
                  <a:gd name="connsiteY24" fmla="*/ 601975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3048952 w 7777791"/>
                  <a:gd name="connsiteY14" fmla="*/ 1949414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2856447 w 7777791"/>
                  <a:gd name="connsiteY14" fmla="*/ 1452109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2856447 w 7777791"/>
                  <a:gd name="connsiteY14" fmla="*/ 1452109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502328 w 7777791"/>
                  <a:gd name="connsiteY19" fmla="*/ 4474073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07141"/>
                  <a:gd name="connsiteX1" fmla="*/ 7777791 w 7777791"/>
                  <a:gd name="connsiteY1" fmla="*/ 3514763 h 6707141"/>
                  <a:gd name="connsiteX2" fmla="*/ 6136598 w 7777791"/>
                  <a:gd name="connsiteY2" fmla="*/ 4201358 h 6707141"/>
                  <a:gd name="connsiteX3" fmla="*/ 5960134 w 7777791"/>
                  <a:gd name="connsiteY3" fmla="*/ 2874752 h 6707141"/>
                  <a:gd name="connsiteX4" fmla="*/ 7671010 w 7777791"/>
                  <a:gd name="connsiteY4" fmla="*/ 3481908 h 6707141"/>
                  <a:gd name="connsiteX5" fmla="*/ 6768460 w 7777791"/>
                  <a:gd name="connsiteY5" fmla="*/ 1216488 h 6707141"/>
                  <a:gd name="connsiteX6" fmla="*/ 5850805 w 7777791"/>
                  <a:gd name="connsiteY6" fmla="*/ 2805772 h 6707141"/>
                  <a:gd name="connsiteX7" fmla="*/ 5007068 w 7777791"/>
                  <a:gd name="connsiteY7" fmla="*/ 1452108 h 6707141"/>
                  <a:gd name="connsiteX8" fmla="*/ 6768460 w 7777791"/>
                  <a:gd name="connsiteY8" fmla="*/ 1216488 h 6707141"/>
                  <a:gd name="connsiteX9" fmla="*/ 4052074 w 7777791"/>
                  <a:gd name="connsiteY9" fmla="*/ 0 h 6707141"/>
                  <a:gd name="connsiteX10" fmla="*/ 4853347 w 7777791"/>
                  <a:gd name="connsiteY10" fmla="*/ 1705379 h 6707141"/>
                  <a:gd name="connsiteX11" fmla="*/ 3298926 w 7777791"/>
                  <a:gd name="connsiteY11" fmla="*/ 1544958 h 6707141"/>
                  <a:gd name="connsiteX12" fmla="*/ 4052074 w 7777791"/>
                  <a:gd name="connsiteY12" fmla="*/ 0 h 6707141"/>
                  <a:gd name="connsiteX13" fmla="*/ 1223051 w 7777791"/>
                  <a:gd name="connsiteY13" fmla="*/ 1136277 h 6707141"/>
                  <a:gd name="connsiteX14" fmla="*/ 2856447 w 7777791"/>
                  <a:gd name="connsiteY14" fmla="*/ 1452109 h 6707141"/>
                  <a:gd name="connsiteX15" fmla="*/ 2060837 w 7777791"/>
                  <a:gd name="connsiteY15" fmla="*/ 2757646 h 6707141"/>
                  <a:gd name="connsiteX16" fmla="*/ 1223051 w 7777791"/>
                  <a:gd name="connsiteY16" fmla="*/ 1136277 h 6707141"/>
                  <a:gd name="connsiteX17" fmla="*/ 0 w 7777791"/>
                  <a:gd name="connsiteY17" fmla="*/ 3401697 h 6707141"/>
                  <a:gd name="connsiteX18" fmla="*/ 1775043 w 7777791"/>
                  <a:gd name="connsiteY18" fmla="*/ 2698289 h 6707141"/>
                  <a:gd name="connsiteX19" fmla="*/ 1502328 w 7777791"/>
                  <a:gd name="connsiteY19" fmla="*/ 4474073 h 6707141"/>
                  <a:gd name="connsiteX20" fmla="*/ 0 w 7777791"/>
                  <a:gd name="connsiteY20" fmla="*/ 3401697 h 6707141"/>
                  <a:gd name="connsiteX21" fmla="*/ 1303262 w 7777791"/>
                  <a:gd name="connsiteY21" fmla="*/ 5795165 h 6707141"/>
                  <a:gd name="connsiteX22" fmla="*/ 1772079 w 7777791"/>
                  <a:gd name="connsiteY22" fmla="*/ 4302422 h 6707141"/>
                  <a:gd name="connsiteX23" fmla="*/ 2952700 w 7777791"/>
                  <a:gd name="connsiteY23" fmla="*/ 5431496 h 6707141"/>
                  <a:gd name="connsiteX24" fmla="*/ 1303262 w 7777791"/>
                  <a:gd name="connsiteY24" fmla="*/ 5795165 h 6707141"/>
                  <a:gd name="connsiteX25" fmla="*/ 4517295 w 7777791"/>
                  <a:gd name="connsiteY25" fmla="*/ 6707141 h 6707141"/>
                  <a:gd name="connsiteX26" fmla="*/ 3218715 w 7777791"/>
                  <a:gd name="connsiteY26" fmla="*/ 5226351 h 6707141"/>
                  <a:gd name="connsiteX27" fmla="*/ 4933557 w 7777791"/>
                  <a:gd name="connsiteY27" fmla="*/ 5354688 h 6707141"/>
                  <a:gd name="connsiteX28" fmla="*/ 4517295 w 7777791"/>
                  <a:gd name="connsiteY28" fmla="*/ 6707141 h 6707141"/>
                  <a:gd name="connsiteX29" fmla="*/ 6704292 w 7777791"/>
                  <a:gd name="connsiteY29" fmla="*/ 5747038 h 6707141"/>
                  <a:gd name="connsiteX30" fmla="*/ 4926857 w 7777791"/>
                  <a:gd name="connsiteY30" fmla="*/ 5158780 h 6707141"/>
                  <a:gd name="connsiteX31" fmla="*/ 5834763 w 7777791"/>
                  <a:gd name="connsiteY31" fmla="*/ 4350548 h 6707141"/>
                  <a:gd name="connsiteX32" fmla="*/ 6704292 w 7777791"/>
                  <a:gd name="connsiteY32" fmla="*/ 5747038 h 6707141"/>
                  <a:gd name="connsiteX33" fmla="*/ 2146353 w 7777791"/>
                  <a:gd name="connsiteY33" fmla="*/ 3481908 h 6707141"/>
                  <a:gd name="connsiteX34" fmla="*/ 3987906 w 7777791"/>
                  <a:gd name="connsiteY34" fmla="*/ 1925439 h 6707141"/>
                  <a:gd name="connsiteX35" fmla="*/ 5829459 w 7777791"/>
                  <a:gd name="connsiteY35" fmla="*/ 3481908 h 6707141"/>
                  <a:gd name="connsiteX36" fmla="*/ 3987906 w 7777791"/>
                  <a:gd name="connsiteY36" fmla="*/ 5038377 h 6707141"/>
                  <a:gd name="connsiteX37" fmla="*/ 2146353 w 7777791"/>
                  <a:gd name="connsiteY37" fmla="*/ 3481908 h 670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77791" h="6707141">
                    <a:moveTo>
                      <a:pt x="7671010" y="3481908"/>
                    </a:moveTo>
                    <a:lnTo>
                      <a:pt x="7777791" y="3514763"/>
                    </a:lnTo>
                    <a:lnTo>
                      <a:pt x="6136598" y="4201358"/>
                    </a:lnTo>
                    <a:lnTo>
                      <a:pt x="5960134" y="2874752"/>
                    </a:lnTo>
                    <a:lnTo>
                      <a:pt x="7671010" y="3481908"/>
                    </a:lnTo>
                    <a:close/>
                    <a:moveTo>
                      <a:pt x="6768460" y="1216488"/>
                    </a:moveTo>
                    <a:lnTo>
                      <a:pt x="5850805" y="2805772"/>
                    </a:lnTo>
                    <a:lnTo>
                      <a:pt x="5007068" y="1452108"/>
                    </a:lnTo>
                    <a:lnTo>
                      <a:pt x="6768460" y="1216488"/>
                    </a:lnTo>
                    <a:close/>
                    <a:moveTo>
                      <a:pt x="4052074" y="0"/>
                    </a:moveTo>
                    <a:lnTo>
                      <a:pt x="4853347" y="1705379"/>
                    </a:lnTo>
                    <a:lnTo>
                      <a:pt x="3298926" y="1544958"/>
                    </a:lnTo>
                    <a:cubicBezTo>
                      <a:pt x="3475112" y="1126225"/>
                      <a:pt x="3875888" y="418733"/>
                      <a:pt x="4052074" y="0"/>
                    </a:cubicBezTo>
                    <a:close/>
                    <a:moveTo>
                      <a:pt x="1223051" y="1136277"/>
                    </a:moveTo>
                    <a:lnTo>
                      <a:pt x="2856447" y="1452109"/>
                    </a:lnTo>
                    <a:lnTo>
                      <a:pt x="2060837" y="2757646"/>
                    </a:lnTo>
                    <a:lnTo>
                      <a:pt x="1223051" y="1136277"/>
                    </a:lnTo>
                    <a:close/>
                    <a:moveTo>
                      <a:pt x="0" y="3401697"/>
                    </a:moveTo>
                    <a:lnTo>
                      <a:pt x="1775043" y="2698289"/>
                    </a:lnTo>
                    <a:lnTo>
                      <a:pt x="1502328" y="4474073"/>
                    </a:lnTo>
                    <a:lnTo>
                      <a:pt x="0" y="3401697"/>
                    </a:lnTo>
                    <a:close/>
                    <a:moveTo>
                      <a:pt x="1303262" y="5795165"/>
                    </a:moveTo>
                    <a:lnTo>
                      <a:pt x="1772079" y="4302422"/>
                    </a:lnTo>
                    <a:lnTo>
                      <a:pt x="2952700" y="5431496"/>
                    </a:lnTo>
                    <a:lnTo>
                      <a:pt x="1303262" y="5795165"/>
                    </a:lnTo>
                    <a:close/>
                    <a:moveTo>
                      <a:pt x="4517295" y="6707141"/>
                    </a:moveTo>
                    <a:lnTo>
                      <a:pt x="3218715" y="5226351"/>
                    </a:lnTo>
                    <a:lnTo>
                      <a:pt x="4933557" y="5354688"/>
                    </a:lnTo>
                    <a:lnTo>
                      <a:pt x="4517295" y="6707141"/>
                    </a:lnTo>
                    <a:close/>
                    <a:moveTo>
                      <a:pt x="6704292" y="5747038"/>
                    </a:moveTo>
                    <a:lnTo>
                      <a:pt x="4926857" y="5158780"/>
                    </a:lnTo>
                    <a:lnTo>
                      <a:pt x="5834763" y="4350548"/>
                    </a:lnTo>
                    <a:lnTo>
                      <a:pt x="6704292" y="5747038"/>
                    </a:lnTo>
                    <a:close/>
                    <a:moveTo>
                      <a:pt x="2146353" y="3481908"/>
                    </a:moveTo>
                    <a:cubicBezTo>
                      <a:pt x="2146353" y="2622294"/>
                      <a:pt x="2970844" y="1925439"/>
                      <a:pt x="3987906" y="1925439"/>
                    </a:cubicBezTo>
                    <a:cubicBezTo>
                      <a:pt x="5004968" y="1925439"/>
                      <a:pt x="5829459" y="2622294"/>
                      <a:pt x="5829459" y="3481908"/>
                    </a:cubicBezTo>
                    <a:cubicBezTo>
                      <a:pt x="5829459" y="4341522"/>
                      <a:pt x="5004968" y="5038377"/>
                      <a:pt x="3987906" y="5038377"/>
                    </a:cubicBezTo>
                    <a:cubicBezTo>
                      <a:pt x="2970844" y="5038377"/>
                      <a:pt x="2146353" y="4341522"/>
                      <a:pt x="2146353" y="3481908"/>
                    </a:cubicBez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slope"/>
                </a:sp3d>
              </a:bodyPr>
              <a:lstStyle/>
              <a:p>
                <a:pPr algn="ctr"/>
                <a:r>
                  <a:rPr lang="en-US" sz="13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0A3DCE0-E9FD-4A5B-B532-922D7DE79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0177" y="166479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156BFCC-2F19-44AD-A117-01F606C63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22293" y="883397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A25D1C4-4058-4DCE-988C-AAB0250C5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80359" y="2562497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C119CB-4D9C-48A6-A8B5-C41E62BE2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30766" y="916562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C3915E1-3E8B-4654-8A65-A727F4807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64852" y="2575068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AC2C120-1DF2-46E8-A388-5C7D9E84F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46916" y="4233574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E28C1D-C243-4E9C-9D96-A45737299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3706" y="4329073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008416C-4EBF-4618-8F09-AB5A7A6B7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20127" y="4909769"/>
                <a:ext cx="2660232" cy="2063338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B25AF66-46CE-4F7A-A9A3-135ED8B3D51A}"/>
                </a:ext>
              </a:extLst>
            </p:cNvPr>
            <p:cNvGrpSpPr/>
            <p:nvPr/>
          </p:nvGrpSpPr>
          <p:grpSpPr>
            <a:xfrm>
              <a:off x="5760922" y="1873363"/>
              <a:ext cx="3657378" cy="2854338"/>
              <a:chOff x="2800430" y="3268553"/>
              <a:chExt cx="3657378" cy="28543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502BD20-73B9-4611-B875-A7883AB1B741}"/>
                  </a:ext>
                </a:extLst>
              </p:cNvPr>
              <p:cNvGrpSpPr/>
              <p:nvPr/>
            </p:nvGrpSpPr>
            <p:grpSpPr>
              <a:xfrm>
                <a:off x="2800430" y="3268553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18" name="Sun 5">
                  <a:extLst>
                    <a:ext uri="{FF2B5EF4-FFF2-40B4-BE49-F238E27FC236}">
                      <a16:creationId xmlns:a16="http://schemas.microsoft.com/office/drawing/2014/main" id="{B9D605E7-E5D9-409B-9858-BA1B00325A13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15E8B9A-4A4D-49E0-8E7B-71F54C327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1D8B8C4-7625-4EB1-AF67-33032D732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293" y="8833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B97C1712-55C9-4C16-B26D-3981462B6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7EEE6D2-F980-4776-B5F8-1760DCF1C3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709F0EAD-4DF6-4F9A-89ED-CBC5BA4DA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97F563C-80E8-4879-BE01-0580384E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A022346E-7B93-4246-97C3-1D4D990445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78D8E46-1D18-45FC-A410-B70107AED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47464CA-8221-4FEC-9CBD-1D10ABE84D76}"/>
                  </a:ext>
                </a:extLst>
              </p:cNvPr>
              <p:cNvSpPr/>
              <p:nvPr/>
            </p:nvSpPr>
            <p:spPr>
              <a:xfrm>
                <a:off x="3714994" y="3649015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3800" b="0" cap="none" spc="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3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D671C45-5BC6-4110-BC32-4D1F36EDBA6A}"/>
                </a:ext>
              </a:extLst>
            </p:cNvPr>
            <p:cNvGrpSpPr/>
            <p:nvPr/>
          </p:nvGrpSpPr>
          <p:grpSpPr>
            <a:xfrm>
              <a:off x="2813841" y="3042647"/>
              <a:ext cx="3657378" cy="2854338"/>
              <a:chOff x="5523142" y="978761"/>
              <a:chExt cx="3657378" cy="2854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1519E36-377D-4715-A54B-95A065A8E1A5}"/>
                  </a:ext>
                </a:extLst>
              </p:cNvPr>
              <p:cNvGrpSpPr/>
              <p:nvPr/>
            </p:nvGrpSpPr>
            <p:grpSpPr>
              <a:xfrm>
                <a:off x="5523142" y="978761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28" name="Sun 5">
                  <a:extLst>
                    <a:ext uri="{FF2B5EF4-FFF2-40B4-BE49-F238E27FC236}">
                      <a16:creationId xmlns:a16="http://schemas.microsoft.com/office/drawing/2014/main" id="{B2909ABD-FD85-4BCE-918D-23538A7C5E5F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64ACBD3-E420-402E-8F21-AE4A76117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B020F8C-0055-4C82-BD5E-FF0F4A879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293" y="8833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5169D42E-12C0-4310-A1D3-DA6D790D03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F867331E-A802-42E6-9ACA-A0228344A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B76A8432-45CB-4119-AB41-2DD069BA6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C0CAA69C-6ED3-476C-BDC7-DB948F1D08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824F0657-571D-4648-9ED3-E2AE5A005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7851E478-8E3A-4299-A8E2-00B64AD52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B94040F-21FA-4457-9CF3-3F6EB81A549C}"/>
                  </a:ext>
                </a:extLst>
              </p:cNvPr>
              <p:cNvSpPr/>
              <p:nvPr/>
            </p:nvSpPr>
            <p:spPr>
              <a:xfrm>
                <a:off x="6489213" y="1421641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s-IN" sz="138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138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38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endParaRPr lang="en-US" sz="13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0C23D1-63B3-47EE-88E5-3C50B4043DD3}"/>
                </a:ext>
              </a:extLst>
            </p:cNvPr>
            <p:cNvGrpSpPr/>
            <p:nvPr/>
          </p:nvGrpSpPr>
          <p:grpSpPr>
            <a:xfrm>
              <a:off x="8595623" y="683387"/>
              <a:ext cx="3657378" cy="2854338"/>
              <a:chOff x="8190912" y="3487834"/>
              <a:chExt cx="3657378" cy="285433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3CC0A22-3C34-49AD-87A7-C3C713DFB8CB}"/>
                  </a:ext>
                </a:extLst>
              </p:cNvPr>
              <p:cNvGrpSpPr/>
              <p:nvPr/>
            </p:nvGrpSpPr>
            <p:grpSpPr>
              <a:xfrm>
                <a:off x="8190912" y="3487834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38" name="Sun 5">
                  <a:extLst>
                    <a:ext uri="{FF2B5EF4-FFF2-40B4-BE49-F238E27FC236}">
                      <a16:creationId xmlns:a16="http://schemas.microsoft.com/office/drawing/2014/main" id="{9A2644BA-BC22-4291-B5AC-112F8999CACC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6291DA34-9C78-4F44-95F5-29C01A76EF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1C7D866D-8096-4064-913A-636C9F8746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820" y="795922"/>
                  <a:ext cx="2660232" cy="2063339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D19D1DA-CE1A-4399-B7B9-EF6798852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9C269BCA-778F-4340-BBEC-61C898D04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AF009C5C-AED9-425E-8FF5-E7A51ED7E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10C9940A-F043-4716-9E46-A16FF53A40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66264270-B9E4-4035-BC53-AAD2F2AA9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9CFA7493-D849-4A94-8097-E31EF9C5A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EF96288-C786-4546-B548-15823BBD2FD2}"/>
                  </a:ext>
                </a:extLst>
              </p:cNvPr>
              <p:cNvSpPr/>
              <p:nvPr/>
            </p:nvSpPr>
            <p:spPr>
              <a:xfrm>
                <a:off x="9245620" y="3951483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38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p:grpSp>
        <p:pic>
          <p:nvPicPr>
            <p:cNvPr id="60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4E5A2834-A922-4E4A-A9AF-72C7F222E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0" y="3005509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952E6644-7776-4253-A8F4-A6BB4C661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797" y="1652642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2D89BA74-0717-4D08-B304-3EBBF225D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158" y="408056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047D718D-2263-42FE-9A8F-223094E91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4025" y="-433019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0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EDA6B11-D76C-4A1F-B560-60DCFD668B6E}"/>
              </a:ext>
            </a:extLst>
          </p:cNvPr>
          <p:cNvSpPr/>
          <p:nvPr/>
        </p:nvSpPr>
        <p:spPr>
          <a:xfrm rot="21540000" flipV="1">
            <a:off x="215142" y="3449358"/>
            <a:ext cx="314635" cy="220912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86F43CA-FBE3-4C97-A387-7855379C84CA}"/>
              </a:ext>
            </a:extLst>
          </p:cNvPr>
          <p:cNvSpPr/>
          <p:nvPr/>
        </p:nvSpPr>
        <p:spPr>
          <a:xfrm>
            <a:off x="-1858486" y="1054925"/>
            <a:ext cx="4691398" cy="4593803"/>
          </a:xfrm>
          <a:prstGeom prst="arc">
            <a:avLst>
              <a:gd name="adj1" fmla="val 15990732"/>
              <a:gd name="adj2" fmla="val 5662654"/>
            </a:avLst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8BD7E6-4032-4CCF-BB72-966616E1AB55}"/>
              </a:ext>
            </a:extLst>
          </p:cNvPr>
          <p:cNvSpPr/>
          <p:nvPr/>
        </p:nvSpPr>
        <p:spPr>
          <a:xfrm>
            <a:off x="2299574" y="2379038"/>
            <a:ext cx="662803" cy="646331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3FBAC-A974-4158-8E79-DB4BE7469D21}"/>
              </a:ext>
            </a:extLst>
          </p:cNvPr>
          <p:cNvSpPr txBox="1"/>
          <p:nvPr/>
        </p:nvSpPr>
        <p:spPr>
          <a:xfrm>
            <a:off x="3062647" y="2350156"/>
            <a:ext cx="840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৩.২.৮ 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</a:t>
            </a:r>
            <a:r>
              <a: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 প্রতীক (বর্ণ)শনাক্ত করতে পারবে।</a:t>
            </a:r>
          </a:p>
          <a:p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FA071-F937-4E78-BA42-3A4BC9AA9510}"/>
              </a:ext>
            </a:extLst>
          </p:cNvPr>
          <p:cNvGrpSpPr/>
          <p:nvPr/>
        </p:nvGrpSpPr>
        <p:grpSpPr>
          <a:xfrm rot="3180000">
            <a:off x="266972" y="2193408"/>
            <a:ext cx="564118" cy="4048393"/>
            <a:chOff x="5823678" y="2293495"/>
            <a:chExt cx="494191" cy="446707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AF1FDF2-B133-42ED-8163-BF29452612EF}"/>
                </a:ext>
              </a:extLst>
            </p:cNvPr>
            <p:cNvSpPr/>
            <p:nvPr/>
          </p:nvSpPr>
          <p:spPr>
            <a:xfrm>
              <a:off x="5891134" y="2293495"/>
              <a:ext cx="374755" cy="2233535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DBD48CA-21DE-408E-93DE-BEE43BF3DDD9}"/>
                </a:ext>
              </a:extLst>
            </p:cNvPr>
            <p:cNvSpPr/>
            <p:nvPr/>
          </p:nvSpPr>
          <p:spPr>
            <a:xfrm flipV="1">
              <a:off x="5891134" y="4527030"/>
              <a:ext cx="374755" cy="223353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E6C8EF-1FC6-4601-9F9E-22E0B251C9A4}"/>
                </a:ext>
              </a:extLst>
            </p:cNvPr>
            <p:cNvSpPr/>
            <p:nvPr/>
          </p:nvSpPr>
          <p:spPr>
            <a:xfrm>
              <a:off x="5823678" y="4291590"/>
              <a:ext cx="494191" cy="6404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605CB76-231F-4D28-A42B-3BEC9832CD97}"/>
              </a:ext>
            </a:extLst>
          </p:cNvPr>
          <p:cNvSpPr/>
          <p:nvPr/>
        </p:nvSpPr>
        <p:spPr>
          <a:xfrm>
            <a:off x="2276046" y="3936409"/>
            <a:ext cx="686331" cy="646331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C7183-6666-4FCD-9AAE-38A85E309116}"/>
              </a:ext>
            </a:extLst>
          </p:cNvPr>
          <p:cNvSpPr txBox="1"/>
          <p:nvPr/>
        </p:nvSpPr>
        <p:spPr>
          <a:xfrm>
            <a:off x="3002507" y="3936409"/>
            <a:ext cx="745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৩.২.৯  শব্দ থেকে বর্ণ শনাক্ত করতে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E92DEC3-B358-4AA2-8FC8-9F8FF3A7175F}"/>
              </a:ext>
            </a:extLst>
          </p:cNvPr>
          <p:cNvSpPr/>
          <p:nvPr/>
        </p:nvSpPr>
        <p:spPr>
          <a:xfrm>
            <a:off x="3264312" y="530881"/>
            <a:ext cx="6159969" cy="1819275"/>
          </a:xfrm>
          <a:prstGeom prst="horizontalScroll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8" descr="Flying Bird Gif Flapping Wings Sticker - Flying Bird Gif Bird Flapping Wings Stickers">
            <a:extLst>
              <a:ext uri="{FF2B5EF4-FFF2-40B4-BE49-F238E27FC236}">
                <a16:creationId xmlns:a16="http://schemas.microsoft.com/office/drawing/2014/main" id="{B43A364F-C6C8-426D-A895-BB7B297E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504" y="-378757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973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FBDEBF23-7C85-4767-A99F-C61D03D17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6661" y="19512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9EBAF-64E7-4AC0-A441-4B20C8695E41}"/>
              </a:ext>
            </a:extLst>
          </p:cNvPr>
          <p:cNvSpPr txBox="1"/>
          <p:nvPr/>
        </p:nvSpPr>
        <p:spPr>
          <a:xfrm>
            <a:off x="0" y="363579"/>
            <a:ext cx="553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54F53-8144-493E-A7B2-2032369359CF}"/>
              </a:ext>
            </a:extLst>
          </p:cNvPr>
          <p:cNvSpPr txBox="1"/>
          <p:nvPr/>
        </p:nvSpPr>
        <p:spPr>
          <a:xfrm>
            <a:off x="380978" y="4921975"/>
            <a:ext cx="390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01DB3-3FF1-41FB-8AB1-19520EF41F53}"/>
              </a:ext>
            </a:extLst>
          </p:cNvPr>
          <p:cNvSpPr txBox="1"/>
          <p:nvPr/>
        </p:nvSpPr>
        <p:spPr>
          <a:xfrm>
            <a:off x="3565671" y="4278430"/>
            <a:ext cx="8682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কৎবেল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791A0-AEFF-4C0B-854B-1CDD1F4C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13" y="1536635"/>
            <a:ext cx="4032004" cy="2766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272F2-FBCA-4E7A-A5AD-97DA8AB6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61" y="1572948"/>
            <a:ext cx="4131212" cy="27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6A84B7-30F0-449C-B6F5-B22080ADD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24047"/>
              </p:ext>
            </p:extLst>
          </p:nvPr>
        </p:nvGraphicFramePr>
        <p:xfrm>
          <a:off x="-1224050" y="300563"/>
          <a:ext cx="5871410" cy="27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733F95C-ACA0-43EE-8649-56738A8F97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38" b="7273"/>
          <a:stretch/>
        </p:blipFill>
        <p:spPr>
          <a:xfrm>
            <a:off x="4810323" y="300563"/>
            <a:ext cx="4996349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FE3C30-A5F8-49B5-8413-F3C99D9BC500}"/>
              </a:ext>
            </a:extLst>
          </p:cNvPr>
          <p:cNvSpPr/>
          <p:nvPr/>
        </p:nvSpPr>
        <p:spPr>
          <a:xfrm>
            <a:off x="5422782" y="1473066"/>
            <a:ext cx="3630598" cy="158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য়,ৎ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36DDC-8D4F-4D70-A03F-8497CDA63B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23" y="3001396"/>
            <a:ext cx="2599391" cy="3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ideo image">
            <a:extLst>
              <a:ext uri="{FF2B5EF4-FFF2-40B4-BE49-F238E27FC236}">
                <a16:creationId xmlns:a16="http://schemas.microsoft.com/office/drawing/2014/main" id="{39D527EB-1B33-4282-A859-C5DF229ED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D9EF3-4D1F-4555-AA3C-FCC39BD5A1D2}"/>
              </a:ext>
            </a:extLst>
          </p:cNvPr>
          <p:cNvSpPr txBox="1"/>
          <p:nvPr/>
        </p:nvSpPr>
        <p:spPr>
          <a:xfrm>
            <a:off x="7057008" y="3886200"/>
            <a:ext cx="41177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আয়না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n 5">
            <a:extLst>
              <a:ext uri="{FF2B5EF4-FFF2-40B4-BE49-F238E27FC236}">
                <a16:creationId xmlns:a16="http://schemas.microsoft.com/office/drawing/2014/main" id="{EE96918D-33B7-4D09-A05D-49F04D68DB5F}"/>
              </a:ext>
            </a:extLst>
          </p:cNvPr>
          <p:cNvSpPr/>
          <p:nvPr/>
        </p:nvSpPr>
        <p:spPr>
          <a:xfrm>
            <a:off x="1303229" y="870452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A67F4-D253-4BB4-A3C0-DAD355FA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008" y="870452"/>
            <a:ext cx="2643551" cy="29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1E3EADBB-ACDA-4E33-8267-A0F254DA9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41B55-D887-4808-8CCF-C7FC09D18107}"/>
              </a:ext>
            </a:extLst>
          </p:cNvPr>
          <p:cNvSpPr txBox="1"/>
          <p:nvPr/>
        </p:nvSpPr>
        <p:spPr>
          <a:xfrm>
            <a:off x="6858000" y="3429000"/>
            <a:ext cx="41177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Sun 5">
            <a:extLst>
              <a:ext uri="{FF2B5EF4-FFF2-40B4-BE49-F238E27FC236}">
                <a16:creationId xmlns:a16="http://schemas.microsoft.com/office/drawing/2014/main" id="{7A833753-7865-4136-87D0-5FCD79D50222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DDE23-4DB0-4CBB-BC63-D6C905D7F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088" y="1517646"/>
            <a:ext cx="2717125" cy="21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C997EE8-9C0D-4799-90F6-D005DC10C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53227"/>
              </p:ext>
            </p:extLst>
          </p:nvPr>
        </p:nvGraphicFramePr>
        <p:xfrm>
          <a:off x="858910" y="495077"/>
          <a:ext cx="106593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80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7F0A5F5-C203-425A-90D8-768C0392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graphicEl>
                                              <a:dgm id="{E7F0A5F5-C203-425A-90D8-768C0392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graphicEl>
                                              <a:dgm id="{E7F0A5F5-C203-425A-90D8-768C0392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graphicEl>
                                              <a:dgm id="{E7F0A5F5-C203-425A-90D8-768C0392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A15765A-1E29-4CC9-8E66-322B31A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graphicEl>
                                              <a:dgm id="{AA15765A-1E29-4CC9-8E66-322B31A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graphicEl>
                                              <a:dgm id="{AA15765A-1E29-4CC9-8E66-322B31A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graphicEl>
                                              <a:dgm id="{AA15765A-1E29-4CC9-8E66-322B31A80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DFF8D65-3C89-4A1A-B80B-55C4B1725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graphicEl>
                                              <a:dgm id="{DDFF8D65-3C89-4A1A-B80B-55C4B1725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graphicEl>
                                              <a:dgm id="{DDFF8D65-3C89-4A1A-B80B-55C4B1725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graphicEl>
                                              <a:dgm id="{DDFF8D65-3C89-4A1A-B80B-55C4B1725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501A143-9F3F-4EE3-B3D9-AA164220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graphicEl>
                                              <a:dgm id="{6501A143-9F3F-4EE3-B3D9-AA164220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>
                                            <p:graphicEl>
                                              <a:dgm id="{6501A143-9F3F-4EE3-B3D9-AA164220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graphicEl>
                                              <a:dgm id="{6501A143-9F3F-4EE3-B3D9-AA164220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9D4995-A77D-4EBD-BFC1-EAE572E9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graphicEl>
                                              <a:dgm id="{D59D4995-A77D-4EBD-BFC1-EAE572E9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graphicEl>
                                              <a:dgm id="{D59D4995-A77D-4EBD-BFC1-EAE572E98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graphicEl>
                                              <a:dgm id="{D59D4995-A77D-4EBD-BFC1-EAE572E98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video image">
            <a:extLst>
              <a:ext uri="{FF2B5EF4-FFF2-40B4-BE49-F238E27FC236}">
                <a16:creationId xmlns:a16="http://schemas.microsoft.com/office/drawing/2014/main" id="{BC62E83D-712A-4B56-AABE-B50598997B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9635-A7E6-4288-BD2F-253DA96E03A0}"/>
              </a:ext>
            </a:extLst>
          </p:cNvPr>
          <p:cNvSpPr txBox="1"/>
          <p:nvPr/>
        </p:nvSpPr>
        <p:spPr>
          <a:xfrm>
            <a:off x="6963540" y="3607120"/>
            <a:ext cx="3713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B4A7647-1FA8-4186-81C2-561A52FCC5A1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0A671-98AF-4E40-9251-44749432A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2518" y="1388832"/>
            <a:ext cx="3959963" cy="17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260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French Script MT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WPBX5105GRF052217748</dc:creator>
  <cp:lastModifiedBy>WALTON</cp:lastModifiedBy>
  <cp:revision>176</cp:revision>
  <dcterms:created xsi:type="dcterms:W3CDTF">2024-04-26T08:19:09Z</dcterms:created>
  <dcterms:modified xsi:type="dcterms:W3CDTF">2026-05-25T06:11:36Z</dcterms:modified>
</cp:coreProperties>
</file>