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7BCC-5F4C-483F-9A77-0A2DBD200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2FDE0-59DC-4C63-8633-698377D1A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AAFCE-2092-47FF-9DFD-A87014A3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4649-B21F-40F0-9D1F-4F6A6DF141CC}" type="datetimeFigureOut">
              <a:rPr lang="en-US" smtClean="0"/>
              <a:t>23-May-26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20304-1F8C-41C1-AB2E-FA69F733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322B5-DBCB-4E32-9DF8-059E5C85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A731-D1D8-4EA4-9153-D35EE6AA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1B684-9BE3-4BBC-8155-18C0083B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990D5-C630-49A1-9ACA-375DA8016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A8741-8D3E-4832-8497-FC47DDAD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4649-B21F-40F0-9D1F-4F6A6DF141CC}" type="datetimeFigureOut">
              <a:rPr lang="en-US" smtClean="0"/>
              <a:t>23-May-26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EC23F-78DC-45AC-AFD4-CD2CF5BC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A5548-C3F7-4B31-B309-D82621BB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A731-D1D8-4EA4-9153-D35EE6AA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8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CEBB49-4F42-4ED2-AB3A-456E52C6E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66F9B-97A3-43DE-9713-C69B7C727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C5695-C5EE-498B-AB3C-D99D655C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4649-B21F-40F0-9D1F-4F6A6DF141CC}" type="datetimeFigureOut">
              <a:rPr lang="en-US" smtClean="0"/>
              <a:t>23-May-26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F22CF-0F84-472B-87BA-B9110E0B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E5DDE-C439-43B5-BB13-9812F622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A731-D1D8-4EA4-9153-D35EE6AA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57BA-BB41-4DBB-A6DA-312089FBF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7DC66-4BCA-4EA5-85D7-6EEC0D704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1B371-CB81-498A-9A86-DCDEE45A9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4649-B21F-40F0-9D1F-4F6A6DF141CC}" type="datetimeFigureOut">
              <a:rPr lang="en-US" smtClean="0"/>
              <a:t>23-May-26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E5540-732E-46B1-8EEB-48B6D9E3D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2BBA-F261-482B-AEF2-437AF211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A731-D1D8-4EA4-9153-D35EE6AA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5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33BA-C283-4BAF-A0CF-E0B2B8CA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FCDE1-5F45-40A8-B4D4-2CDE06E04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FDE0E-C535-463B-84FE-6B283013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4649-B21F-40F0-9D1F-4F6A6DF141CC}" type="datetimeFigureOut">
              <a:rPr lang="en-US" smtClean="0"/>
              <a:t>23-May-26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CE96F-5B6F-4005-990F-45EBCD29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F8D9A-DD7B-44EE-999A-4F19A78A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A731-D1D8-4EA4-9153-D35EE6AA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7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E4B84-2ED3-44A9-98AA-387E4FF8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47945-0B77-43BB-B704-527EE3148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70D49-702D-43F2-8FC1-2838C4A24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AC2BC-3753-48EC-BB64-729B54B3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4649-B21F-40F0-9D1F-4F6A6DF141CC}" type="datetimeFigureOut">
              <a:rPr lang="en-US" smtClean="0"/>
              <a:t>23-May-26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80AE2-1484-4CF4-97D9-49DB44662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EA1FF-E8AC-4AC3-BF9B-38D1708E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A731-D1D8-4EA4-9153-D35EE6AA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5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9D3F-7129-41BF-B19C-F2525975F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C3D6C-FE06-4818-A19F-C67C6A3F0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50F28-4E57-40C1-B3FB-E07456798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D85F6-D8EA-467C-981C-B99205DD80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2EC1F-91BB-4908-859E-437843725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A942C-595D-42EC-8D3F-91AAAC63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4649-B21F-40F0-9D1F-4F6A6DF141CC}" type="datetimeFigureOut">
              <a:rPr lang="en-US" smtClean="0"/>
              <a:t>23-May-26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FFC6A4-BA98-4C7E-8B43-C64276F5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21A4E2-639E-412C-821B-C6254A1D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A731-D1D8-4EA4-9153-D35EE6AA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55C6-C215-4652-9571-5DE06EE2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51E3A-EFF0-4B56-8D25-86BB3ECE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4649-B21F-40F0-9D1F-4F6A6DF141CC}" type="datetimeFigureOut">
              <a:rPr lang="en-US" smtClean="0"/>
              <a:t>23-May-26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3D981C-28B7-470B-AAD2-0F07B8B69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6793B-94D4-4228-AFD8-828196D9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A731-D1D8-4EA4-9153-D35EE6AA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2D4555-2BD0-4F10-8098-59194BE4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4649-B21F-40F0-9D1F-4F6A6DF141CC}" type="datetimeFigureOut">
              <a:rPr lang="en-US" smtClean="0"/>
              <a:t>23-May-26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E6E0E6-7880-4F3A-88DF-C2F1B6E1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8CBB7-CAAA-442E-ABB8-59ABD785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A731-D1D8-4EA4-9153-D35EE6AA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1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63468-CCD7-4A0F-A771-4E0E95428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AE132-B916-436C-AB2C-F4B591455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9267D-60F6-4277-92C2-0AF3B5A74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381F7-08A3-44E0-BF7D-529F8489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4649-B21F-40F0-9D1F-4F6A6DF141CC}" type="datetimeFigureOut">
              <a:rPr lang="en-US" smtClean="0"/>
              <a:t>23-May-26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62BB9-E7EB-49CE-A4E7-D566A6240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8BC1B-0059-4905-85BA-E5DEA923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A731-D1D8-4EA4-9153-D35EE6AA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5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EA139-11A4-4861-9670-CDDE90F4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F43049-BF92-4D99-AE49-C160A9A3F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AC37F-3882-4D83-9C0F-BBB4AED8F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AAF2E-F1DF-4326-8587-EE8773B6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4649-B21F-40F0-9D1F-4F6A6DF141CC}" type="datetimeFigureOut">
              <a:rPr lang="en-US" smtClean="0"/>
              <a:t>23-May-26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716E7-4DF0-4A01-ACBA-B15265D9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7574E-3A06-431F-80DA-F947BADE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A731-D1D8-4EA4-9153-D35EE6AA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D3C623-526A-4AB6-9402-83E4350A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F3C8C-6790-4214-94BE-1DE7DC7A5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7335F-C2D7-4013-9A19-5619AC61F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E4649-B21F-40F0-9D1F-4F6A6DF141CC}" type="datetimeFigureOut">
              <a:rPr lang="en-US" smtClean="0"/>
              <a:t>23-May-26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FC0C3-1408-4778-8CA2-FF86F27A0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64F20-5129-44E7-92C5-2779F8DB9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6A731-D1D8-4EA4-9153-D35EE6AA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5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obujstate@gmail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9C02E-F5BD-4C32-97AB-46538132D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DB4733-635A-442C-92B5-6120E3E0E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12192000" cy="533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3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9C02E-F5BD-4C32-97AB-46538132D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9ADAB814-A9A1-4B3C-AB9C-A8BB85B01C2C}"/>
              </a:ext>
            </a:extLst>
          </p:cNvPr>
          <p:cNvSpPr txBox="1"/>
          <p:nvPr/>
        </p:nvSpPr>
        <p:spPr>
          <a:xfrm>
            <a:off x="1297143" y="1387021"/>
            <a:ext cx="8825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স্বয়ংক্রিয়তা ও রোবোটিক্স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A61EBD09-BC6E-460B-92B1-0ACDC01E5953}"/>
              </a:ext>
            </a:extLst>
          </p:cNvPr>
          <p:cNvSpPr txBox="1"/>
          <p:nvPr/>
        </p:nvSpPr>
        <p:spPr>
          <a:xfrm>
            <a:off x="794906" y="3149669"/>
            <a:ext cx="5476586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এআই স্বয়ংক্রিয় গাড়ি, স্মার্ট রোবট, ও কারখানায় স্বয়ংক্রিয় মেশিনের মাধ্যমে কাজের গতি ও দক্ষতা বাড়াবে।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753D71E-6014-49DC-B347-E97A68F58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2495" y="2747404"/>
            <a:ext cx="4768284" cy="257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9C02E-F5BD-4C32-97AB-46538132D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BF327-8A9F-4631-B0DC-05991F54DD8C}"/>
              </a:ext>
            </a:extLst>
          </p:cNvPr>
          <p:cNvSpPr txBox="1"/>
          <p:nvPr/>
        </p:nvSpPr>
        <p:spPr>
          <a:xfrm>
            <a:off x="4071485" y="905881"/>
            <a:ext cx="41148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735041-E49C-4152-AC43-18E9D01E28E5}"/>
              </a:ext>
            </a:extLst>
          </p:cNvPr>
          <p:cNvSpPr txBox="1"/>
          <p:nvPr/>
        </p:nvSpPr>
        <p:spPr>
          <a:xfrm>
            <a:off x="4604885" y="1972681"/>
            <a:ext cx="33528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F5EDB5-1481-4EB3-85B2-FE9B7CABBE27}"/>
              </a:ext>
            </a:extLst>
          </p:cNvPr>
          <p:cNvSpPr txBox="1"/>
          <p:nvPr/>
        </p:nvSpPr>
        <p:spPr>
          <a:xfrm>
            <a:off x="1610425" y="3731158"/>
            <a:ext cx="8420266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বর্তমান জীবনে এ আই এর ৫ টি ব্যবহার লিখ।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9A995D-76B6-4202-8551-55334461A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8721" y="938475"/>
            <a:ext cx="1473693" cy="14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6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9C02E-F5BD-4C32-97AB-46538132D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3A21B18-048D-4FBE-A571-D4114118CE78}"/>
              </a:ext>
            </a:extLst>
          </p:cNvPr>
          <p:cNvSpPr txBox="1">
            <a:spLocks/>
          </p:cNvSpPr>
          <p:nvPr/>
        </p:nvSpPr>
        <p:spPr>
          <a:xfrm>
            <a:off x="1805050" y="1036695"/>
            <a:ext cx="5249239" cy="9498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(১০ </a:t>
            </a:r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GB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768C2F-6775-478C-B3E2-598C55A10DB6}"/>
              </a:ext>
            </a:extLst>
          </p:cNvPr>
          <p:cNvSpPr txBox="1"/>
          <p:nvPr/>
        </p:nvSpPr>
        <p:spPr>
          <a:xfrm>
            <a:off x="1805050" y="3473979"/>
            <a:ext cx="9322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পাইথন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প্রোগ্রমিং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 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২টি </a:t>
            </a:r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বুদ্ধিমত্তা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69F629-EE64-4925-B716-CD98DBD99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390" y="685829"/>
            <a:ext cx="2101759" cy="21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9C02E-F5BD-4C32-97AB-46538132D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2DD59E-1419-494F-8EAC-1E4E2B303E93}"/>
              </a:ext>
            </a:extLst>
          </p:cNvPr>
          <p:cNvSpPr txBox="1"/>
          <p:nvPr/>
        </p:nvSpPr>
        <p:spPr>
          <a:xfrm>
            <a:off x="1446811" y="3283527"/>
            <a:ext cx="952698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শিক্ষায় </a:t>
            </a:r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বুদ্ধিমত্তা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60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F71084-9BE3-4578-BD31-289DC4C5B3D9}"/>
              </a:ext>
            </a:extLst>
          </p:cNvPr>
          <p:cNvSpPr txBox="1"/>
          <p:nvPr/>
        </p:nvSpPr>
        <p:spPr>
          <a:xfrm>
            <a:off x="3124608" y="1212205"/>
            <a:ext cx="46482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BD34C-222E-4E19-B89B-6E202F252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89" y="623996"/>
            <a:ext cx="2095471" cy="20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8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9C02E-F5BD-4C32-97AB-46538132D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999.jpg">
            <a:extLst>
              <a:ext uri="{FF2B5EF4-FFF2-40B4-BE49-F238E27FC236}">
                <a16:creationId xmlns:a16="http://schemas.microsoft.com/office/drawing/2014/main" id="{86954F36-CBD0-479F-95D6-0221C3626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128" y="637310"/>
            <a:ext cx="7816786" cy="54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0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9C02E-F5BD-4C32-97AB-46538132D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B1211B-EA63-4963-B8D9-0AA90581D4C3}"/>
              </a:ext>
            </a:extLst>
          </p:cNvPr>
          <p:cNvSpPr/>
          <p:nvPr/>
        </p:nvSpPr>
        <p:spPr>
          <a:xfrm>
            <a:off x="5695293" y="2403416"/>
            <a:ext cx="5644055" cy="348417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u="sng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 </a:t>
            </a:r>
          </a:p>
          <a:p>
            <a:pPr algn="ctr"/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৬ষ্ঠ(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প্রোগ্রামিংয়ের মাধ্যমে সমস্যার সমাধান</a:t>
            </a:r>
            <a:r>
              <a:rPr lang="en-US" b="1" dirty="0">
                <a:solidFill>
                  <a:srgbClr val="7030A0"/>
                </a:solidFill>
              </a:rPr>
              <a:t>)</a:t>
            </a:r>
            <a:endParaRPr lang="en-US" sz="28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৪5 </a:t>
            </a:r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E5CB3-CAA7-42FF-AC9D-0B5C00FEB4BB}"/>
              </a:ext>
            </a:extLst>
          </p:cNvPr>
          <p:cNvSpPr txBox="1"/>
          <p:nvPr/>
        </p:nvSpPr>
        <p:spPr>
          <a:xfrm>
            <a:off x="3752193" y="538655"/>
            <a:ext cx="3886200" cy="1530548"/>
          </a:xfrm>
          <a:prstGeom prst="flowChartPunchedTap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99C2B9-2D87-40E4-89E5-928C44D8581F}"/>
              </a:ext>
            </a:extLst>
          </p:cNvPr>
          <p:cNvGrpSpPr/>
          <p:nvPr/>
        </p:nvGrpSpPr>
        <p:grpSpPr>
          <a:xfrm>
            <a:off x="381000" y="2403416"/>
            <a:ext cx="4648200" cy="3508653"/>
            <a:chOff x="381000" y="2403416"/>
            <a:chExt cx="4114800" cy="350865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306F41-BDF0-42BF-9EAE-21E7AE6BF5C5}"/>
                </a:ext>
              </a:extLst>
            </p:cNvPr>
            <p:cNvSpPr txBox="1"/>
            <p:nvPr/>
          </p:nvSpPr>
          <p:spPr>
            <a:xfrm>
              <a:off x="381000" y="2403416"/>
              <a:ext cx="4114800" cy="3508653"/>
            </a:xfrm>
            <a:prstGeom prst="rect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u="sng" dirty="0" err="1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5400" b="1" u="sng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u="sng" dirty="0" err="1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5400" b="1" u="sng" dirty="0">
                <a:latin typeface="NikoshBAN" pitchFamily="2" charset="0"/>
                <a:cs typeface="NikoshBAN" pitchFamily="2" charset="0"/>
              </a:endParaRPr>
            </a:p>
            <a:p>
              <a:endParaRPr lang="en-US" sz="24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সোহেল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রানা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সিনিয়র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আইসিটি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রাজশাহী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স্যাটেলাইট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টাউন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হাই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স্কুল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মোবাইলঃ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০১৭১৯ ৪০২৬৭০</a:t>
              </a:r>
            </a:p>
            <a:p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ইমেইলঃ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sobujstate@gmail.com</a:t>
              </a:r>
              <a:endPara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24BCEEA-B10B-460E-BEEE-85FB802F4AB3}"/>
                </a:ext>
              </a:extLst>
            </p:cNvPr>
            <p:cNvGrpSpPr/>
            <p:nvPr/>
          </p:nvGrpSpPr>
          <p:grpSpPr>
            <a:xfrm>
              <a:off x="3524249" y="3352800"/>
              <a:ext cx="971551" cy="914400"/>
              <a:chOff x="533400" y="1219200"/>
              <a:chExt cx="1295400" cy="1219200"/>
            </a:xfrm>
          </p:grpSpPr>
          <p:pic>
            <p:nvPicPr>
              <p:cNvPr id="9" name="Picture 1" descr="C:\Users\16\Desktop\IMG-20251215-WA0005.jpg">
                <a:extLst>
                  <a:ext uri="{FF2B5EF4-FFF2-40B4-BE49-F238E27FC236}">
                    <a16:creationId xmlns:a16="http://schemas.microsoft.com/office/drawing/2014/main" id="{55333E84-2BF8-4E61-B414-2CBFDFA497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3400" y="1219200"/>
                <a:ext cx="1295400" cy="1219200"/>
              </a:xfrm>
              <a:prstGeom prst="rect">
                <a:avLst/>
              </a:prstGeom>
              <a:noFill/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DCD7A01-1CB8-4B4B-8ECB-9C477DE63065}"/>
                  </a:ext>
                </a:extLst>
              </p:cNvPr>
              <p:cNvSpPr/>
              <p:nvPr/>
            </p:nvSpPr>
            <p:spPr>
              <a:xfrm>
                <a:off x="533400" y="1219200"/>
                <a:ext cx="1295400" cy="1219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59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9C02E-F5BD-4C32-97AB-46538132D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859DAA49-7872-4322-B2C0-B2BEFB7E3A3A}"/>
              </a:ext>
            </a:extLst>
          </p:cNvPr>
          <p:cNvSpPr txBox="1"/>
          <p:nvPr/>
        </p:nvSpPr>
        <p:spPr>
          <a:xfrm>
            <a:off x="3058803" y="963116"/>
            <a:ext cx="561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কিছু ছবি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A5B83C-0FAC-48E0-B743-837226D07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74" y="2075872"/>
            <a:ext cx="4811120" cy="2706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7DA32F-F5A6-4068-81F6-1BC7A1FBD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6" y="1924057"/>
            <a:ext cx="3735190" cy="2963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BDBD9F-1BB8-4123-9EC1-40F9813E946A}"/>
              </a:ext>
            </a:extLst>
          </p:cNvPr>
          <p:cNvSpPr txBox="1"/>
          <p:nvPr/>
        </p:nvSpPr>
        <p:spPr>
          <a:xfrm>
            <a:off x="2612041" y="4921867"/>
            <a:ext cx="5392376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পাইথন প্রোগ্রামিং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6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B8CDFA17-0597-405A-B31E-E66D7F28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237" y="1892655"/>
            <a:ext cx="4568392" cy="2990272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EC988D8E-E018-47BF-9C0E-0DAB382B0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95" y="1892655"/>
            <a:ext cx="4936805" cy="29902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A5404B-8636-4180-ACFC-DB903202409B}"/>
              </a:ext>
            </a:extLst>
          </p:cNvPr>
          <p:cNvSpPr txBox="1"/>
          <p:nvPr/>
        </p:nvSpPr>
        <p:spPr>
          <a:xfrm>
            <a:off x="3163486" y="5425640"/>
            <a:ext cx="5574114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বুদ্ধিমত্তা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3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9C02E-F5BD-4C32-97AB-46538132D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7D185F-1826-49BB-8D8D-558363659EF9}"/>
              </a:ext>
            </a:extLst>
          </p:cNvPr>
          <p:cNvSpPr txBox="1"/>
          <p:nvPr/>
        </p:nvSpPr>
        <p:spPr>
          <a:xfrm>
            <a:off x="1381341" y="2820985"/>
            <a:ext cx="969486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পাইথন প্রোগ্রামিং এবং কৃত্রিম বুদ্ধিমত্তা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6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9C02E-F5BD-4C32-97AB-46538132D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D1E9A317-EE8D-4A8D-9AC0-0A4CDC448E4A}"/>
              </a:ext>
            </a:extLst>
          </p:cNvPr>
          <p:cNvSpPr txBox="1"/>
          <p:nvPr/>
        </p:nvSpPr>
        <p:spPr>
          <a:xfrm>
            <a:off x="1288978" y="3429000"/>
            <a:ext cx="9268186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পাইথন কী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পাইথন প্রোগ্রামের বৈশিষ্ট্য সম্পর্কে</a:t>
            </a:r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পাইথন কিভাবে কৃত্রিম বুদ্ধিমত্তা তৈরিতে সহায়তা করে সে সম্পর্কে</a:t>
            </a:r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ACE2C6-A724-4EFF-963A-E927AD340E22}"/>
              </a:ext>
            </a:extLst>
          </p:cNvPr>
          <p:cNvSpPr txBox="1">
            <a:spLocks/>
          </p:cNvSpPr>
          <p:nvPr/>
        </p:nvSpPr>
        <p:spPr>
          <a:xfrm>
            <a:off x="1541189" y="1589578"/>
            <a:ext cx="8169311" cy="828120"/>
          </a:xfrm>
          <a:prstGeom prst="rect">
            <a:avLst/>
          </a:prstGeom>
          <a:solidFill>
            <a:srgbClr val="7030A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শিক্ষার্থীরা---  </a:t>
            </a:r>
            <a:endParaRPr lang="en-US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6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9C02E-F5BD-4C32-97AB-46538132D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E9F1860B-71CA-4737-9B9F-D1BC593458B1}"/>
              </a:ext>
            </a:extLst>
          </p:cNvPr>
          <p:cNvSpPr txBox="1"/>
          <p:nvPr/>
        </p:nvSpPr>
        <p:spPr>
          <a:xfrm>
            <a:off x="1209965" y="3198167"/>
            <a:ext cx="10141526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পাইথন প্রোগ্রামিং হল পাইথন ভাষা ব্যবহার করে কম্পিউটারের জন্য নির্দেশনা বা প্রোগ্রাম তৈরি করার প্রক্রিয়া।এটি একটি উচ্চ স্তরের (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high-level),</a:t>
            </a:r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ব্যাখ্যাযোগ্য (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interpreted) </a:t>
            </a:r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অবজেক্ট-ওরিয়েন্টেড (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object-oriented) </a:t>
            </a:r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 ভাষা, যা সহজ সিনট্যাক্স এবং বহুমুখী ব্যবহারের জন্য জনপ্রিয়।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0F1FBBC6-CDB8-472C-8745-54512C4456B5}"/>
              </a:ext>
            </a:extLst>
          </p:cNvPr>
          <p:cNvSpPr txBox="1"/>
          <p:nvPr/>
        </p:nvSpPr>
        <p:spPr>
          <a:xfrm>
            <a:off x="3726224" y="1742787"/>
            <a:ext cx="416163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পাইথন প্রোগ্রামিং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4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9C02E-F5BD-4C32-97AB-46538132D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7D705E52-0C7F-422D-A9F0-32CAB58242F7}"/>
              </a:ext>
            </a:extLst>
          </p:cNvPr>
          <p:cNvSpPr txBox="1"/>
          <p:nvPr/>
        </p:nvSpPr>
        <p:spPr>
          <a:xfrm>
            <a:off x="2933445" y="987138"/>
            <a:ext cx="632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পাইথনের ইতিহাস</a:t>
            </a:r>
            <a:endParaRPr lang="en-US" sz="7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3ED11C9-2D7F-4590-95A8-68CB8B83FD38}"/>
              </a:ext>
            </a:extLst>
          </p:cNvPr>
          <p:cNvSpPr txBox="1"/>
          <p:nvPr/>
        </p:nvSpPr>
        <p:spPr>
          <a:xfrm>
            <a:off x="677287" y="2887519"/>
            <a:ext cx="1042482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পাইথন ভাষা তৈরি করেন গুইডো ভ্যান রসুম (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Guido van Rossum), </a:t>
            </a: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এটি প্রথম প্রকাশিত হয় ১৯৯১ সালে।তিনি 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ABC </a:t>
            </a: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থেকে অনুপ্রাণিত হয়ে একটি সহজ ও পাঠযোগ্য প্রোগ্রামিং ভাষা তৈরি করতে চান।পাইথন ধাপে ধাপে উন্নত হয়ে এখন ডাটা সায়েন্স, এআই, ওয়েব ডেভেলপমেন্ট সহ বহু ক্ষেত্রে ব্যবহৃত হচ্ছে।</a:t>
            </a:r>
            <a:b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সহজ সিনট্যাক্স ও বিশাল লাইব্রেরির কারণে এটি বিশ্বের অন্যতম জনপ্রিয় ভাষা হয়ে উঠেছে!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8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9C02E-F5BD-4C32-97AB-46538132D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1DD1C7AF-D758-478D-AEF7-735CE960FD94}"/>
              </a:ext>
            </a:extLst>
          </p:cNvPr>
          <p:cNvSpPr txBox="1"/>
          <p:nvPr/>
        </p:nvSpPr>
        <p:spPr>
          <a:xfrm>
            <a:off x="1914179" y="1234210"/>
            <a:ext cx="744855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পাইথন ও কৃত্রিম বুদ্ধিমত্তা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DB46662-E8EA-4071-A996-B439961FF4A7}"/>
              </a:ext>
            </a:extLst>
          </p:cNvPr>
          <p:cNvSpPr txBox="1"/>
          <p:nvPr/>
        </p:nvSpPr>
        <p:spPr>
          <a:xfrm>
            <a:off x="1166034" y="3062964"/>
            <a:ext cx="964051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পাইথন এআই (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Artificial Intelligence) </a:t>
            </a:r>
            <a:r>
              <a:rPr lang="bn-BD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করতে মেশিন লার্নিং ও ডীপ লার্নিং লাইব্রেরি (যেমন 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TensorFlow, Scikit-learn,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PyTorch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করে।এতে বড় ডাটাসেট বিশ্লেষণ, প্যাটার্ন চিনতে পারা ও স্বয়ংক্রিয় সিদ্ধান্ত নেওয়া সম্ভব হয়।সহজ সিনট্যাক্স ও শক্তিশালী অ্যালগরিদমের কারণে পাইথন এআই মডেল প্রশিক্ষণ ও ব্যবহার সহজ করে।এআই দিয়ে চ্যাটবট, ছবি শনাক্তকরণ, স্বয়ংক্রিয় সুপারিশ সিস্টেম ইত্যাদি তৈরি করা যায়!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5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370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2026-05-23T17:06:50Z</dcterms:created>
  <dcterms:modified xsi:type="dcterms:W3CDTF">2026-05-23T18:22:50Z</dcterms:modified>
</cp:coreProperties>
</file>