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58" r:id="rId5"/>
    <p:sldId id="272" r:id="rId6"/>
    <p:sldId id="275" r:id="rId7"/>
    <p:sldId id="273" r:id="rId8"/>
    <p:sldId id="259" r:id="rId9"/>
    <p:sldId id="274" r:id="rId10"/>
    <p:sldId id="276" r:id="rId11"/>
    <p:sldId id="260" r:id="rId12"/>
    <p:sldId id="263" r:id="rId13"/>
    <p:sldId id="261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70" y="78"/>
      </p:cViewPr>
      <p:guideLst>
        <p:guide orient="horz" pos="211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E4232-440B-3595-6E94-581A5742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6DAEF-3F99-B7AB-3A51-C554D2D7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5800-0E9A-5772-71EA-47996D22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7FD8-E01F-4743-851C-8D7BBF87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4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492C-A85F-E349-A28C-E4E430DF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7415B-AF1E-C936-7B43-15DB43C53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25582-118D-124D-F5B5-3CB548CC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EE89B-E666-549E-5B02-197F2C26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B8B7B-4C4D-E34E-5AF0-3972A393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7FD8-E01F-4743-851C-8D7BBF87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0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E290F-D377-154A-E509-EE17C9289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04B01-8485-D112-27B4-19D263061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2A510-0632-8D3F-52BF-05F37083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CF5E4-6085-F5AE-4D27-46A86EB1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391BE-278A-A867-CF0E-116F3BEB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7FD8-E01F-4743-851C-8D7BBF87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7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692F-D1A0-D9E1-95BA-15F8D7680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3DF03-24C4-DF16-37C8-D4CC38BCA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AFFBF-B6C1-3F94-0A69-3FEB564D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52EA9-C06B-C384-B2EA-786BEC11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75B2-2DED-F5AC-E5ED-46773A2A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7FD8-E01F-4743-851C-8D7BBF87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E44D-F3E3-0E39-C086-3CB5D406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F2B74-E165-55D6-66FE-61A0B2F99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3C7D7-C29B-33A2-5270-379B35CE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D5788-0BEB-75D1-17CB-0F7D4226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731E6-E499-8582-0C05-DADEF1A7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7FD8-E01F-4743-851C-8D7BBF87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7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C399-7B48-FFEB-6DE4-D992C8E3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7A37D-B815-2758-F939-C2044A8C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69CE4-598B-F4D4-DB76-DCE55D9C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7170E-136D-52F0-93D7-9E19B579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D63A-F920-544C-074B-B89E91AB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7FD8-E01F-4743-851C-8D7BBF87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4C3F-5060-1DAA-28E7-425A3B5D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A8F8-6FF2-6336-ABED-00F9E1091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26CD7-1CF0-1840-A387-C6E1355D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4C3BC-C60B-C8EC-32A7-6CE11643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B3629-CABC-A8E7-7DF1-A910F117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2B27C-1045-48C7-9163-C64EEA78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7FD8-E01F-4743-851C-8D7BBF87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7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70B5-DB59-8E00-E4D7-888B1F7A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9C097-2E09-C32B-2288-809FB78A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604A1-7775-6E0C-2BB1-F2D90672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6DBC1-C5F1-2A85-2938-EF7B3A9B5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32C1-05AC-61B1-2228-DF815C4AE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1F82E-3297-59F2-E7B2-85AF61DB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D79BCC-77F9-37B7-99E0-75AA8C76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7A14B-7F61-17DD-48DC-8D71B703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7FD8-E01F-4743-851C-8D7BBF87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6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1DD5-6321-A448-F010-169048BA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35777-E96C-3ACB-1EA9-E16CE631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11015-C584-5066-32C3-D0A58050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56645-3795-97A8-269E-388E77DB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7FD8-E01F-4743-851C-8D7BBF87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8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5B1A-4138-974B-238D-99E75BBE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5D77-6E1A-8D64-2BF8-141769AC1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7E1E2-9AC5-0AE8-7106-F483E94B6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C25B9-6D90-7EDA-7454-C7D16729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10955-C16F-2102-AE8D-C5ECF231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D9E60-82E1-B46A-2DD9-923F20EE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7FD8-E01F-4743-851C-8D7BBF87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9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A1B0-4AF1-2804-9369-A871F26C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3A91A-14F7-1373-78EE-E272D2A7D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8E91A-9039-ACB0-7D5C-4A04F0667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BB241-6E09-8D94-EEC2-74318BDE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DF518-45D1-6D61-496F-51D6A722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FD857-B6DF-C80D-7518-78E3685C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7FD8-E01F-4743-851C-8D7BBF87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115F2-D212-09A0-ACDF-E5650906B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D173-4CD2-4024-90C6-AAE70DAB002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1945-7880-A208-E9DC-94850FD4C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tahminatuhin02@gmail.com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1D4EE-2DB3-FD80-040F-D761F7600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060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03701/teacher-by-woofe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age.googleapis.com/dfgzehendlyzle/cute-cartoon-flower-png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illustration-woman-teacher-standing-whiteboard-eps-vector-illustration-image57068177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6D7491D-A11B-0A79-01B4-0616C2C48123}"/>
              </a:ext>
            </a:extLst>
          </p:cNvPr>
          <p:cNvGrpSpPr/>
          <p:nvPr/>
        </p:nvGrpSpPr>
        <p:grpSpPr>
          <a:xfrm>
            <a:off x="3149601" y="2501900"/>
            <a:ext cx="5753100" cy="2438400"/>
            <a:chOff x="3149601" y="2501900"/>
            <a:chExt cx="5753100" cy="24384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EB7AB81-C034-9012-562D-CFA360E3CEDC}"/>
                </a:ext>
              </a:extLst>
            </p:cNvPr>
            <p:cNvSpPr/>
            <p:nvPr/>
          </p:nvSpPr>
          <p:spPr>
            <a:xfrm>
              <a:off x="3149601" y="2540000"/>
              <a:ext cx="5753100" cy="2400300"/>
            </a:xfrm>
            <a:prstGeom prst="roundRect">
              <a:avLst>
                <a:gd name="adj" fmla="val 3554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FC8441-13F1-FE14-678E-9C82F0FDC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>
            <a:xfrm>
              <a:off x="3309257" y="2501900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10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AFD085-C705-31DA-6221-57CB8C07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0" y="379789"/>
            <a:ext cx="4699000" cy="2145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DC55B8-4990-8AC3-62DB-D91727687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6300" y="3352800"/>
            <a:ext cx="7048500" cy="9572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9918D-F8FE-9534-DF65-F5B0731B5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0" y="2197100"/>
            <a:ext cx="3721100" cy="2627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8EA298-E0A6-7DE9-51E2-AC732E947A13}"/>
              </a:ext>
            </a:extLst>
          </p:cNvPr>
          <p:cNvSpPr txBox="1"/>
          <p:nvPr/>
        </p:nvSpPr>
        <p:spPr>
          <a:xfrm>
            <a:off x="2590800" y="4660900"/>
            <a:ext cx="167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24DF6-8D20-A39B-8FB1-11F75DC06BE8}"/>
              </a:ext>
            </a:extLst>
          </p:cNvPr>
          <p:cNvSpPr txBox="1"/>
          <p:nvPr/>
        </p:nvSpPr>
        <p:spPr>
          <a:xfrm>
            <a:off x="2590800" y="4660900"/>
            <a:ext cx="444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1BD49-5DDD-F386-D233-AB4CD609EA78}"/>
              </a:ext>
            </a:extLst>
          </p:cNvPr>
          <p:cNvSpPr txBox="1"/>
          <p:nvPr/>
        </p:nvSpPr>
        <p:spPr>
          <a:xfrm>
            <a:off x="6845300" y="1052402"/>
            <a:ext cx="273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0521 0.003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7D8FC0-A83F-AE36-C937-115450FA9159}"/>
              </a:ext>
            </a:extLst>
          </p:cNvPr>
          <p:cNvSpPr txBox="1"/>
          <p:nvPr/>
        </p:nvSpPr>
        <p:spPr>
          <a:xfrm>
            <a:off x="3829922" y="842068"/>
            <a:ext cx="639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1128C-5258-6E2E-8AC8-0C0ACDD17075}"/>
              </a:ext>
            </a:extLst>
          </p:cNvPr>
          <p:cNvSpPr txBox="1"/>
          <p:nvPr/>
        </p:nvSpPr>
        <p:spPr>
          <a:xfrm>
            <a:off x="2799443" y="5083692"/>
            <a:ext cx="2728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108742-E782-1851-4788-13B0FFA1A298}"/>
              </a:ext>
            </a:extLst>
          </p:cNvPr>
          <p:cNvSpPr txBox="1"/>
          <p:nvPr/>
        </p:nvSpPr>
        <p:spPr>
          <a:xfrm>
            <a:off x="9013371" y="5027607"/>
            <a:ext cx="150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0E90A0-A312-200A-899A-A43E340626B9}"/>
              </a:ext>
            </a:extLst>
          </p:cNvPr>
          <p:cNvSpPr txBox="1"/>
          <p:nvPr/>
        </p:nvSpPr>
        <p:spPr>
          <a:xfrm>
            <a:off x="3829922" y="1580880"/>
            <a:ext cx="564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D448B-0085-A899-2B56-95450BD2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3" y="2355482"/>
            <a:ext cx="2728210" cy="2728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99833-C55A-1027-E150-1E99C08F1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355482"/>
            <a:ext cx="2619375" cy="2728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183E9-0F3F-2FAB-C1AE-9D72BAC94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189" y="2355482"/>
            <a:ext cx="2619375" cy="2728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53BD97-DEE6-562E-A29E-3BDCCC0C8AB9}"/>
              </a:ext>
            </a:extLst>
          </p:cNvPr>
          <p:cNvSpPr txBox="1"/>
          <p:nvPr/>
        </p:nvSpPr>
        <p:spPr>
          <a:xfrm>
            <a:off x="5664819" y="5021801"/>
            <a:ext cx="2728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68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3" grpId="0"/>
      <p:bldP spid="2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A8957-6739-FF64-1E27-249829F6931E}"/>
              </a:ext>
            </a:extLst>
          </p:cNvPr>
          <p:cNvSpPr txBox="1"/>
          <p:nvPr/>
        </p:nvSpPr>
        <p:spPr>
          <a:xfrm>
            <a:off x="6774003" y="800154"/>
            <a:ext cx="3377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292A5-76EB-D8A9-6E2E-F65CFA0C3EFF}"/>
              </a:ext>
            </a:extLst>
          </p:cNvPr>
          <p:cNvSpPr txBox="1"/>
          <p:nvPr/>
        </p:nvSpPr>
        <p:spPr>
          <a:xfrm>
            <a:off x="5689599" y="4812703"/>
            <a:ext cx="179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D95F8E-FB75-CCB9-EB4B-E737C5156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7253" y="882849"/>
            <a:ext cx="8044693" cy="51787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8CF0A5-7FD9-B6FF-3671-9BED2C1702B3}"/>
              </a:ext>
            </a:extLst>
          </p:cNvPr>
          <p:cNvSpPr txBox="1"/>
          <p:nvPr/>
        </p:nvSpPr>
        <p:spPr>
          <a:xfrm>
            <a:off x="4271894" y="1455390"/>
            <a:ext cx="486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জর,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ছ,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34A73E-FAC1-E249-AFA9-1547255C7F9F}"/>
              </a:ext>
            </a:extLst>
          </p:cNvPr>
          <p:cNvSpPr txBox="1"/>
          <p:nvPr/>
        </p:nvSpPr>
        <p:spPr>
          <a:xfrm>
            <a:off x="4330700" y="2358824"/>
            <a:ext cx="520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291481-5E01-9BDA-C180-79768EC21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462894" y="3663080"/>
            <a:ext cx="1733550" cy="2647950"/>
          </a:xfrm>
          <a:prstGeom prst="rect">
            <a:avLst/>
          </a:prstGeom>
        </p:spPr>
      </p:pic>
      <p:sp>
        <p:nvSpPr>
          <p:cNvPr id="26" name="Teardrop 25">
            <a:extLst>
              <a:ext uri="{FF2B5EF4-FFF2-40B4-BE49-F238E27FC236}">
                <a16:creationId xmlns:a16="http://schemas.microsoft.com/office/drawing/2014/main" id="{B3AF9F10-4D6B-F3FA-2318-91913A2203AF}"/>
              </a:ext>
            </a:extLst>
          </p:cNvPr>
          <p:cNvSpPr/>
          <p:nvPr/>
        </p:nvSpPr>
        <p:spPr>
          <a:xfrm rot="1968578">
            <a:off x="6367632" y="3943204"/>
            <a:ext cx="1545926" cy="1738997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28981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4D454-B22D-AEF5-D4EA-9E189B34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1523073"/>
            <a:ext cx="6984999" cy="3659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9A9E25-CD06-7CCE-3828-B30A9838DF35}"/>
              </a:ext>
            </a:extLst>
          </p:cNvPr>
          <p:cNvSpPr txBox="1"/>
          <p:nvPr/>
        </p:nvSpPr>
        <p:spPr>
          <a:xfrm>
            <a:off x="4000500" y="1915405"/>
            <a:ext cx="516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A347D-75F8-36BD-4490-3F18D8D86DDB}"/>
              </a:ext>
            </a:extLst>
          </p:cNvPr>
          <p:cNvSpPr txBox="1"/>
          <p:nvPr/>
        </p:nvSpPr>
        <p:spPr>
          <a:xfrm>
            <a:off x="4279901" y="3484791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F98AE-5A7C-20E6-4F76-F496E97AEA13}"/>
              </a:ext>
            </a:extLst>
          </p:cNvPr>
          <p:cNvSpPr txBox="1"/>
          <p:nvPr/>
        </p:nvSpPr>
        <p:spPr>
          <a:xfrm>
            <a:off x="5187951" y="3519289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BBF40-8AEB-6D71-0E21-B40FE01655E4}"/>
              </a:ext>
            </a:extLst>
          </p:cNvPr>
          <p:cNvSpPr txBox="1"/>
          <p:nvPr/>
        </p:nvSpPr>
        <p:spPr>
          <a:xfrm>
            <a:off x="6235701" y="3516750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89B12-8FB7-F09B-4DB6-2AA12136B1AA}"/>
              </a:ext>
            </a:extLst>
          </p:cNvPr>
          <p:cNvSpPr txBox="1"/>
          <p:nvPr/>
        </p:nvSpPr>
        <p:spPr>
          <a:xfrm>
            <a:off x="7321550" y="3543300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16354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E5F2B4-3E94-BB41-64DC-606945E18865}"/>
              </a:ext>
            </a:extLst>
          </p:cNvPr>
          <p:cNvSpPr txBox="1"/>
          <p:nvPr/>
        </p:nvSpPr>
        <p:spPr>
          <a:xfrm>
            <a:off x="2970031" y="1520067"/>
            <a:ext cx="625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43D5E-8784-7154-90A4-58699FD99F14}"/>
              </a:ext>
            </a:extLst>
          </p:cNvPr>
          <p:cNvSpPr txBox="1"/>
          <p:nvPr/>
        </p:nvSpPr>
        <p:spPr>
          <a:xfrm>
            <a:off x="2134653" y="3287291"/>
            <a:ext cx="783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19A81-0816-F232-BFCC-BB9261E9B2EC}"/>
              </a:ext>
            </a:extLst>
          </p:cNvPr>
          <p:cNvSpPr txBox="1"/>
          <p:nvPr/>
        </p:nvSpPr>
        <p:spPr>
          <a:xfrm>
            <a:off x="3251291" y="3306606"/>
            <a:ext cx="783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80C68-1435-D752-5ECE-CB435E8EE1C5}"/>
              </a:ext>
            </a:extLst>
          </p:cNvPr>
          <p:cNvSpPr txBox="1"/>
          <p:nvPr/>
        </p:nvSpPr>
        <p:spPr>
          <a:xfrm>
            <a:off x="4381499" y="3306607"/>
            <a:ext cx="783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D985D-92E5-FA91-E5AA-C71616F6F272}"/>
              </a:ext>
            </a:extLst>
          </p:cNvPr>
          <p:cNvSpPr txBox="1"/>
          <p:nvPr/>
        </p:nvSpPr>
        <p:spPr>
          <a:xfrm>
            <a:off x="3989613" y="4457868"/>
            <a:ext cx="783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83151-5FE8-63BC-B49F-FEF98771348A}"/>
              </a:ext>
            </a:extLst>
          </p:cNvPr>
          <p:cNvSpPr txBox="1"/>
          <p:nvPr/>
        </p:nvSpPr>
        <p:spPr>
          <a:xfrm>
            <a:off x="2409464" y="4322270"/>
            <a:ext cx="783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B11FC-5F63-339F-B9B9-B3597DEC5D62}"/>
              </a:ext>
            </a:extLst>
          </p:cNvPr>
          <p:cNvSpPr txBox="1"/>
          <p:nvPr/>
        </p:nvSpPr>
        <p:spPr>
          <a:xfrm>
            <a:off x="3557767" y="2166398"/>
            <a:ext cx="492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EC32F-13EA-C378-D9C1-F8A3F73F6A9F}"/>
              </a:ext>
            </a:extLst>
          </p:cNvPr>
          <p:cNvSpPr txBox="1"/>
          <p:nvPr/>
        </p:nvSpPr>
        <p:spPr>
          <a:xfrm>
            <a:off x="4381499" y="3306606"/>
            <a:ext cx="783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34733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00468 0.35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1F8545-1054-E0DB-F12C-EAC297DBB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496" y="1668839"/>
            <a:ext cx="6348435" cy="5435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CE715-6FAE-A35A-823E-052A0BA5E9BA}"/>
              </a:ext>
            </a:extLst>
          </p:cNvPr>
          <p:cNvSpPr txBox="1"/>
          <p:nvPr/>
        </p:nvSpPr>
        <p:spPr>
          <a:xfrm>
            <a:off x="5907582" y="1833940"/>
            <a:ext cx="2676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pic>
        <p:nvPicPr>
          <p:cNvPr id="5" name="Picture 4" descr="Hand with pen png Images - Free Download on Freepik">
            <a:extLst>
              <a:ext uri="{FF2B5EF4-FFF2-40B4-BE49-F238E27FC236}">
                <a16:creationId xmlns:a16="http://schemas.microsoft.com/office/drawing/2014/main" id="{6C33494D-7256-6CFA-B58A-60BF3481AE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352" t="5832"/>
          <a:stretch>
            <a:fillRect/>
          </a:stretch>
        </p:blipFill>
        <p:spPr>
          <a:xfrm rot="21236592">
            <a:off x="5919866" y="1768344"/>
            <a:ext cx="2016961" cy="2474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36BB3-FC39-898F-B342-B976B5A21032}"/>
              </a:ext>
            </a:extLst>
          </p:cNvPr>
          <p:cNvSpPr txBox="1"/>
          <p:nvPr/>
        </p:nvSpPr>
        <p:spPr>
          <a:xfrm>
            <a:off x="3846286" y="727838"/>
            <a:ext cx="493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420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-0.0287 L -0.03906 -0.02847 C -0.03698 -0.03425 -0.03516 -0.04004 -0.03281 -0.04537 C -0.03203 -0.04745 -0.02917 -0.04861 -0.02969 -0.05092 C -0.03047 -0.05416 -0.03333 -0.05324 -0.0349 -0.05463 C -0.03607 -0.05578 -0.03685 -0.05763 -0.03802 -0.05833 C -0.03997 -0.05972 -0.04948 -0.0618 -0.05052 -0.06203 C -0.05013 -0.06574 -0.04948 -0.07592 -0.0474 -0.0787 C -0.04414 -0.08356 -0.03997 -0.08564 -0.03594 -0.08796 C -0.03073 -0.0875 -0.02552 -0.0875 -0.02031 -0.08611 C -0.0138 -0.08449 -0.01602 -0.08148 -0.01094 -0.075 C -0.01016 -0.07407 -0.00885 -0.07384 -0.00781 -0.07314 C -0.00755 -0.06944 -0.00729 -0.06574 -0.00677 -0.06203 C -0.00625 -0.05833 -0.00534 -0.05486 -0.00469 -0.05092 C -0.0043 -0.04861 -0.00404 -0.04606 -0.00365 -0.04351 C -0.00339 -0.0324 -0.0026 -0.02129 -0.0026 -0.01018 C -0.0026 -0.00463 -0.003 -0.02152 -0.00365 -0.02685 C -0.00417 -0.03009 -0.00508 -0.0331 -0.00573 -0.03611 C -0.00612 -0.04421 -0.00625 -0.05231 -0.00677 -0.06018 C -0.00703 -0.06226 -0.00768 -0.06388 -0.00781 -0.06574 C -0.00833 -0.07083 -0.00846 -0.07569 -0.00885 -0.08055 C -0.00912 -0.0831 -0.01094 -0.08634 -0.0099 -0.08796 C -0.00912 -0.08958 -0.00781 -0.08564 -0.00677 -0.08425 C -0.00404 -0.08495 -0.0013 -0.08518 0.00156 -0.08611 C 0.00365 -0.08703 0.0056 -0.08912 0.00781 -0.08981 L 0.01302 -0.09166 C 0.01641 -0.0912 0.01992 -0.0912 0.02344 -0.08981 C 0.02487 -0.08935 0.02617 -0.0875 0.0276 -0.08611 L 0.02969 -0.08425 L 0.02969 -0.08402 " pathEditMode="relative" rAng="0" ptsTypes="AAAAAAAAAAAAAAAAAAAAAAAAA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7F430-650E-D3AD-EF41-93A65074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1" y="920750"/>
            <a:ext cx="9398000" cy="4864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8B45D-45C6-D9C3-1248-0EC58D4E48C0}"/>
              </a:ext>
            </a:extLst>
          </p:cNvPr>
          <p:cNvSpPr txBox="1"/>
          <p:nvPr/>
        </p:nvSpPr>
        <p:spPr>
          <a:xfrm>
            <a:off x="4871355" y="1229141"/>
            <a:ext cx="300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F1BC4-4A29-8167-8C33-CDD7E2CF225D}"/>
              </a:ext>
            </a:extLst>
          </p:cNvPr>
          <p:cNvSpPr txBox="1"/>
          <p:nvPr/>
        </p:nvSpPr>
        <p:spPr>
          <a:xfrm>
            <a:off x="3200401" y="2152471"/>
            <a:ext cx="735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8EE80-FD12-E566-B146-49014C172457}"/>
              </a:ext>
            </a:extLst>
          </p:cNvPr>
          <p:cNvSpPr txBox="1"/>
          <p:nvPr/>
        </p:nvSpPr>
        <p:spPr>
          <a:xfrm>
            <a:off x="3216728" y="3459034"/>
            <a:ext cx="6647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</p:spTree>
    <p:extLst>
      <p:ext uri="{BB962C8B-B14F-4D97-AF65-F5344CB8AC3E}">
        <p14:creationId xmlns:p14="http://schemas.microsoft.com/office/powerpoint/2010/main" val="4055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DF7BD5-F30C-5AB9-7836-98EC0B2B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9" y="1027291"/>
            <a:ext cx="7954191" cy="4651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82C9C-584A-786B-BB9C-ECE186037EE9}"/>
              </a:ext>
            </a:extLst>
          </p:cNvPr>
          <p:cNvSpPr txBox="1"/>
          <p:nvPr/>
        </p:nvSpPr>
        <p:spPr>
          <a:xfrm>
            <a:off x="4321629" y="2080018"/>
            <a:ext cx="307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FF566-C981-1FA8-325E-252F88EF8953}"/>
              </a:ext>
            </a:extLst>
          </p:cNvPr>
          <p:cNvSpPr txBox="1"/>
          <p:nvPr/>
        </p:nvSpPr>
        <p:spPr>
          <a:xfrm>
            <a:off x="3552553" y="3455910"/>
            <a:ext cx="552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50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C4C7EC-7291-D5B8-723E-DD62CC7AEF7F}"/>
              </a:ext>
            </a:extLst>
          </p:cNvPr>
          <p:cNvSpPr txBox="1"/>
          <p:nvPr/>
        </p:nvSpPr>
        <p:spPr>
          <a:xfrm>
            <a:off x="3069771" y="1500414"/>
            <a:ext cx="6850743" cy="17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80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285A4-01B4-97AA-A2CC-3587E9899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3566886"/>
            <a:ext cx="1790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6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7ADC0B-5A6B-D126-D5D3-1A79E4D7D75C}"/>
              </a:ext>
            </a:extLst>
          </p:cNvPr>
          <p:cNvGrpSpPr/>
          <p:nvPr/>
        </p:nvGrpSpPr>
        <p:grpSpPr>
          <a:xfrm>
            <a:off x="7238984" y="1843876"/>
            <a:ext cx="3737382" cy="3665094"/>
            <a:chOff x="7824652" y="1056911"/>
            <a:chExt cx="3918857" cy="55226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623647-1AAD-0B5B-9F90-0980BE7B8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71"/>
            <a:stretch>
              <a:fillRect/>
            </a:stretch>
          </p:blipFill>
          <p:spPr>
            <a:xfrm>
              <a:off x="7824652" y="1056911"/>
              <a:ext cx="3918857" cy="55226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AA63C1-2851-4AB1-98E4-3220D2B4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0" y="1765119"/>
              <a:ext cx="2533650" cy="24860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6B27E89-6CFA-8C22-BD15-DABA33B3C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66" y="1843876"/>
            <a:ext cx="4929352" cy="3515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5AC20-3EBF-7377-443D-2CF3CF753C64}"/>
              </a:ext>
            </a:extLst>
          </p:cNvPr>
          <p:cNvSpPr txBox="1"/>
          <p:nvPr/>
        </p:nvSpPr>
        <p:spPr>
          <a:xfrm>
            <a:off x="1553028" y="2095361"/>
            <a:ext cx="3927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তাহমিনা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কুলাউড়া,মৌলভীবাজার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37BCE-5926-8665-8233-D9D4523AAA48}"/>
              </a:ext>
            </a:extLst>
          </p:cNvPr>
          <p:cNvSpPr txBox="1"/>
          <p:nvPr/>
        </p:nvSpPr>
        <p:spPr>
          <a:xfrm>
            <a:off x="4494982" y="706201"/>
            <a:ext cx="438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7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9D4C9-20F4-25D7-46C3-DA75BDA1C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9" b="2"/>
          <a:stretch>
            <a:fillRect/>
          </a:stretch>
        </p:blipFill>
        <p:spPr>
          <a:xfrm>
            <a:off x="7612334" y="1250522"/>
            <a:ext cx="3019111" cy="35600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06D09-8348-F8C9-0C52-ABB68E7EAD6C}"/>
              </a:ext>
            </a:extLst>
          </p:cNvPr>
          <p:cNvSpPr txBox="1"/>
          <p:nvPr/>
        </p:nvSpPr>
        <p:spPr>
          <a:xfrm>
            <a:off x="1258937" y="1630714"/>
            <a:ext cx="6051779" cy="2906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শ্রেণিঃ১ম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পাঠঃ২০,বর্ণ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-ক খ গ ঘ ঙ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পৃষ্ঠাঃ২৬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পিরিয়ডঃ৩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8F4D4-A1C7-4829-4539-CAA751098184}"/>
              </a:ext>
            </a:extLst>
          </p:cNvPr>
          <p:cNvSpPr txBox="1"/>
          <p:nvPr/>
        </p:nvSpPr>
        <p:spPr>
          <a:xfrm>
            <a:off x="4051973" y="793420"/>
            <a:ext cx="3222885" cy="70788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509B0-1A9F-303B-D94A-79E2E02D9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600" y="3773811"/>
            <a:ext cx="13627100" cy="49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BB47EF-F2B9-DE29-3E13-EBBFD3B91FF5}"/>
              </a:ext>
            </a:extLst>
          </p:cNvPr>
          <p:cNvSpPr/>
          <p:nvPr/>
        </p:nvSpPr>
        <p:spPr>
          <a:xfrm>
            <a:off x="2346779" y="1772408"/>
            <a:ext cx="7346042" cy="3718425"/>
          </a:xfrm>
          <a:prstGeom prst="roundRect">
            <a:avLst>
              <a:gd name="adj" fmla="val 2792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400" b="0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১.১.২ প্রমিত উচ্চারণে বলা বাংলা বর্ণমালার ব্যঞ্জনধ্বনি মনোযোগ সহকারে শুনে শনাক্ত করতে পারবে এবং ক্রমানুসারে সাজাতে পারবে</a:t>
            </a:r>
            <a:endParaRPr lang="en-US" sz="2400" b="0" i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0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।৫.১.১ বাক্য ও শব্দে ব্যবহৃত বাংলা বর্ণমালার ধ্বনি স্পষ্ট ও শুদ্ধভাবে বলতে পারবে।</a:t>
            </a:r>
            <a:endParaRPr lang="en-US" sz="2400" b="0" i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0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৫.১.৪ শব্দ ভেঙ্গে ধ্বনি বলতে পারবে।</a:t>
            </a:r>
            <a:endParaRPr lang="en-US" sz="2400" b="0" i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0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৯.১.২ বাংলা বর্ণমালার ব্যঞ্জনবর্ণ ক্রমানুসারে স্পষ্ট স্বরে ও শুদ্ধ উচ্চারণে পড়তে পারবে।</a:t>
            </a:r>
            <a:endParaRPr lang="en-US" sz="2400" b="0" i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0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১৩.১.১ সঠিক প্রবাহ ও আকৃতিতে বাংলা বর্ণমালা লিখতে পারবে।</a:t>
            </a:r>
            <a:endParaRPr lang="en-US" sz="2400" b="0" i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0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১৩.১.২ ক্রমানুসারে বাংলা বর্ণমালা লিখতে পারবে।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9038AF-16D0-1438-6C6A-D6CE2C94D551}"/>
              </a:ext>
            </a:extLst>
          </p:cNvPr>
          <p:cNvGrpSpPr/>
          <p:nvPr/>
        </p:nvGrpSpPr>
        <p:grpSpPr>
          <a:xfrm>
            <a:off x="4192197" y="249081"/>
            <a:ext cx="4151703" cy="1523327"/>
            <a:chOff x="3861997" y="893182"/>
            <a:chExt cx="4411145" cy="17030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08C4E4-118D-B9C0-1BCF-E63A311E4213}"/>
                </a:ext>
              </a:extLst>
            </p:cNvPr>
            <p:cNvSpPr txBox="1"/>
            <p:nvPr/>
          </p:nvSpPr>
          <p:spPr>
            <a:xfrm>
              <a:off x="4325257" y="1267421"/>
              <a:ext cx="39478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AB2C1C-9F8E-E3CF-7A66-0CA6DBFC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861997" y="893182"/>
              <a:ext cx="1703060" cy="1703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00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9B732-38AB-03A8-FEB4-1676723B3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65" t="1718" r="-465" b="10065"/>
          <a:stretch>
            <a:fillRect/>
          </a:stretch>
        </p:blipFill>
        <p:spPr>
          <a:xfrm>
            <a:off x="1590024" y="983626"/>
            <a:ext cx="8188976" cy="495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BF1A35-4A5B-181F-8D0F-B97BC4AA5018}"/>
              </a:ext>
            </a:extLst>
          </p:cNvPr>
          <p:cNvSpPr txBox="1"/>
          <p:nvPr/>
        </p:nvSpPr>
        <p:spPr>
          <a:xfrm>
            <a:off x="4412341" y="1575545"/>
            <a:ext cx="484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গতক্লাসে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শিখেছিলাম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A1FC3-F150-1388-85F8-E0F1B77132B4}"/>
              </a:ext>
            </a:extLst>
          </p:cNvPr>
          <p:cNvSpPr txBox="1"/>
          <p:nvPr/>
        </p:nvSpPr>
        <p:spPr>
          <a:xfrm>
            <a:off x="4323440" y="3206126"/>
            <a:ext cx="484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612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E4D722-AA76-0372-F117-3638C032D7FC}"/>
              </a:ext>
            </a:extLst>
          </p:cNvPr>
          <p:cNvSpPr txBox="1"/>
          <p:nvPr/>
        </p:nvSpPr>
        <p:spPr>
          <a:xfrm>
            <a:off x="3048000" y="3247962"/>
            <a:ext cx="660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https://youtu.be/VvL20JdGFfE?si=ixiRKsmasOy5kRNQ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02674-5185-617C-E375-51FB3E824CFF}"/>
              </a:ext>
            </a:extLst>
          </p:cNvPr>
          <p:cNvSpPr txBox="1"/>
          <p:nvPr/>
        </p:nvSpPr>
        <p:spPr>
          <a:xfrm>
            <a:off x="4339652" y="1340743"/>
            <a:ext cx="405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F6C11-6F02-F7A2-4B2F-1A9881FEC0A9}"/>
              </a:ext>
            </a:extLst>
          </p:cNvPr>
          <p:cNvSpPr txBox="1"/>
          <p:nvPr/>
        </p:nvSpPr>
        <p:spPr>
          <a:xfrm>
            <a:off x="3800006" y="4870926"/>
            <a:ext cx="459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9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CC1FC-BDD1-D6DE-7557-F790472D36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26" t="25625" r="10264"/>
          <a:stretch>
            <a:fillRect/>
          </a:stretch>
        </p:blipFill>
        <p:spPr>
          <a:xfrm>
            <a:off x="1150213" y="266700"/>
            <a:ext cx="8191500" cy="5799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7113C9-22A6-9A49-6476-C390AD3B94EC}"/>
              </a:ext>
            </a:extLst>
          </p:cNvPr>
          <p:cNvSpPr txBox="1"/>
          <p:nvPr/>
        </p:nvSpPr>
        <p:spPr>
          <a:xfrm>
            <a:off x="5274558" y="1170274"/>
            <a:ext cx="428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9CD8C-9B0C-7B9D-D398-796959D4CAC4}"/>
              </a:ext>
            </a:extLst>
          </p:cNvPr>
          <p:cNvSpPr txBox="1"/>
          <p:nvPr/>
        </p:nvSpPr>
        <p:spPr>
          <a:xfrm>
            <a:off x="5407000" y="1816605"/>
            <a:ext cx="415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বলা,পড়া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96FB9E-B3E7-9C52-6794-5D48D4F01147}"/>
              </a:ext>
            </a:extLst>
          </p:cNvPr>
          <p:cNvSpPr/>
          <p:nvPr/>
        </p:nvSpPr>
        <p:spPr>
          <a:xfrm>
            <a:off x="5677763" y="3614339"/>
            <a:ext cx="2024743" cy="1200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16823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35846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86EB46-8602-48CA-5A7D-6356E870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63" y="0"/>
            <a:ext cx="9528874" cy="6352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937484-92EF-3352-C40C-B8DC24C8B07A}"/>
              </a:ext>
            </a:extLst>
          </p:cNvPr>
          <p:cNvSpPr txBox="1"/>
          <p:nvPr/>
        </p:nvSpPr>
        <p:spPr>
          <a:xfrm>
            <a:off x="3710575" y="783772"/>
            <a:ext cx="535504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0262A-AA7F-82B7-46DF-CAEB2AD93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7" t="18630" r="21638" b="5011"/>
          <a:stretch>
            <a:fillRect/>
          </a:stretch>
        </p:blipFill>
        <p:spPr>
          <a:xfrm>
            <a:off x="6985000" y="2234472"/>
            <a:ext cx="2738728" cy="33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E68C1-B760-11E8-4618-CC92CE2B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4" t="62525" r="62112" b="20711"/>
          <a:stretch>
            <a:fillRect/>
          </a:stretch>
        </p:blipFill>
        <p:spPr>
          <a:xfrm>
            <a:off x="1364342" y="3516085"/>
            <a:ext cx="2510972" cy="2455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0D7840-DE39-2022-F0E3-4F853C41EC1F}"/>
              </a:ext>
            </a:extLst>
          </p:cNvPr>
          <p:cNvSpPr txBox="1"/>
          <p:nvPr/>
        </p:nvSpPr>
        <p:spPr>
          <a:xfrm>
            <a:off x="4140201" y="1467129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324E0-C71F-AED3-B1F1-A5FC9FA9FCDE}"/>
              </a:ext>
            </a:extLst>
          </p:cNvPr>
          <p:cNvSpPr txBox="1"/>
          <p:nvPr/>
        </p:nvSpPr>
        <p:spPr>
          <a:xfrm>
            <a:off x="4614807" y="3029634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58DE1-AA32-6E0C-D622-4C230D789A69}"/>
              </a:ext>
            </a:extLst>
          </p:cNvPr>
          <p:cNvSpPr txBox="1"/>
          <p:nvPr/>
        </p:nvSpPr>
        <p:spPr>
          <a:xfrm>
            <a:off x="4688117" y="4660100"/>
            <a:ext cx="362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2EF62-1676-FBAF-7A8B-4B078C8CD2C6}"/>
              </a:ext>
            </a:extLst>
          </p:cNvPr>
          <p:cNvSpPr txBox="1"/>
          <p:nvPr/>
        </p:nvSpPr>
        <p:spPr>
          <a:xfrm>
            <a:off x="2126344" y="5868774"/>
            <a:ext cx="2772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A27271-5C00-CA17-A824-8DD97178E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0" t="50000" r="61923" b="36810"/>
          <a:stretch>
            <a:fillRect/>
          </a:stretch>
        </p:blipFill>
        <p:spPr>
          <a:xfrm>
            <a:off x="8097499" y="1467129"/>
            <a:ext cx="2902452" cy="22151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3E27EE-9263-26CA-CA85-339CB26B99CC}"/>
              </a:ext>
            </a:extLst>
          </p:cNvPr>
          <p:cNvSpPr txBox="1"/>
          <p:nvPr/>
        </p:nvSpPr>
        <p:spPr>
          <a:xfrm>
            <a:off x="9144000" y="3675965"/>
            <a:ext cx="10193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605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293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গম থেকে আটা পাই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k88131</dc:creator>
  <cp:lastModifiedBy>t45154</cp:lastModifiedBy>
  <cp:revision>76</cp:revision>
  <dcterms:created xsi:type="dcterms:W3CDTF">2026-05-14T06:35:52Z</dcterms:created>
  <dcterms:modified xsi:type="dcterms:W3CDTF">2026-05-25T05:52:35Z</dcterms:modified>
</cp:coreProperties>
</file>