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5"/>
  </p:notesMasterIdLst>
  <p:sldIdLst>
    <p:sldId id="257" r:id="rId2"/>
    <p:sldId id="280" r:id="rId3"/>
    <p:sldId id="259" r:id="rId4"/>
    <p:sldId id="260" r:id="rId5"/>
    <p:sldId id="261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08A04-7947-45E9-9169-F2DD265E01B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5EC42-3FE8-477F-95D6-A9C45CC7F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2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379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9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6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0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2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ACDADC-D62E-4897-BE03-03C0604B356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0B730F-760A-447E-85BE-DBA4800E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2114/hous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Rabindranath_Tagor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Category:Railway_bridges_in_Bangladesh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www.flickr.com/photos/storyteller/79687408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8E0F0-DC20-2A13-E0A2-4AD71C64A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5CE83F-E1C8-7745-48EE-770B55D17918}"/>
              </a:ext>
            </a:extLst>
          </p:cNvPr>
          <p:cNvSpPr txBox="1"/>
          <p:nvPr/>
        </p:nvSpPr>
        <p:spPr>
          <a:xfrm>
            <a:off x="1702191" y="644516"/>
            <a:ext cx="634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dirty="0">
                <a:solidFill>
                  <a:srgbClr val="C0000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4800" dirty="0">
              <a:solidFill>
                <a:srgbClr val="C00000"/>
              </a:solidFill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4E2548-54D4-54D1-6BDD-F030E6F288C9}"/>
              </a:ext>
            </a:extLst>
          </p:cNvPr>
          <p:cNvGrpSpPr/>
          <p:nvPr/>
        </p:nvGrpSpPr>
        <p:grpSpPr>
          <a:xfrm>
            <a:off x="1800665" y="1708150"/>
            <a:ext cx="8736444" cy="4505334"/>
            <a:chOff x="1800665" y="1708150"/>
            <a:chExt cx="8736444" cy="45053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70FDDE-950C-D18F-91C5-1A6ABA4C1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0"/>
            <a:stretch/>
          </p:blipFill>
          <p:spPr>
            <a:xfrm>
              <a:off x="1800665" y="2391508"/>
              <a:ext cx="3995225" cy="38219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12FB48-A589-B316-F82D-BB112492C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0200" y="1708150"/>
              <a:ext cx="3846909" cy="4505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8931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308C0F-469C-C80E-2F13-7E6331ED8661}"/>
              </a:ext>
            </a:extLst>
          </p:cNvPr>
          <p:cNvSpPr txBox="1"/>
          <p:nvPr/>
        </p:nvSpPr>
        <p:spPr>
          <a:xfrm>
            <a:off x="1113183" y="569843"/>
            <a:ext cx="523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20E464-8F4B-EFCA-B8F4-B78F1F3CFAA3}"/>
              </a:ext>
            </a:extLst>
          </p:cNvPr>
          <p:cNvGrpSpPr/>
          <p:nvPr/>
        </p:nvGrpSpPr>
        <p:grpSpPr>
          <a:xfrm>
            <a:off x="2862469" y="1573116"/>
            <a:ext cx="6493566" cy="4715041"/>
            <a:chOff x="2862469" y="1573116"/>
            <a:chExt cx="6493566" cy="47150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7E21FD-E932-CBBC-7690-E362008C9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469" y="1573116"/>
              <a:ext cx="6493566" cy="372047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9893C3-A597-90F5-5C03-09302AAC912C}"/>
                </a:ext>
              </a:extLst>
            </p:cNvPr>
            <p:cNvGrpSpPr/>
            <p:nvPr/>
          </p:nvGrpSpPr>
          <p:grpSpPr>
            <a:xfrm>
              <a:off x="2862470" y="5696105"/>
              <a:ext cx="6493565" cy="592052"/>
              <a:chOff x="2862470" y="5696105"/>
              <a:chExt cx="6493565" cy="59205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D79076-6972-EC6D-1350-2FEF974BA449}"/>
                  </a:ext>
                </a:extLst>
              </p:cNvPr>
              <p:cNvSpPr/>
              <p:nvPr/>
            </p:nvSpPr>
            <p:spPr>
              <a:xfrm>
                <a:off x="2862470" y="5696105"/>
                <a:ext cx="6493565" cy="592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778A09-E9A8-7A12-E2A9-A892ED96D5BB}"/>
                  </a:ext>
                </a:extLst>
              </p:cNvPr>
              <p:cNvSpPr txBox="1"/>
              <p:nvPr/>
            </p:nvSpPr>
            <p:spPr>
              <a:xfrm>
                <a:off x="3365847" y="5696105"/>
                <a:ext cx="5033772" cy="59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934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14D94D-E4BA-5CC6-C4FD-691381D8E9B2}"/>
              </a:ext>
            </a:extLst>
          </p:cNvPr>
          <p:cNvGrpSpPr/>
          <p:nvPr/>
        </p:nvGrpSpPr>
        <p:grpSpPr>
          <a:xfrm>
            <a:off x="2683565" y="1091438"/>
            <a:ext cx="6824870" cy="4619348"/>
            <a:chOff x="2266122" y="1441173"/>
            <a:chExt cx="5314122" cy="4217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9C279C-9AD5-50A5-AC40-B78B63DE9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122" y="1441173"/>
              <a:ext cx="5314122" cy="3448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24D8CE-0FCF-A69F-0528-795BBC2B5CE3}"/>
                </a:ext>
              </a:extLst>
            </p:cNvPr>
            <p:cNvSpPr txBox="1"/>
            <p:nvPr/>
          </p:nvSpPr>
          <p:spPr>
            <a:xfrm>
              <a:off x="2266123" y="5124439"/>
              <a:ext cx="5314120" cy="5338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পথ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হারিয়ে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বনে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5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09A227-ED79-7963-9B76-6283E27A7624}"/>
              </a:ext>
            </a:extLst>
          </p:cNvPr>
          <p:cNvGrpSpPr/>
          <p:nvPr/>
        </p:nvGrpSpPr>
        <p:grpSpPr>
          <a:xfrm>
            <a:off x="2835964" y="896177"/>
            <a:ext cx="7033997" cy="5082233"/>
            <a:chOff x="2835964" y="896177"/>
            <a:chExt cx="7033997" cy="50822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378F8C-AB83-2778-79F4-9382C3578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964" y="896177"/>
              <a:ext cx="7007491" cy="404025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171B79-AFBD-FCCE-47B1-FFE28EF3C686}"/>
                </a:ext>
              </a:extLst>
            </p:cNvPr>
            <p:cNvSpPr txBox="1"/>
            <p:nvPr/>
          </p:nvSpPr>
          <p:spPr>
            <a:xfrm>
              <a:off x="2862470" y="5393635"/>
              <a:ext cx="7007491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মাঠে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ছুটে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বেড়াই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47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972A044-35A9-6E36-E4BD-4CF91B896A76}"/>
              </a:ext>
            </a:extLst>
          </p:cNvPr>
          <p:cNvGrpSpPr/>
          <p:nvPr/>
        </p:nvGrpSpPr>
        <p:grpSpPr>
          <a:xfrm>
            <a:off x="2597426" y="638577"/>
            <a:ext cx="6997148" cy="5580846"/>
            <a:chOff x="2769704" y="861390"/>
            <a:chExt cx="6997148" cy="558084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DE320A-0398-F0BE-37F8-E2B24DF2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212" y="861390"/>
              <a:ext cx="6982387" cy="455212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357B7D-D9F6-C808-E49E-82E61BFAB993}"/>
                </a:ext>
              </a:extLst>
            </p:cNvPr>
            <p:cNvSpPr txBox="1"/>
            <p:nvPr/>
          </p:nvSpPr>
          <p:spPr>
            <a:xfrm>
              <a:off x="2769704" y="5857461"/>
              <a:ext cx="6997148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ছেলে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জুটি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86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C04EFB8-C9A0-67F6-370D-7F21A3632D55}"/>
              </a:ext>
            </a:extLst>
          </p:cNvPr>
          <p:cNvGrpSpPr/>
          <p:nvPr/>
        </p:nvGrpSpPr>
        <p:grpSpPr>
          <a:xfrm>
            <a:off x="3580605" y="697558"/>
            <a:ext cx="5136676" cy="5462884"/>
            <a:chOff x="3580605" y="697558"/>
            <a:chExt cx="5136676" cy="54628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16F5B5-F2A1-2A83-6417-077EF84F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0605" y="697558"/>
              <a:ext cx="5030790" cy="459068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C4A3AE-D4BB-5370-7006-97583DD8AD9E}"/>
                </a:ext>
              </a:extLst>
            </p:cNvPr>
            <p:cNvSpPr txBox="1"/>
            <p:nvPr/>
          </p:nvSpPr>
          <p:spPr>
            <a:xfrm>
              <a:off x="3580605" y="5514111"/>
              <a:ext cx="5136676" cy="646331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ছুটি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ভাই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058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3B80E1-234E-1148-08DD-91EAECFFFE02}"/>
              </a:ext>
            </a:extLst>
          </p:cNvPr>
          <p:cNvGrpSpPr/>
          <p:nvPr/>
        </p:nvGrpSpPr>
        <p:grpSpPr>
          <a:xfrm>
            <a:off x="4105054" y="742208"/>
            <a:ext cx="4885424" cy="5373584"/>
            <a:chOff x="4105054" y="742208"/>
            <a:chExt cx="4885424" cy="53735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F13F9C-7E0D-8162-90D2-A4CC88A7DC30}"/>
                </a:ext>
              </a:extLst>
            </p:cNvPr>
            <p:cNvSpPr txBox="1"/>
            <p:nvPr/>
          </p:nvSpPr>
          <p:spPr>
            <a:xfrm>
              <a:off x="4105054" y="5469461"/>
              <a:ext cx="4885424" cy="646331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ছুটি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BCD8F5-6F93-9333-F7C2-5BEE6652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5054" y="742208"/>
              <a:ext cx="4885424" cy="4590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034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C71EEA6-01EA-9776-DB05-2F16BF2E1A9C}"/>
              </a:ext>
            </a:extLst>
          </p:cNvPr>
          <p:cNvGrpSpPr/>
          <p:nvPr/>
        </p:nvGrpSpPr>
        <p:grpSpPr>
          <a:xfrm>
            <a:off x="2179240" y="407758"/>
            <a:ext cx="5701728" cy="830997"/>
            <a:chOff x="2179240" y="407758"/>
            <a:chExt cx="5701728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0514E4-3264-BD98-A2BF-4EBB7C163A7A}"/>
                </a:ext>
              </a:extLst>
            </p:cNvPr>
            <p:cNvSpPr txBox="1"/>
            <p:nvPr/>
          </p:nvSpPr>
          <p:spPr>
            <a:xfrm>
              <a:off x="2179240" y="407758"/>
              <a:ext cx="2855742" cy="830997"/>
            </a:xfrm>
            <a:prstGeom prst="rect">
              <a:avLst/>
            </a:prstGeom>
            <a:solidFill>
              <a:srgbClr val="E3EACF">
                <a:lumMod val="9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5E1467-9E17-612B-460C-B2490039C1FE}"/>
                </a:ext>
              </a:extLst>
            </p:cNvPr>
            <p:cNvSpPr txBox="1"/>
            <p:nvPr/>
          </p:nvSpPr>
          <p:spPr>
            <a:xfrm>
              <a:off x="5034982" y="561646"/>
              <a:ext cx="2845986" cy="523220"/>
            </a:xfrm>
            <a:prstGeom prst="rect">
              <a:avLst/>
            </a:prstGeom>
            <a:solidFill>
              <a:srgbClr val="DE7E18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032DA4-1592-DC33-02B0-7FF17B7C8817}"/>
              </a:ext>
            </a:extLst>
          </p:cNvPr>
          <p:cNvGrpSpPr/>
          <p:nvPr/>
        </p:nvGrpSpPr>
        <p:grpSpPr>
          <a:xfrm>
            <a:off x="686741" y="2176724"/>
            <a:ext cx="10571389" cy="4505334"/>
            <a:chOff x="686741" y="2176724"/>
            <a:chExt cx="10571389" cy="45053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B174D1-3C7A-7F28-434D-C41AF6BF04AB}"/>
                </a:ext>
              </a:extLst>
            </p:cNvPr>
            <p:cNvGrpSpPr/>
            <p:nvPr/>
          </p:nvGrpSpPr>
          <p:grpSpPr>
            <a:xfrm>
              <a:off x="686741" y="2347009"/>
              <a:ext cx="5945443" cy="4335049"/>
              <a:chOff x="600324" y="2522951"/>
              <a:chExt cx="5945443" cy="4335049"/>
            </a:xfrm>
          </p:grpSpPr>
          <p:pic>
            <p:nvPicPr>
              <p:cNvPr id="8" name="Picture 7" descr="A cartoon of a child and child reading a book&#10;&#10;Description automatically generated with medium confidence">
                <a:extLst>
                  <a:ext uri="{FF2B5EF4-FFF2-40B4-BE49-F238E27FC236}">
                    <a16:creationId xmlns:a16="http://schemas.microsoft.com/office/drawing/2014/main" id="{E7766DFC-3505-6C7A-3117-9D8E78A0F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324" y="2522951"/>
                <a:ext cx="5945443" cy="4335049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087769-7EED-4788-A46B-4DA8D6366EF2}"/>
                  </a:ext>
                </a:extLst>
              </p:cNvPr>
              <p:cNvSpPr/>
              <p:nvPr/>
            </p:nvSpPr>
            <p:spPr>
              <a:xfrm>
                <a:off x="2987796" y="2522951"/>
                <a:ext cx="1837421" cy="543806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1C049F-3F94-CF6E-039A-01A70C291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5124" y="2176724"/>
              <a:ext cx="3853006" cy="4505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80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06ED46-2E30-10A6-0DCE-C410054DE26B}"/>
              </a:ext>
            </a:extLst>
          </p:cNvPr>
          <p:cNvSpPr txBox="1"/>
          <p:nvPr/>
        </p:nvSpPr>
        <p:spPr>
          <a:xfrm>
            <a:off x="1779895" y="944903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solidFill>
                  <a:srgbClr val="00206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solidFill>
                  <a:srgbClr val="00206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>
                <a:solidFill>
                  <a:srgbClr val="00206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solidFill>
                  <a:srgbClr val="00206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400" b="1" dirty="0">
              <a:solidFill>
                <a:srgbClr val="002060"/>
              </a:solidFill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CAA837-17C4-19F9-BE59-5EDF05B203AA}"/>
              </a:ext>
            </a:extLst>
          </p:cNvPr>
          <p:cNvSpPr txBox="1"/>
          <p:nvPr/>
        </p:nvSpPr>
        <p:spPr>
          <a:xfrm>
            <a:off x="2400716" y="2578548"/>
            <a:ext cx="6313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8BFC63-737A-8F4C-6EC0-94494E2A8EF0}"/>
              </a:ext>
            </a:extLst>
          </p:cNvPr>
          <p:cNvSpPr txBox="1"/>
          <p:nvPr/>
        </p:nvSpPr>
        <p:spPr>
          <a:xfrm>
            <a:off x="2737191" y="3856429"/>
            <a:ext cx="513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126E1-B6CE-2723-7413-604F9F10396B}"/>
              </a:ext>
            </a:extLst>
          </p:cNvPr>
          <p:cNvSpPr txBox="1"/>
          <p:nvPr/>
        </p:nvSpPr>
        <p:spPr>
          <a:xfrm>
            <a:off x="8250886" y="5257424"/>
            <a:ext cx="63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5DDE35-AC26-8925-813A-25E489682CE2}"/>
              </a:ext>
            </a:extLst>
          </p:cNvPr>
          <p:cNvSpPr txBox="1"/>
          <p:nvPr/>
        </p:nvSpPr>
        <p:spPr>
          <a:xfrm>
            <a:off x="2737191" y="5143374"/>
            <a:ext cx="4983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DB3F3B-A6E7-493A-2175-CF6E9DAA0488}"/>
              </a:ext>
            </a:extLst>
          </p:cNvPr>
          <p:cNvGrpSpPr/>
          <p:nvPr/>
        </p:nvGrpSpPr>
        <p:grpSpPr>
          <a:xfrm>
            <a:off x="1269562" y="2628182"/>
            <a:ext cx="7116665" cy="3099967"/>
            <a:chOff x="1235766" y="2674418"/>
            <a:chExt cx="7116665" cy="309996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F6D2EB9-B072-EE85-6501-24CA56DCA562}"/>
                </a:ext>
              </a:extLst>
            </p:cNvPr>
            <p:cNvGrpSpPr/>
            <p:nvPr/>
          </p:nvGrpSpPr>
          <p:grpSpPr>
            <a:xfrm>
              <a:off x="1235766" y="5189610"/>
              <a:ext cx="7116664" cy="584775"/>
              <a:chOff x="1235766" y="5189610"/>
              <a:chExt cx="7116664" cy="58477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10FA06-90E9-1877-84C9-AC30B82A82FB}"/>
                  </a:ext>
                </a:extLst>
              </p:cNvPr>
              <p:cNvSpPr txBox="1"/>
              <p:nvPr/>
            </p:nvSpPr>
            <p:spPr>
              <a:xfrm>
                <a:off x="1235766" y="5189610"/>
                <a:ext cx="257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পথ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D108683-CE47-B9A4-92A3-3B4ABDC18EF4}"/>
                  </a:ext>
                </a:extLst>
              </p:cNvPr>
              <p:cNvCxnSpPr/>
              <p:nvPr/>
            </p:nvCxnSpPr>
            <p:spPr>
              <a:xfrm>
                <a:off x="2305182" y="5651756"/>
                <a:ext cx="60472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9844F9D-7FFF-B298-7A8C-03AABDCF16F7}"/>
                </a:ext>
              </a:extLst>
            </p:cNvPr>
            <p:cNvGrpSpPr/>
            <p:nvPr/>
          </p:nvGrpSpPr>
          <p:grpSpPr>
            <a:xfrm>
              <a:off x="1235766" y="3902665"/>
              <a:ext cx="7116664" cy="584775"/>
              <a:chOff x="1235766" y="3902665"/>
              <a:chExt cx="7116664" cy="58477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1CB080-12CA-00AE-7ADB-D4CFAA0B6847}"/>
                  </a:ext>
                </a:extLst>
              </p:cNvPr>
              <p:cNvSpPr txBox="1"/>
              <p:nvPr/>
            </p:nvSpPr>
            <p:spPr>
              <a:xfrm>
                <a:off x="1235766" y="3902665"/>
                <a:ext cx="4051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বন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178386F-579C-1963-4829-CA1E44C10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5395" y="4381424"/>
                <a:ext cx="619703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44DEAAE-E699-ED78-C5C9-648CDF9D66FF}"/>
                </a:ext>
              </a:extLst>
            </p:cNvPr>
            <p:cNvGrpSpPr/>
            <p:nvPr/>
          </p:nvGrpSpPr>
          <p:grpSpPr>
            <a:xfrm>
              <a:off x="1344949" y="2674418"/>
              <a:ext cx="7007482" cy="584775"/>
              <a:chOff x="1344949" y="2674418"/>
              <a:chExt cx="7007482" cy="584775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F63004-A297-FCB5-8873-06532E94FABD}"/>
                  </a:ext>
                </a:extLst>
              </p:cNvPr>
              <p:cNvSpPr txBox="1"/>
              <p:nvPr/>
            </p:nvSpPr>
            <p:spPr>
              <a:xfrm>
                <a:off x="1344949" y="2674418"/>
                <a:ext cx="53305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ছুটি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4D6930C-8969-341B-1944-7F38C8735197}"/>
                  </a:ext>
                </a:extLst>
              </p:cNvPr>
              <p:cNvCxnSpPr/>
              <p:nvPr/>
            </p:nvCxnSpPr>
            <p:spPr>
              <a:xfrm>
                <a:off x="2260344" y="3090844"/>
                <a:ext cx="609208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27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2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9BD76-A733-7925-3FB6-89C0D95F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45" y="329898"/>
            <a:ext cx="9291109" cy="12863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B57799-78AA-82CB-B52A-9260FAE0732B}"/>
              </a:ext>
            </a:extLst>
          </p:cNvPr>
          <p:cNvGrpSpPr/>
          <p:nvPr/>
        </p:nvGrpSpPr>
        <p:grpSpPr>
          <a:xfrm>
            <a:off x="1635976" y="2612264"/>
            <a:ext cx="6121248" cy="1916837"/>
            <a:chOff x="1352978" y="2551837"/>
            <a:chExt cx="6121248" cy="191683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06F06C-CE2F-193E-D7FC-256968F1AFE2}"/>
                </a:ext>
              </a:extLst>
            </p:cNvPr>
            <p:cNvSpPr txBox="1"/>
            <p:nvPr/>
          </p:nvSpPr>
          <p:spPr>
            <a:xfrm>
              <a:off x="1352978" y="2551837"/>
              <a:ext cx="6121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………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36F9E9-3655-08D8-2593-DACEBBC0E567}"/>
                </a:ext>
              </a:extLst>
            </p:cNvPr>
            <p:cNvSpPr txBox="1"/>
            <p:nvPr/>
          </p:nvSpPr>
          <p:spPr>
            <a:xfrm>
              <a:off x="1352978" y="3883899"/>
              <a:ext cx="5220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………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হারিয়ে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বনে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B7D60C9-0683-BC62-619C-EFE3C7B3719D}"/>
              </a:ext>
            </a:extLst>
          </p:cNvPr>
          <p:cNvSpPr txBox="1"/>
          <p:nvPr/>
        </p:nvSpPr>
        <p:spPr>
          <a:xfrm>
            <a:off x="4100252" y="2487908"/>
            <a:ext cx="196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486A77-046F-203B-E43B-90957BEBB7D2}"/>
              </a:ext>
            </a:extLst>
          </p:cNvPr>
          <p:cNvSpPr txBox="1"/>
          <p:nvPr/>
        </p:nvSpPr>
        <p:spPr>
          <a:xfrm>
            <a:off x="2517914" y="3800902"/>
            <a:ext cx="124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2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F04F3C7-8465-CDEC-B093-76C0157C9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8" t="21910" r="9423" b="107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5288E6-B5BC-AAB1-0D18-D2AB5E3C2473}"/>
              </a:ext>
            </a:extLst>
          </p:cNvPr>
          <p:cNvSpPr txBox="1"/>
          <p:nvPr/>
        </p:nvSpPr>
        <p:spPr>
          <a:xfrm>
            <a:off x="1622679" y="327261"/>
            <a:ext cx="245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u="sng" dirty="0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u="sng" dirty="0">
              <a:solidFill>
                <a:prstClr val="black"/>
              </a:solidFill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EE172D-D3A7-FFBA-B49A-2C6EE8295BB4}"/>
              </a:ext>
            </a:extLst>
          </p:cNvPr>
          <p:cNvGrpSpPr/>
          <p:nvPr/>
        </p:nvGrpSpPr>
        <p:grpSpPr>
          <a:xfrm>
            <a:off x="420516" y="1651308"/>
            <a:ext cx="11147410" cy="4048434"/>
            <a:chOff x="420516" y="1651308"/>
            <a:chExt cx="11147410" cy="40484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1E9F1C-41B3-4B9B-EEB7-360835587FAB}"/>
                </a:ext>
              </a:extLst>
            </p:cNvPr>
            <p:cNvGrpSpPr/>
            <p:nvPr/>
          </p:nvGrpSpPr>
          <p:grpSpPr>
            <a:xfrm>
              <a:off x="6096000" y="1651308"/>
              <a:ext cx="5471926" cy="3490580"/>
              <a:chOff x="6096000" y="1651308"/>
              <a:chExt cx="5471926" cy="3490580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D7C197-A5DC-F418-1E3B-26A4D9B99C32}"/>
                  </a:ext>
                </a:extLst>
              </p:cNvPr>
              <p:cNvSpPr txBox="1"/>
              <p:nvPr/>
            </p:nvSpPr>
            <p:spPr>
              <a:xfrm>
                <a:off x="6221895" y="1651308"/>
                <a:ext cx="522013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u="sng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ফাঁকা</a:t>
                </a:r>
                <a:r>
                  <a:rPr lang="en-US" sz="4400" u="sng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u="sng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জায়গায়</a:t>
                </a:r>
                <a:r>
                  <a:rPr lang="en-US" sz="4400" u="sng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u="sng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চরণটি</a:t>
                </a:r>
                <a:r>
                  <a:rPr lang="en-US" sz="4400" u="sng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u="sng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endParaRPr lang="en-US" sz="4400" u="sng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A395D4-33CD-682A-C9C0-C0101B1A635E}"/>
                  </a:ext>
                </a:extLst>
              </p:cNvPr>
              <p:cNvSpPr txBox="1"/>
              <p:nvPr/>
            </p:nvSpPr>
            <p:spPr>
              <a:xfrm>
                <a:off x="6096000" y="3079785"/>
                <a:ext cx="547192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…………………………</a:t>
                </a:r>
              </a:p>
              <a:p>
                <a:pPr algn="l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হারিয়ে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বনে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l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…………………………</a:t>
                </a:r>
              </a:p>
              <a:p>
                <a:pPr algn="l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জুটি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p:grpSp>
        <p:pic>
          <p:nvPicPr>
            <p:cNvPr id="5" name="Picture 4" descr="A group of children sitting around a table">
              <a:extLst>
                <a:ext uri="{FF2B5EF4-FFF2-40B4-BE49-F238E27FC236}">
                  <a16:creationId xmlns:a16="http://schemas.microsoft.com/office/drawing/2014/main" id="{07BB7C4D-C476-973B-6A73-931F33648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1" t="295"/>
            <a:stretch/>
          </p:blipFill>
          <p:spPr>
            <a:xfrm>
              <a:off x="420516" y="2084345"/>
              <a:ext cx="5285055" cy="3615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85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32A757-76F7-E083-41E6-77918B48618F}"/>
              </a:ext>
            </a:extLst>
          </p:cNvPr>
          <p:cNvSpPr txBox="1"/>
          <p:nvPr/>
        </p:nvSpPr>
        <p:spPr>
          <a:xfrm>
            <a:off x="2405575" y="2405575"/>
            <a:ext cx="7230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‘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‘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552D0-0FBF-5E5B-41AF-328CC283B268}"/>
              </a:ext>
            </a:extLst>
          </p:cNvPr>
          <p:cNvSpPr txBox="1"/>
          <p:nvPr/>
        </p:nvSpPr>
        <p:spPr>
          <a:xfrm>
            <a:off x="2405575" y="715617"/>
            <a:ext cx="184837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26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725B5-877C-0759-A5E8-309BB5E6B4CC}"/>
              </a:ext>
            </a:extLst>
          </p:cNvPr>
          <p:cNvSpPr txBox="1"/>
          <p:nvPr/>
        </p:nvSpPr>
        <p:spPr>
          <a:xfrm>
            <a:off x="1805281" y="473427"/>
            <a:ext cx="2752651" cy="830997"/>
          </a:xfrm>
          <a:prstGeom prst="rect">
            <a:avLst/>
          </a:prstGeom>
          <a:solidFill>
            <a:srgbClr val="A5301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kumimoji="0" lang="en-US" sz="4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4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C8FA8E-0A55-CA2B-C9E8-C60AC0E20F21}"/>
              </a:ext>
            </a:extLst>
          </p:cNvPr>
          <p:cNvGrpSpPr/>
          <p:nvPr/>
        </p:nvGrpSpPr>
        <p:grpSpPr>
          <a:xfrm>
            <a:off x="1053818" y="2166197"/>
            <a:ext cx="10337953" cy="4218376"/>
            <a:chOff x="1053818" y="2166197"/>
            <a:chExt cx="10337953" cy="4218376"/>
          </a:xfrm>
        </p:grpSpPr>
        <p:pic>
          <p:nvPicPr>
            <p:cNvPr id="3" name="Picture 2" descr="A white house with a brown door and a blue window&#10;&#10;Description automatically generated with low confidence">
              <a:extLst>
                <a:ext uri="{FF2B5EF4-FFF2-40B4-BE49-F238E27FC236}">
                  <a16:creationId xmlns:a16="http://schemas.microsoft.com/office/drawing/2014/main" id="{7C0F3E30-98BD-F2A9-506E-1A74499DA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053818" y="2166197"/>
              <a:ext cx="4255575" cy="4218376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67F060-2910-F4E7-C25A-F541DC5094EE}"/>
                </a:ext>
              </a:extLst>
            </p:cNvPr>
            <p:cNvGrpSpPr/>
            <p:nvPr/>
          </p:nvGrpSpPr>
          <p:grpSpPr>
            <a:xfrm>
              <a:off x="6339272" y="3614531"/>
              <a:ext cx="5052499" cy="1754326"/>
              <a:chOff x="6975376" y="3429000"/>
              <a:chExt cx="5052499" cy="175432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BB854D-7E92-D428-317B-915843B18B84}"/>
                  </a:ext>
                </a:extLst>
              </p:cNvPr>
              <p:cNvSpPr txBox="1"/>
              <p:nvPr/>
            </p:nvSpPr>
            <p:spPr>
              <a:xfrm>
                <a:off x="6975376" y="3429000"/>
                <a:ext cx="505249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ছুটির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দিনে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তোমরা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৩টি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বাক্য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9FFA25D-57B2-80F8-D203-D739A97F56A6}"/>
                  </a:ext>
                </a:extLst>
              </p:cNvPr>
              <p:cNvSpPr/>
              <p:nvPr/>
            </p:nvSpPr>
            <p:spPr>
              <a:xfrm flipV="1">
                <a:off x="6975376" y="3609970"/>
                <a:ext cx="261742" cy="256253"/>
              </a:xfrm>
              <a:prstGeom prst="ellipse">
                <a:avLst/>
              </a:prstGeom>
              <a:solidFill>
                <a:sysClr val="windowText" lastClr="000000"/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822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27AFACA6-D293-EFEF-8837-0CADCDD1B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b="14224"/>
          <a:stretch/>
        </p:blipFill>
        <p:spPr>
          <a:xfrm>
            <a:off x="1331843" y="454883"/>
            <a:ext cx="9528313" cy="59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7E5715-AF3A-8F66-FC25-27B2F92CE83A}"/>
              </a:ext>
            </a:extLst>
          </p:cNvPr>
          <p:cNvSpPr txBox="1"/>
          <p:nvPr/>
        </p:nvSpPr>
        <p:spPr>
          <a:xfrm>
            <a:off x="4853355" y="211015"/>
            <a:ext cx="43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u="sng" dirty="0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u="sng" dirty="0">
              <a:solidFill>
                <a:prstClr val="black"/>
              </a:solidFill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36FD8-6405-4B75-B732-A02442F7FF6F}"/>
              </a:ext>
            </a:extLst>
          </p:cNvPr>
          <p:cNvGrpSpPr/>
          <p:nvPr/>
        </p:nvGrpSpPr>
        <p:grpSpPr>
          <a:xfrm>
            <a:off x="1000554" y="1790184"/>
            <a:ext cx="9719027" cy="4856801"/>
            <a:chOff x="1000554" y="1790184"/>
            <a:chExt cx="9719027" cy="48568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75CF48-8777-7E82-E8ED-EA864FA7E36D}"/>
                </a:ext>
              </a:extLst>
            </p:cNvPr>
            <p:cNvGrpSpPr/>
            <p:nvPr/>
          </p:nvGrpSpPr>
          <p:grpSpPr>
            <a:xfrm>
              <a:off x="6086954" y="2034574"/>
              <a:ext cx="4632627" cy="3428930"/>
              <a:chOff x="6086954" y="2034574"/>
              <a:chExt cx="4632627" cy="342893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D7AD7D-9DFE-5AB9-58E9-B4F4385E9626}"/>
                  </a:ext>
                </a:extLst>
              </p:cNvPr>
              <p:cNvSpPr txBox="1"/>
              <p:nvPr/>
            </p:nvSpPr>
            <p:spPr>
              <a:xfrm>
                <a:off x="7216725" y="2348595"/>
                <a:ext cx="350285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ফাতেহা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বেগম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নোয়াগাঁও-২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প্রাথমিক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নবীগঞ্জ-হবিগঞ্জ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8E9833F-3559-DBFB-9F7A-4C25D479D73B}"/>
                  </a:ext>
                </a:extLst>
              </p:cNvPr>
              <p:cNvGrpSpPr/>
              <p:nvPr/>
            </p:nvGrpSpPr>
            <p:grpSpPr>
              <a:xfrm>
                <a:off x="6086954" y="2034574"/>
                <a:ext cx="340226" cy="3428930"/>
                <a:chOff x="6086954" y="2034574"/>
                <a:chExt cx="340226" cy="3428930"/>
              </a:xfrm>
            </p:grpSpPr>
            <p:sp>
              <p:nvSpPr>
                <p:cNvPr id="17" name="Arrow: Up-Down 16">
                  <a:extLst>
                    <a:ext uri="{FF2B5EF4-FFF2-40B4-BE49-F238E27FC236}">
                      <a16:creationId xmlns:a16="http://schemas.microsoft.com/office/drawing/2014/main" id="{68EADBF7-928C-9C21-D25C-05126674705A}"/>
                    </a:ext>
                  </a:extLst>
                </p:cNvPr>
                <p:cNvSpPr/>
                <p:nvPr/>
              </p:nvSpPr>
              <p:spPr>
                <a:xfrm flipH="1">
                  <a:off x="6174022" y="2034574"/>
                  <a:ext cx="115932" cy="3428930"/>
                </a:xfrm>
                <a:prstGeom prst="upDownArrow">
                  <a:avLst/>
                </a:prstGeom>
                <a:solidFill>
                  <a:sysClr val="windowText" lastClr="000000"/>
                </a:solidFill>
                <a:ln w="15875" cap="rnd" cmpd="sng" algn="ctr">
                  <a:solidFill>
                    <a:srgbClr val="A5301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Arrow: Up-Down 17">
                  <a:extLst>
                    <a:ext uri="{FF2B5EF4-FFF2-40B4-BE49-F238E27FC236}">
                      <a16:creationId xmlns:a16="http://schemas.microsoft.com/office/drawing/2014/main" id="{63D406B0-4FDF-E760-DC28-2F26796F19B2}"/>
                    </a:ext>
                  </a:extLst>
                </p:cNvPr>
                <p:cNvSpPr/>
                <p:nvPr/>
              </p:nvSpPr>
              <p:spPr>
                <a:xfrm flipH="1">
                  <a:off x="6086954" y="2388443"/>
                  <a:ext cx="57966" cy="2677572"/>
                </a:xfrm>
                <a:prstGeom prst="upDownArrow">
                  <a:avLst/>
                </a:prstGeom>
                <a:solidFill>
                  <a:srgbClr val="00B050"/>
                </a:solidFill>
                <a:ln w="15875" cap="rnd" cmpd="sng" algn="ctr">
                  <a:solidFill>
                    <a:srgbClr val="A5301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6A57BA58-939B-CD77-2D4C-4F2FADEEF1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>
                  <a:off x="6308772" y="2388839"/>
                  <a:ext cx="118408" cy="27056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96AF4F-7179-C1B3-C1F6-CDF7418BF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9"/>
            <a:stretch/>
          </p:blipFill>
          <p:spPr>
            <a:xfrm>
              <a:off x="1000554" y="1790184"/>
              <a:ext cx="3916694" cy="4856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56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3B83F-84E0-DD25-FE5F-9712D3571413}"/>
              </a:ext>
            </a:extLst>
          </p:cNvPr>
          <p:cNvSpPr txBox="1"/>
          <p:nvPr/>
        </p:nvSpPr>
        <p:spPr>
          <a:xfrm>
            <a:off x="5057988" y="648794"/>
            <a:ext cx="3022528" cy="830997"/>
          </a:xfrm>
          <a:prstGeom prst="rect">
            <a:avLst/>
          </a:prstGeom>
          <a:solidFill>
            <a:srgbClr val="E3EACF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144431-1038-4A39-19BF-18AEC9F831EA}"/>
              </a:ext>
            </a:extLst>
          </p:cNvPr>
          <p:cNvGrpSpPr/>
          <p:nvPr/>
        </p:nvGrpSpPr>
        <p:grpSpPr>
          <a:xfrm>
            <a:off x="1296740" y="2070622"/>
            <a:ext cx="10569192" cy="4426718"/>
            <a:chOff x="1761863" y="2029678"/>
            <a:chExt cx="10569192" cy="44267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1CC39F-9A94-9F1C-66D7-A736B0B8E22E}"/>
                </a:ext>
              </a:extLst>
            </p:cNvPr>
            <p:cNvSpPr txBox="1"/>
            <p:nvPr/>
          </p:nvSpPr>
          <p:spPr>
            <a:xfrm>
              <a:off x="7956002" y="2220157"/>
              <a:ext cx="4375053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ছুটি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……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ছুটি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পৃষ্ঠাঃ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৭০</a:t>
              </a:r>
            </a:p>
            <a:p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৪৫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 descr="A cover of a book&#10;&#10;Description automatically generated with low confidence">
              <a:extLst>
                <a:ext uri="{FF2B5EF4-FFF2-40B4-BE49-F238E27FC236}">
                  <a16:creationId xmlns:a16="http://schemas.microsoft.com/office/drawing/2014/main" id="{7B896171-81BD-B314-95F6-9B2FBFC58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863" y="2033608"/>
              <a:ext cx="3404383" cy="44227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315948-9556-9124-931F-D6FE8A8E4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2331" y="2029678"/>
              <a:ext cx="359695" cy="3456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70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A0CF0E5-2291-E41F-6CFD-07387219ACC2}"/>
              </a:ext>
            </a:extLst>
          </p:cNvPr>
          <p:cNvGrpSpPr/>
          <p:nvPr/>
        </p:nvGrpSpPr>
        <p:grpSpPr>
          <a:xfrm>
            <a:off x="4154658" y="481970"/>
            <a:ext cx="3882683" cy="1308296"/>
            <a:chOff x="4543864" y="112540"/>
            <a:chExt cx="3882683" cy="130829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8C1710C-FB3C-D63C-EEB4-6DC475E98A31}"/>
                </a:ext>
              </a:extLst>
            </p:cNvPr>
            <p:cNvSpPr/>
            <p:nvPr/>
          </p:nvSpPr>
          <p:spPr>
            <a:xfrm>
              <a:off x="4543864" y="112540"/>
              <a:ext cx="3882683" cy="1308296"/>
            </a:xfrm>
            <a:prstGeom prst="ellipse">
              <a:avLst/>
            </a:prstGeom>
            <a:solidFill>
              <a:srgbClr val="DE7E18">
                <a:lumMod val="60000"/>
                <a:lumOff val="40000"/>
              </a:srgbClr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1EF8A4-8116-8DD4-215C-ACEEE7E059C0}"/>
                </a:ext>
              </a:extLst>
            </p:cNvPr>
            <p:cNvSpPr txBox="1"/>
            <p:nvPr/>
          </p:nvSpPr>
          <p:spPr>
            <a:xfrm>
              <a:off x="5423094" y="351189"/>
              <a:ext cx="26587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376420-6C7E-8CD8-0600-680D8D0AB48F}"/>
              </a:ext>
            </a:extLst>
          </p:cNvPr>
          <p:cNvSpPr txBox="1"/>
          <p:nvPr/>
        </p:nvSpPr>
        <p:spPr>
          <a:xfrm>
            <a:off x="1346403" y="2328226"/>
            <a:ext cx="10086534" cy="35394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৪.১.২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৮.১.২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৮.১.৪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শব্দ,বাক্য,চরণ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৮.১.৫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ছড়া,কবিতা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১২.১.২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১৩.৩.২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701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A4192-1108-3E4C-55FF-20C7006115FB}"/>
              </a:ext>
            </a:extLst>
          </p:cNvPr>
          <p:cNvSpPr txBox="1"/>
          <p:nvPr/>
        </p:nvSpPr>
        <p:spPr>
          <a:xfrm>
            <a:off x="2415784" y="540018"/>
            <a:ext cx="736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b="1" dirty="0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b="1" dirty="0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prstClr val="black"/>
              </a:solidFill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vlc-record-2023-06-04-23h06m47s-মেঘের কোলে রোদ - Megher Kole Rod - Rabindra Sangeet - Bangla Cartoon - Moople TV Bangla.mp4-">
            <a:hlinkClick r:id="" action="ppaction://media"/>
            <a:extLst>
              <a:ext uri="{FF2B5EF4-FFF2-40B4-BE49-F238E27FC236}">
                <a16:creationId xmlns:a16="http://schemas.microsoft.com/office/drawing/2014/main" id="{2B002C3D-A5AE-AA14-1237-719E52B15E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5885" y="2044146"/>
            <a:ext cx="8110330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E5D97C-D538-267B-4D27-DF0BAD73B220}"/>
              </a:ext>
            </a:extLst>
          </p:cNvPr>
          <p:cNvSpPr txBox="1"/>
          <p:nvPr/>
        </p:nvSpPr>
        <p:spPr>
          <a:xfrm>
            <a:off x="2004317" y="550996"/>
            <a:ext cx="4677837" cy="830997"/>
          </a:xfrm>
          <a:prstGeom prst="rect">
            <a:avLst/>
          </a:prstGeom>
          <a:solidFill>
            <a:srgbClr val="E3EACF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3BCFDF-86FB-80F4-4AE8-378F05D2A815}"/>
              </a:ext>
            </a:extLst>
          </p:cNvPr>
          <p:cNvGrpSpPr/>
          <p:nvPr/>
        </p:nvGrpSpPr>
        <p:grpSpPr>
          <a:xfrm>
            <a:off x="2004317" y="1580776"/>
            <a:ext cx="9062318" cy="4582710"/>
            <a:chOff x="2611535" y="1381993"/>
            <a:chExt cx="9062318" cy="458271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A576000-567E-A8F1-EEDC-78BDE55F1A17}"/>
                </a:ext>
              </a:extLst>
            </p:cNvPr>
            <p:cNvGrpSpPr/>
            <p:nvPr/>
          </p:nvGrpSpPr>
          <p:grpSpPr>
            <a:xfrm>
              <a:off x="2611535" y="1381993"/>
              <a:ext cx="9022562" cy="4582710"/>
              <a:chOff x="2611535" y="1381993"/>
              <a:chExt cx="9022562" cy="458271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5C4B3-51F9-7F14-5277-2243D14920AE}"/>
                  </a:ext>
                </a:extLst>
              </p:cNvPr>
              <p:cNvSpPr txBox="1"/>
              <p:nvPr/>
            </p:nvSpPr>
            <p:spPr>
              <a:xfrm>
                <a:off x="2611535" y="3183760"/>
                <a:ext cx="224621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9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ছুটি</a:t>
                </a:r>
                <a:endPara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রবীন্দ্রনাথ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ঠাকুর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Arrow: Left-Right 8">
                <a:extLst>
                  <a:ext uri="{FF2B5EF4-FFF2-40B4-BE49-F238E27FC236}">
                    <a16:creationId xmlns:a16="http://schemas.microsoft.com/office/drawing/2014/main" id="{FC905E59-CB18-8714-03BD-5D2B7771A801}"/>
                  </a:ext>
                </a:extLst>
              </p:cNvPr>
              <p:cNvSpPr/>
              <p:nvPr/>
            </p:nvSpPr>
            <p:spPr>
              <a:xfrm>
                <a:off x="5402759" y="3943351"/>
                <a:ext cx="1743075" cy="285750"/>
              </a:xfrm>
              <a:prstGeom prst="leftRightArrow">
                <a:avLst/>
              </a:prstGeom>
              <a:solidFill>
                <a:srgbClr val="002060"/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 descr="A person with a long beard&#10;&#10;Description automatically generated with medium confidence">
                <a:extLst>
                  <a:ext uri="{FF2B5EF4-FFF2-40B4-BE49-F238E27FC236}">
                    <a16:creationId xmlns:a16="http://schemas.microsoft.com/office/drawing/2014/main" id="{E758E054-779B-D192-3CDE-807388670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7526833" y="1381993"/>
                <a:ext cx="4107264" cy="458271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556720-8994-3A94-7C1F-E8CD15D143B7}"/>
                </a:ext>
              </a:extLst>
            </p:cNvPr>
            <p:cNvGrpSpPr/>
            <p:nvPr/>
          </p:nvGrpSpPr>
          <p:grpSpPr>
            <a:xfrm>
              <a:off x="5442515" y="1381993"/>
              <a:ext cx="6231338" cy="4582710"/>
              <a:chOff x="5402759" y="1381993"/>
              <a:chExt cx="6231338" cy="4582710"/>
            </a:xfrm>
          </p:grpSpPr>
          <p:sp>
            <p:nvSpPr>
              <p:cNvPr id="6" name="Arrow: Left-Right 5">
                <a:extLst>
                  <a:ext uri="{FF2B5EF4-FFF2-40B4-BE49-F238E27FC236}">
                    <a16:creationId xmlns:a16="http://schemas.microsoft.com/office/drawing/2014/main" id="{82C7543B-0775-113E-F341-40B64F64162F}"/>
                  </a:ext>
                </a:extLst>
              </p:cNvPr>
              <p:cNvSpPr/>
              <p:nvPr/>
            </p:nvSpPr>
            <p:spPr>
              <a:xfrm>
                <a:off x="5402759" y="3943351"/>
                <a:ext cx="1743075" cy="285750"/>
              </a:xfrm>
              <a:prstGeom prst="leftRightArrow">
                <a:avLst/>
              </a:prstGeom>
              <a:solidFill>
                <a:srgbClr val="002060"/>
              </a:solidFill>
              <a:ln w="15875" cap="rnd" cmpd="sng" algn="ctr">
                <a:solidFill>
                  <a:srgbClr val="A5301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pic>
            <p:nvPicPr>
              <p:cNvPr id="7" name="Picture 6" descr="A person with a long beard&#10;&#10;Description automatically generated with medium confidence">
                <a:extLst>
                  <a:ext uri="{FF2B5EF4-FFF2-40B4-BE49-F238E27FC236}">
                    <a16:creationId xmlns:a16="http://schemas.microsoft.com/office/drawing/2014/main" id="{1997ACFD-777C-E1D9-E68C-7E1B00ACA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7526833" y="1381993"/>
                <a:ext cx="4107264" cy="45827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8775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02DE1-7954-900B-1974-C21D0E5BFC2F}"/>
              </a:ext>
            </a:extLst>
          </p:cNvPr>
          <p:cNvSpPr txBox="1"/>
          <p:nvPr/>
        </p:nvSpPr>
        <p:spPr>
          <a:xfrm>
            <a:off x="1711569" y="525322"/>
            <a:ext cx="4182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solidFill>
                  <a:srgbClr val="A53010">
                    <a:lumMod val="75000"/>
                  </a:srgb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u="sng" dirty="0">
                <a:solidFill>
                  <a:srgbClr val="A53010">
                    <a:lumMod val="75000"/>
                  </a:srgb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A53010">
                    <a:lumMod val="75000"/>
                  </a:srgb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4800" b="1" u="sng" dirty="0">
              <a:solidFill>
                <a:srgbClr val="A53010">
                  <a:lumMod val="75000"/>
                </a:srgbClr>
              </a:solidFill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4DAC97-F283-4232-F9D0-78C9990103FC}"/>
              </a:ext>
            </a:extLst>
          </p:cNvPr>
          <p:cNvGrpSpPr/>
          <p:nvPr/>
        </p:nvGrpSpPr>
        <p:grpSpPr>
          <a:xfrm>
            <a:off x="1340306" y="1997615"/>
            <a:ext cx="10242908" cy="4607167"/>
            <a:chOff x="1340306" y="1997615"/>
            <a:chExt cx="10242908" cy="4607167"/>
          </a:xfrm>
        </p:grpSpPr>
        <p:pic>
          <p:nvPicPr>
            <p:cNvPr id="4" name="Picture 3" descr="A picture containing clothing, person, group, education&#10;&#10;Description automatically generated">
              <a:extLst>
                <a:ext uri="{FF2B5EF4-FFF2-40B4-BE49-F238E27FC236}">
                  <a16:creationId xmlns:a16="http://schemas.microsoft.com/office/drawing/2014/main" id="{9C583320-B97D-9F41-F2EB-06B057B92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306" y="1997615"/>
              <a:ext cx="5441136" cy="46071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2B915E-6892-4A9B-11D1-3E23E4AC234B}"/>
                </a:ext>
              </a:extLst>
            </p:cNvPr>
            <p:cNvSpPr txBox="1"/>
            <p:nvPr/>
          </p:nvSpPr>
          <p:spPr>
            <a:xfrm>
              <a:off x="8440615" y="2138289"/>
              <a:ext cx="31425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ছুটি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রবীন্দ্রনাথ</a:t>
              </a:r>
              <a:r>
                <a: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ঠাকুর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08BC73-E824-3AF7-CA80-6C9670480D51}"/>
                </a:ext>
              </a:extLst>
            </p:cNvPr>
            <p:cNvSpPr txBox="1"/>
            <p:nvPr/>
          </p:nvSpPr>
          <p:spPr>
            <a:xfrm>
              <a:off x="7898296" y="3710609"/>
              <a:ext cx="368491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ভেবে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পথ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হারিয়ে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বনে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মাঠে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ছুটে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বেড়াই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ছেলে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জুটি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ছুটি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ছুটি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831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32140-D124-64E5-D606-2D43057786D7}"/>
              </a:ext>
            </a:extLst>
          </p:cNvPr>
          <p:cNvSpPr txBox="1"/>
          <p:nvPr/>
        </p:nvSpPr>
        <p:spPr>
          <a:xfrm>
            <a:off x="1603717" y="518775"/>
            <a:ext cx="7582487" cy="830997"/>
          </a:xfrm>
          <a:prstGeom prst="rect">
            <a:avLst/>
          </a:prstGeom>
          <a:solidFill>
            <a:srgbClr val="E3EACF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খুঁজি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C6F68-BB92-5020-BA81-9CEA2D2B019C}"/>
              </a:ext>
            </a:extLst>
          </p:cNvPr>
          <p:cNvSpPr txBox="1"/>
          <p:nvPr/>
        </p:nvSpPr>
        <p:spPr>
          <a:xfrm>
            <a:off x="1219200" y="2173357"/>
            <a:ext cx="320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63CF7-F590-723A-362F-C76C77717C7C}"/>
              </a:ext>
            </a:extLst>
          </p:cNvPr>
          <p:cNvSpPr txBox="1"/>
          <p:nvPr/>
        </p:nvSpPr>
        <p:spPr>
          <a:xfrm>
            <a:off x="1219200" y="3909392"/>
            <a:ext cx="320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5C7D2-0F1A-6440-8E7A-798A0DD3C2B1}"/>
              </a:ext>
            </a:extLst>
          </p:cNvPr>
          <p:cNvSpPr txBox="1"/>
          <p:nvPr/>
        </p:nvSpPr>
        <p:spPr>
          <a:xfrm>
            <a:off x="1311965" y="5645427"/>
            <a:ext cx="320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AFF27-A894-BD56-A71C-B8881337D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84" y="1720092"/>
            <a:ext cx="1934815" cy="1561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007B57-0240-311C-01D8-CF845538FDC7}"/>
              </a:ext>
            </a:extLst>
          </p:cNvPr>
          <p:cNvSpPr txBox="1"/>
          <p:nvPr/>
        </p:nvSpPr>
        <p:spPr>
          <a:xfrm>
            <a:off x="5950226" y="2173356"/>
            <a:ext cx="580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অবকাশ,দৈনিক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কর্মসুচির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B8793-F658-071B-5217-DCC9B2DFE3F1}"/>
              </a:ext>
            </a:extLst>
          </p:cNvPr>
          <p:cNvSpPr txBox="1"/>
          <p:nvPr/>
        </p:nvSpPr>
        <p:spPr>
          <a:xfrm>
            <a:off x="5950226" y="3909392"/>
            <a:ext cx="465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অরণ্য,জঙ্গল,কুঞ্জ,গহন,বিপিন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6E216-1993-EFCC-F78A-731820962C06}"/>
              </a:ext>
            </a:extLst>
          </p:cNvPr>
          <p:cNvSpPr txBox="1"/>
          <p:nvPr/>
        </p:nvSpPr>
        <p:spPr>
          <a:xfrm>
            <a:off x="5950226" y="5446644"/>
            <a:ext cx="465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রাস্তা,রাজপথ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 descr="A picture containing outdoor, vehicle, land vehicle, cloud&#10;&#10;Description automatically generated">
            <a:extLst>
              <a:ext uri="{FF2B5EF4-FFF2-40B4-BE49-F238E27FC236}">
                <a16:creationId xmlns:a16="http://schemas.microsoft.com/office/drawing/2014/main" id="{C8479948-AFFF-3F2D-3F9C-C7A9245C5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730" b="13047"/>
          <a:stretch/>
        </p:blipFill>
        <p:spPr>
          <a:xfrm>
            <a:off x="3246782" y="5108478"/>
            <a:ext cx="1934817" cy="1570617"/>
          </a:xfrm>
          <a:prstGeom prst="rect">
            <a:avLst/>
          </a:prstGeom>
        </p:spPr>
      </p:pic>
      <p:pic>
        <p:nvPicPr>
          <p:cNvPr id="16" name="Picture 15" descr="A train going through a forest&#10;&#10;Description automatically generated with low confidence">
            <a:extLst>
              <a:ext uri="{FF2B5EF4-FFF2-40B4-BE49-F238E27FC236}">
                <a16:creationId xmlns:a16="http://schemas.microsoft.com/office/drawing/2014/main" id="{21E45E8B-39AF-95F6-2141-DDC14E070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46783" y="3469479"/>
            <a:ext cx="1934816" cy="14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8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373</Words>
  <Application>Microsoft Office PowerPoint</Application>
  <PresentationFormat>Widescreen</PresentationFormat>
  <Paragraphs>73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Fateha Begum</dc:creator>
  <cp:lastModifiedBy>Fateha Begum</cp:lastModifiedBy>
  <cp:revision>54</cp:revision>
  <dcterms:created xsi:type="dcterms:W3CDTF">2023-05-17T04:02:17Z</dcterms:created>
  <dcterms:modified xsi:type="dcterms:W3CDTF">2023-06-04T18:35:59Z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2023-05-17T04:07:18Z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651edafe-d344-416b-8c95-240919e511ec</vt:lpwstr>
  </property>
  <property fmtid="{D5CDD505-2E9C-101B-9397-08002B2CF9AE}" pid="7" name="MSIP_Label_defa4170-0d19-0005-0004-bc88714345d2_ActionId">
    <vt:lpwstr>e7af7053-4c9c-4a92-ac76-708e783443be</vt:lpwstr>
  </property>
  <property fmtid="{D5CDD505-2E9C-101B-9397-08002B2CF9AE}" pid="8" name="MSIP_Label_defa4170-0d19-0005-0004-bc88714345d2_ContentBits">
    <vt:lpwstr>0</vt:lpwstr>
  </property>
</Properties>
</file>