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0" r:id="rId2"/>
    <p:sldId id="259" r:id="rId3"/>
    <p:sldId id="291" r:id="rId4"/>
    <p:sldId id="262" r:id="rId5"/>
    <p:sldId id="263" r:id="rId6"/>
    <p:sldId id="264" r:id="rId7"/>
    <p:sldId id="283" r:id="rId8"/>
    <p:sldId id="284" r:id="rId9"/>
    <p:sldId id="299" r:id="rId10"/>
    <p:sldId id="300" r:id="rId11"/>
    <p:sldId id="279" r:id="rId12"/>
    <p:sldId id="301" r:id="rId13"/>
    <p:sldId id="302" r:id="rId14"/>
    <p:sldId id="280" r:id="rId15"/>
    <p:sldId id="303" r:id="rId16"/>
    <p:sldId id="304" r:id="rId17"/>
    <p:sldId id="298" r:id="rId18"/>
    <p:sldId id="305" r:id="rId19"/>
    <p:sldId id="282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399B"/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828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1221C-9FC9-41EB-BD4C-190BB7D82816}" type="datetimeFigureOut">
              <a:rPr lang="en-US" smtClean="0"/>
              <a:pPr/>
              <a:t>5/24/2026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68933-D84E-4DE3-917B-AE57E568B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39FE9-7C3B-4C57-ADDE-592AD8445EE7}" type="datetime1">
              <a:rPr lang="en-US" smtClean="0"/>
              <a:pPr/>
              <a:t>5/24/2026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Mizan Sir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6EED-2FF7-434B-B8BF-19243FBF8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A2EB-F091-4BDB-991E-626CF9960C59}" type="datetime1">
              <a:rPr lang="en-US" smtClean="0"/>
              <a:pPr/>
              <a:t>5/24/2026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Mizan Sir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6EED-2FF7-434B-B8BF-19243FBF8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569E-EE3D-42AE-B8E0-B9D5B2398665}" type="datetime1">
              <a:rPr lang="en-US" smtClean="0"/>
              <a:pPr/>
              <a:t>5/24/2026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Mizan Sir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6EED-2FF7-434B-B8BF-19243FBF8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82F74-4399-4008-8309-87089C4A4FAD}" type="datetime1">
              <a:rPr lang="en-US" smtClean="0"/>
              <a:pPr/>
              <a:t>5/24/2026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Mizan Sir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6EED-2FF7-434B-B8BF-19243FBF8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1FB8-CCCD-42D8-A3A7-06590E4ED391}" type="datetime1">
              <a:rPr lang="en-US" smtClean="0"/>
              <a:pPr/>
              <a:t>5/24/2026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Mizan Sir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6EED-2FF7-434B-B8BF-19243FBF8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C1DA6-1C96-4D8D-8EDE-705DEA7618E5}" type="datetime1">
              <a:rPr lang="en-US" smtClean="0"/>
              <a:pPr/>
              <a:t>5/24/2026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Mizan Sir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6EED-2FF7-434B-B8BF-19243FBF8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2168-85BF-4956-9CEF-CD60FA079204}" type="datetime1">
              <a:rPr lang="en-US" smtClean="0"/>
              <a:pPr/>
              <a:t>5/24/2026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Mizan Sir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6EED-2FF7-434B-B8BF-19243FBF8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57D7C-9C0A-415B-BFF5-CC3BC02FD1FC}" type="datetime1">
              <a:rPr lang="en-US" smtClean="0"/>
              <a:pPr/>
              <a:t>5/24/2026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Mizan Sir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6EED-2FF7-434B-B8BF-19243FBF8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0846C-603E-4AC2-9E59-C1404BB33F9E}" type="datetime1">
              <a:rPr lang="en-US" smtClean="0"/>
              <a:pPr/>
              <a:t>5/24/2026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Mizan Sir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6EED-2FF7-434B-B8BF-19243FBF8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E642-A9B5-4858-B39B-AA42BBE8F23A}" type="datetime1">
              <a:rPr lang="en-US" smtClean="0"/>
              <a:pPr/>
              <a:t>5/24/2026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Mizan Sir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6EED-2FF7-434B-B8BF-19243FBF8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178C1-4F10-47CD-A59D-1EB480ABDC55}" type="datetime1">
              <a:rPr lang="en-US" smtClean="0"/>
              <a:pPr/>
              <a:t>5/24/2026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Mizan Sir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6EED-2FF7-434B-B8BF-19243FBF8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9E045-9CF8-4E1F-B436-B82907E16022}" type="datetime1">
              <a:rPr lang="en-US" smtClean="0"/>
              <a:pPr/>
              <a:t>5/24/2026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Mizan Sir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26EED-2FF7-434B-B8BF-19243FBF8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1524000"/>
            <a:ext cx="8001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আজকের</a:t>
            </a:r>
            <a:r>
              <a:rPr 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পাঠে</a:t>
            </a:r>
            <a:r>
              <a:rPr 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সবাইকে</a:t>
            </a:r>
            <a:r>
              <a:rPr 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স্বাগতম</a:t>
            </a:r>
            <a:endParaRPr lang="en-US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reflection blurRad="12700" stA="28000" endPos="45000" dist="1000" dir="5400000" sy="-100000" algn="bl" rotWithShape="0"/>
              </a:effectLst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4572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828800"/>
            <a:ext cx="3048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81600" y="495300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6600"/>
                </a:solidFill>
              </a:rPr>
              <a:t>সময়</a:t>
            </a:r>
            <a:r>
              <a:rPr lang="en-US" sz="3200" b="1" dirty="0" smtClean="0">
                <a:solidFill>
                  <a:srgbClr val="006600"/>
                </a:solidFill>
              </a:rPr>
              <a:t> :  </a:t>
            </a:r>
            <a:r>
              <a:rPr lang="en-US" sz="7200" b="1" dirty="0" smtClean="0">
                <a:solidFill>
                  <a:srgbClr val="FF0000"/>
                </a:solidFill>
              </a:rPr>
              <a:t>৩</a:t>
            </a:r>
            <a:r>
              <a:rPr lang="en-US" sz="3200" b="1" dirty="0" smtClean="0">
                <a:solidFill>
                  <a:srgbClr val="006600"/>
                </a:solidFill>
              </a:rPr>
              <a:t>   </a:t>
            </a:r>
            <a:r>
              <a:rPr lang="en-US" sz="3200" b="1" dirty="0" err="1" smtClean="0">
                <a:solidFill>
                  <a:srgbClr val="006600"/>
                </a:solidFill>
              </a:rPr>
              <a:t>মিনিট</a:t>
            </a:r>
            <a:endParaRPr lang="en-US" sz="3200" b="1" dirty="0">
              <a:solidFill>
                <a:srgbClr val="006600"/>
              </a:solidFill>
            </a:endParaRPr>
          </a:p>
        </p:txBody>
      </p:sp>
      <p:pic>
        <p:nvPicPr>
          <p:cNvPr id="5" name="Picture 4" descr="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5181600"/>
            <a:ext cx="1352550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66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1524000"/>
            <a:ext cx="3505200" cy="251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381000" y="4572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25399B"/>
                </a:solidFill>
              </a:rPr>
              <a:t>একক</a:t>
            </a:r>
            <a:r>
              <a:rPr lang="en-US" sz="4000" b="1" dirty="0" smtClean="0">
                <a:solidFill>
                  <a:srgbClr val="25399B"/>
                </a:solidFill>
              </a:rPr>
              <a:t> </a:t>
            </a:r>
            <a:r>
              <a:rPr lang="en-US" sz="4000" b="1" dirty="0" err="1" smtClean="0">
                <a:solidFill>
                  <a:srgbClr val="25399B"/>
                </a:solidFill>
              </a:rPr>
              <a:t>কাজ</a:t>
            </a:r>
            <a:endParaRPr lang="en-US" sz="4000" b="1" dirty="0">
              <a:solidFill>
                <a:srgbClr val="25399B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1295400"/>
            <a:ext cx="7924800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4343400"/>
            <a:ext cx="69913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8349100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838200"/>
            <a:ext cx="86868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799" y="838200"/>
            <a:ext cx="8610601" cy="500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334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25399B"/>
                </a:solidFill>
              </a:rPr>
              <a:t>জোড়ায়</a:t>
            </a:r>
            <a:r>
              <a:rPr lang="en-US" sz="4800" b="1" dirty="0" smtClean="0">
                <a:solidFill>
                  <a:srgbClr val="25399B"/>
                </a:solidFill>
              </a:rPr>
              <a:t> </a:t>
            </a:r>
            <a:r>
              <a:rPr lang="en-US" sz="4800" b="1" dirty="0" err="1" smtClean="0">
                <a:solidFill>
                  <a:srgbClr val="25399B"/>
                </a:solidFill>
              </a:rPr>
              <a:t>কাজ</a:t>
            </a:r>
            <a:endParaRPr lang="en-US" sz="4800" b="1" dirty="0">
              <a:solidFill>
                <a:srgbClr val="25399B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1600" y="495300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6600"/>
                </a:solidFill>
              </a:rPr>
              <a:t>সময়</a:t>
            </a:r>
            <a:r>
              <a:rPr lang="en-US" sz="3200" b="1" dirty="0" smtClean="0">
                <a:solidFill>
                  <a:srgbClr val="006600"/>
                </a:solidFill>
              </a:rPr>
              <a:t> :  </a:t>
            </a:r>
            <a:r>
              <a:rPr lang="en-US" sz="7200" b="1" dirty="0" smtClean="0">
                <a:solidFill>
                  <a:srgbClr val="FF0000"/>
                </a:solidFill>
              </a:rPr>
              <a:t>৫</a:t>
            </a:r>
            <a:r>
              <a:rPr lang="en-US" sz="3200" b="1" dirty="0" smtClean="0">
                <a:solidFill>
                  <a:srgbClr val="006600"/>
                </a:solidFill>
              </a:rPr>
              <a:t>   </a:t>
            </a:r>
            <a:r>
              <a:rPr lang="en-US" sz="3200" b="1" dirty="0" err="1" smtClean="0">
                <a:solidFill>
                  <a:srgbClr val="006600"/>
                </a:solidFill>
              </a:rPr>
              <a:t>মিনিট</a:t>
            </a:r>
            <a:endParaRPr lang="en-US" sz="3200" b="1" dirty="0">
              <a:solidFill>
                <a:srgbClr val="006600"/>
              </a:solidFill>
            </a:endParaRPr>
          </a:p>
        </p:txBody>
      </p:sp>
      <p:pic>
        <p:nvPicPr>
          <p:cNvPr id="5" name="Picture 4" descr="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5410200"/>
            <a:ext cx="1352550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66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2057400"/>
            <a:ext cx="3581400" cy="2238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0" name="Straight Connector 9"/>
          <p:cNvCxnSpPr/>
          <p:nvPr/>
        </p:nvCxnSpPr>
        <p:spPr>
          <a:xfrm>
            <a:off x="457200" y="1370012"/>
            <a:ext cx="7924800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752600"/>
            <a:ext cx="4343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3810000"/>
            <a:ext cx="38957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8349100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14401"/>
            <a:ext cx="8763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09600"/>
            <a:ext cx="84772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50" y="2600324"/>
            <a:ext cx="82677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334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25399B"/>
                </a:solidFill>
              </a:rPr>
              <a:t>দলীয়</a:t>
            </a:r>
            <a:r>
              <a:rPr lang="en-US" sz="4800" b="1" dirty="0" smtClean="0">
                <a:solidFill>
                  <a:srgbClr val="25399B"/>
                </a:solidFill>
              </a:rPr>
              <a:t> </a:t>
            </a:r>
            <a:r>
              <a:rPr lang="en-US" sz="4800" b="1" dirty="0" err="1" smtClean="0">
                <a:solidFill>
                  <a:srgbClr val="25399B"/>
                </a:solidFill>
              </a:rPr>
              <a:t>কাজ</a:t>
            </a:r>
            <a:endParaRPr lang="en-US" sz="4800" b="1" dirty="0">
              <a:solidFill>
                <a:srgbClr val="25399B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7800" y="495300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6600"/>
                </a:solidFill>
              </a:rPr>
              <a:t>সময়</a:t>
            </a:r>
            <a:r>
              <a:rPr lang="en-US" sz="3200" b="1" dirty="0" smtClean="0">
                <a:solidFill>
                  <a:srgbClr val="006600"/>
                </a:solidFill>
              </a:rPr>
              <a:t> :  </a:t>
            </a:r>
            <a:r>
              <a:rPr lang="en-US" sz="7200" b="1" dirty="0" smtClean="0">
                <a:solidFill>
                  <a:srgbClr val="FF0000"/>
                </a:solidFill>
              </a:rPr>
              <a:t>৮ </a:t>
            </a:r>
            <a:r>
              <a:rPr lang="en-US" sz="3200" b="1" dirty="0" err="1" smtClean="0">
                <a:solidFill>
                  <a:srgbClr val="006600"/>
                </a:solidFill>
              </a:rPr>
              <a:t>মিনিট</a:t>
            </a:r>
            <a:endParaRPr lang="en-US" sz="3200" b="1" dirty="0">
              <a:solidFill>
                <a:srgbClr val="006600"/>
              </a:solidFill>
            </a:endParaRPr>
          </a:p>
        </p:txBody>
      </p:sp>
      <p:pic>
        <p:nvPicPr>
          <p:cNvPr id="5" name="Picture 4" descr="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5410200"/>
            <a:ext cx="1352550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66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1371600"/>
            <a:ext cx="3581401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1" name="Straight Connector 10"/>
          <p:cNvCxnSpPr/>
          <p:nvPr/>
        </p:nvCxnSpPr>
        <p:spPr>
          <a:xfrm>
            <a:off x="381000" y="1293812"/>
            <a:ext cx="7924800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2133600"/>
            <a:ext cx="4724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8349100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51149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600325"/>
            <a:ext cx="86868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3400" y="5334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25399B"/>
                </a:solidFill>
              </a:rPr>
              <a:t>মূল্যায়ন</a:t>
            </a:r>
            <a:endParaRPr lang="en-US" sz="4800" b="1" dirty="0">
              <a:solidFill>
                <a:srgbClr val="25399B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1446212"/>
            <a:ext cx="7924800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981200"/>
            <a:ext cx="5486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1981200"/>
            <a:ext cx="2819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8349100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228600"/>
            <a:ext cx="525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70C0"/>
                </a:solidFill>
              </a:rPr>
              <a:t>শিক্ষক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পরিচিতি</a:t>
            </a:r>
            <a:endParaRPr lang="en-US" sz="4400" b="1" dirty="0">
              <a:solidFill>
                <a:srgbClr val="0070C0"/>
              </a:solidFill>
            </a:endParaRPr>
          </a:p>
        </p:txBody>
      </p:sp>
      <p:pic>
        <p:nvPicPr>
          <p:cNvPr id="4" name="Picture 3" descr="13.png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 r="6667"/>
          <a:stretch>
            <a:fillRect/>
          </a:stretch>
        </p:blipFill>
        <p:spPr>
          <a:xfrm>
            <a:off x="381000" y="1600200"/>
            <a:ext cx="3581400" cy="3352800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038600" y="1905000"/>
            <a:ext cx="4800600" cy="2887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 smtClean="0">
                <a:solidFill>
                  <a:srgbClr val="0070C0"/>
                </a:solidFill>
              </a:rPr>
              <a:t>মোঃ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মিজানুর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রহমান</a:t>
            </a:r>
            <a:endParaRPr lang="en-US" sz="40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b="1" dirty="0" err="1" smtClean="0">
                <a:solidFill>
                  <a:srgbClr val="25399B"/>
                </a:solidFill>
              </a:rPr>
              <a:t>সহকারি</a:t>
            </a:r>
            <a:r>
              <a:rPr lang="en-US" sz="2800" b="1" dirty="0" smtClean="0">
                <a:solidFill>
                  <a:srgbClr val="25399B"/>
                </a:solidFill>
              </a:rPr>
              <a:t> </a:t>
            </a:r>
            <a:r>
              <a:rPr lang="en-US" sz="2800" b="1" dirty="0" err="1" smtClean="0">
                <a:solidFill>
                  <a:srgbClr val="25399B"/>
                </a:solidFill>
              </a:rPr>
              <a:t>শিক্ষক</a:t>
            </a:r>
            <a:endParaRPr lang="en-US" sz="2800" b="1" dirty="0" smtClean="0">
              <a:solidFill>
                <a:srgbClr val="25399B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b="1" dirty="0" err="1" smtClean="0">
                <a:solidFill>
                  <a:srgbClr val="25399B"/>
                </a:solidFill>
              </a:rPr>
              <a:t>ইমেইলঃ</a:t>
            </a:r>
            <a:r>
              <a:rPr lang="en-US" sz="2800" b="1" dirty="0" smtClean="0">
                <a:solidFill>
                  <a:srgbClr val="25399B"/>
                </a:solidFill>
              </a:rPr>
              <a:t> mejan1987@gmail.com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54864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25399B"/>
                </a:solidFill>
              </a:rPr>
              <a:t>আর.আর</a:t>
            </a:r>
            <a:r>
              <a:rPr lang="en-US" sz="3600" b="1" dirty="0" smtClean="0">
                <a:solidFill>
                  <a:srgbClr val="25399B"/>
                </a:solidFill>
              </a:rPr>
              <a:t>. </a:t>
            </a:r>
            <a:r>
              <a:rPr lang="en-US" sz="3600" b="1" dirty="0" err="1" smtClean="0">
                <a:solidFill>
                  <a:srgbClr val="25399B"/>
                </a:solidFill>
              </a:rPr>
              <a:t>টেক্সটাইল</a:t>
            </a:r>
            <a:r>
              <a:rPr lang="en-US" sz="3600" b="1" dirty="0" smtClean="0">
                <a:solidFill>
                  <a:srgbClr val="25399B"/>
                </a:solidFill>
              </a:rPr>
              <a:t> </a:t>
            </a:r>
            <a:r>
              <a:rPr lang="en-US" sz="3600" b="1" dirty="0" err="1" smtClean="0">
                <a:solidFill>
                  <a:srgbClr val="25399B"/>
                </a:solidFill>
              </a:rPr>
              <a:t>মিলস্</a:t>
            </a:r>
            <a:r>
              <a:rPr lang="en-US" sz="3600" b="1" dirty="0" smtClean="0">
                <a:solidFill>
                  <a:srgbClr val="25399B"/>
                </a:solidFill>
              </a:rPr>
              <a:t> </a:t>
            </a:r>
            <a:r>
              <a:rPr lang="en-US" sz="3600" b="1" dirty="0" err="1" smtClean="0">
                <a:solidFill>
                  <a:srgbClr val="25399B"/>
                </a:solidFill>
              </a:rPr>
              <a:t>উচ্চ</a:t>
            </a:r>
            <a:r>
              <a:rPr lang="en-US" sz="3600" b="1" dirty="0" smtClean="0">
                <a:solidFill>
                  <a:srgbClr val="25399B"/>
                </a:solidFill>
              </a:rPr>
              <a:t> </a:t>
            </a:r>
            <a:r>
              <a:rPr lang="en-US" sz="3600" b="1" dirty="0" err="1" smtClean="0">
                <a:solidFill>
                  <a:srgbClr val="25399B"/>
                </a:solidFill>
              </a:rPr>
              <a:t>বিদ্যালয়</a:t>
            </a:r>
            <a:r>
              <a:rPr lang="en-US" sz="3600" b="1" dirty="0" smtClean="0">
                <a:solidFill>
                  <a:srgbClr val="25399B"/>
                </a:solidFill>
              </a:rPr>
              <a:t>।</a:t>
            </a:r>
            <a:endParaRPr lang="en-US" sz="3600" b="1" dirty="0">
              <a:solidFill>
                <a:srgbClr val="25399B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990600"/>
            <a:ext cx="7924800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8349100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4000" b="1" cap="all" dirty="0" err="1" smtClean="0">
                <a:ln/>
                <a:solidFill>
                  <a:srgbClr val="25399B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বাড়ির</a:t>
            </a:r>
            <a:r>
              <a:rPr lang="en-US" sz="4000" b="1" cap="all" dirty="0" smtClean="0">
                <a:ln/>
                <a:solidFill>
                  <a:srgbClr val="25399B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4000" b="1" cap="all" dirty="0" err="1" smtClean="0">
                <a:ln/>
                <a:solidFill>
                  <a:srgbClr val="25399B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কাজ</a:t>
            </a:r>
            <a:endParaRPr lang="en-US" sz="4000" b="1" cap="all" dirty="0">
              <a:ln/>
              <a:solidFill>
                <a:srgbClr val="25399B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" name="Picture 2" descr="cc4841874b7bb4d3ae49a887a22df79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1371600"/>
            <a:ext cx="3810000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457200" y="1295400"/>
            <a:ext cx="7924800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4572000"/>
            <a:ext cx="71818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8349100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590800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0070C0"/>
                </a:solidFill>
              </a:rPr>
              <a:t>ধন্যবাদ</a:t>
            </a:r>
            <a:r>
              <a:rPr lang="en-US" sz="8000" b="1" dirty="0" smtClean="0">
                <a:solidFill>
                  <a:srgbClr val="0070C0"/>
                </a:solidFill>
              </a:rPr>
              <a:t> </a:t>
            </a:r>
            <a:r>
              <a:rPr lang="en-US" sz="8000" b="1" dirty="0" err="1" smtClean="0">
                <a:solidFill>
                  <a:srgbClr val="0070C0"/>
                </a:solidFill>
              </a:rPr>
              <a:t>সবাইকে</a:t>
            </a:r>
            <a:endParaRPr lang="en-US" sz="8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349100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228600"/>
            <a:ext cx="525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70C0"/>
                </a:solidFill>
              </a:rPr>
              <a:t>পাঠ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পরিচিতি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10" name="Minus 9"/>
          <p:cNvSpPr/>
          <p:nvPr/>
        </p:nvSpPr>
        <p:spPr>
          <a:xfrm>
            <a:off x="228600" y="-533400"/>
            <a:ext cx="152400" cy="2209800"/>
          </a:xfrm>
          <a:prstGeom prst="mathMin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2895600"/>
            <a:ext cx="6705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25399B"/>
                </a:solidFill>
              </a:rPr>
              <a:t>শ্রেণিঃ৯ম</a:t>
            </a:r>
          </a:p>
          <a:p>
            <a:pPr>
              <a:lnSpc>
                <a:spcPct val="150000"/>
              </a:lnSpc>
            </a:pPr>
            <a:r>
              <a:rPr lang="en-US" sz="3200" b="1" dirty="0" err="1" smtClean="0">
                <a:solidFill>
                  <a:srgbClr val="25399B"/>
                </a:solidFill>
                <a:latin typeface="SutonnyMJ" pitchFamily="2" charset="0"/>
                <a:cs typeface="SutonnyMJ" pitchFamily="2" charset="0"/>
              </a:rPr>
              <a:t>অধ্যায়ঃ</a:t>
            </a:r>
            <a:r>
              <a:rPr lang="en-US" sz="3200" b="1" dirty="0" smtClean="0">
                <a:solidFill>
                  <a:srgbClr val="25399B"/>
                </a:solidFill>
                <a:latin typeface="SutonnyMJ" pitchFamily="2" charset="0"/>
                <a:cs typeface="SutonnyMJ" pitchFamily="2" charset="0"/>
              </a:rPr>
              <a:t> ১ম</a:t>
            </a:r>
          </a:p>
          <a:p>
            <a:pPr>
              <a:lnSpc>
                <a:spcPct val="150000"/>
              </a:lnSpc>
            </a:pPr>
            <a:r>
              <a:rPr lang="en-US" sz="3200" b="1" dirty="0" err="1" smtClean="0">
                <a:solidFill>
                  <a:srgbClr val="25399B"/>
                </a:solidFill>
                <a:latin typeface="SutonnyMJ" pitchFamily="2" charset="0"/>
                <a:cs typeface="SutonnyMJ" pitchFamily="2" charset="0"/>
              </a:rPr>
              <a:t>সময়ঃ</a:t>
            </a:r>
            <a:r>
              <a:rPr lang="en-US" sz="3200" b="1" dirty="0" smtClean="0">
                <a:solidFill>
                  <a:srgbClr val="25399B"/>
                </a:solidFill>
                <a:latin typeface="SutonnyMJ" pitchFamily="2" charset="0"/>
                <a:cs typeface="SutonnyMJ" pitchFamily="2" charset="0"/>
              </a:rPr>
              <a:t> ৫০ </a:t>
            </a:r>
            <a:r>
              <a:rPr lang="en-US" sz="3200" b="1" dirty="0" err="1" smtClean="0">
                <a:solidFill>
                  <a:srgbClr val="25399B"/>
                </a:solidFill>
                <a:latin typeface="SutonnyMJ" pitchFamily="2" charset="0"/>
                <a:cs typeface="SutonnyMJ" pitchFamily="2" charset="0"/>
              </a:rPr>
              <a:t>মিনিট</a:t>
            </a:r>
            <a:endParaRPr lang="en-US" sz="3200" b="1" dirty="0" smtClean="0">
              <a:solidFill>
                <a:srgbClr val="25399B"/>
              </a:solidFill>
              <a:latin typeface="SutonnyMJ" pitchFamily="2" charset="0"/>
              <a:cs typeface="SutonnyMJ" pitchFamily="2" charset="0"/>
            </a:endParaRPr>
          </a:p>
          <a:p>
            <a:pPr>
              <a:lnSpc>
                <a:spcPct val="150000"/>
              </a:lnSpc>
            </a:pPr>
            <a:endParaRPr lang="en-US" sz="2400" b="1" dirty="0">
              <a:solidFill>
                <a:srgbClr val="25399B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990600"/>
            <a:ext cx="7924800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371600" y="1752600"/>
            <a:ext cx="63658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তথ্য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ও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যোগাযোগ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প্রযুক্তি</a:t>
            </a:r>
            <a:endParaRPr lang="en-US" sz="4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371600" y="2590800"/>
            <a:ext cx="63246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8349100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2286000"/>
            <a:ext cx="8305800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   </a:t>
            </a:r>
            <a:endParaRPr 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990600"/>
            <a:ext cx="8382001" cy="479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8349100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990601"/>
            <a:ext cx="8534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8349100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 r="48037"/>
          <a:stretch>
            <a:fillRect/>
          </a:stretch>
        </p:blipFill>
        <p:spPr bwMode="auto">
          <a:xfrm>
            <a:off x="228600" y="1143000"/>
            <a:ext cx="4495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2057400"/>
            <a:ext cx="40005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8349100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95400"/>
            <a:ext cx="863536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8349100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371600"/>
            <a:ext cx="868680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8349100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9" y="990600"/>
            <a:ext cx="8686801" cy="461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1018</TotalTime>
  <Words>56</Words>
  <Application>Microsoft Office PowerPoint</Application>
  <PresentationFormat>On-screen Show (4:3)</PresentationFormat>
  <Paragraphs>22</Paragraphs>
  <Slides>21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 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581</cp:revision>
  <dcterms:created xsi:type="dcterms:W3CDTF">2026-01-22T13:39:02Z</dcterms:created>
  <dcterms:modified xsi:type="dcterms:W3CDTF">2026-05-24T10:10:46Z</dcterms:modified>
</cp:coreProperties>
</file>