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99" r:id="rId4"/>
    <p:sldId id="267" r:id="rId5"/>
    <p:sldId id="265" r:id="rId6"/>
    <p:sldId id="300" r:id="rId7"/>
    <p:sldId id="305" r:id="rId8"/>
    <p:sldId id="301" r:id="rId9"/>
    <p:sldId id="306" r:id="rId10"/>
    <p:sldId id="308" r:id="rId11"/>
    <p:sldId id="323" r:id="rId12"/>
    <p:sldId id="274" r:id="rId13"/>
    <p:sldId id="320" r:id="rId14"/>
    <p:sldId id="321" r:id="rId15"/>
    <p:sldId id="304" r:id="rId16"/>
    <p:sldId id="273" r:id="rId17"/>
    <p:sldId id="297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14569F-4541-63AC-6CF0-B1F5B14E319A}" name="firoz belal" initials="fb" userId="firoz bela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35040-DCDE-40C1-93D5-0631C42B997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8976EF-2802-41CA-BA67-6FCB7FC1366C}">
      <dgm:prSet phldrT="[Text]" custT="1"/>
      <dgm:spPr/>
      <dgm:t>
        <a:bodyPr/>
        <a:lstStyle/>
        <a:p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ডাটা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চলাচলের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>
              <a:latin typeface="NikoshBAN" panose="02000000000000000000" pitchFamily="2" charset="0"/>
              <a:cs typeface="NikoshBAN" panose="02000000000000000000" pitchFamily="2" charset="0"/>
            </a:rPr>
            <a:t>জন্য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200" dirty="0"/>
        </a:p>
      </dgm:t>
    </dgm:pt>
    <dgm:pt modelId="{6C23E407-36CB-46BE-9422-88CB6BD1F2D9}" type="parTrans" cxnId="{62019C01-4992-4581-A406-31C2763B420D}">
      <dgm:prSet/>
      <dgm:spPr/>
      <dgm:t>
        <a:bodyPr/>
        <a:lstStyle/>
        <a:p>
          <a:endParaRPr lang="en-US"/>
        </a:p>
      </dgm:t>
    </dgm:pt>
    <dgm:pt modelId="{9B5A22CB-C0C2-449D-B9E9-4AED2832F4B0}" type="sibTrans" cxnId="{62019C01-4992-4581-A406-31C2763B420D}">
      <dgm:prSet/>
      <dgm:spPr/>
      <dgm:t>
        <a:bodyPr/>
        <a:lstStyle/>
        <a:p>
          <a:endParaRPr lang="en-US"/>
        </a:p>
      </dgm:t>
    </dgm:pt>
    <dgm:pt modelId="{1C25C21A-D4ED-4DA4-A6C6-EFE01E698412}" type="pres">
      <dgm:prSet presAssocID="{BB035040-DCDE-40C1-93D5-0631C42B9975}" presName="arrowDiagram" presStyleCnt="0">
        <dgm:presLayoutVars>
          <dgm:chMax val="5"/>
          <dgm:dir/>
          <dgm:resizeHandles val="exact"/>
        </dgm:presLayoutVars>
      </dgm:prSet>
      <dgm:spPr/>
    </dgm:pt>
    <dgm:pt modelId="{73CBDDEB-C88C-44B3-A940-924D662C30FD}" type="pres">
      <dgm:prSet presAssocID="{BB035040-DCDE-40C1-93D5-0631C42B9975}" presName="arrow" presStyleLbl="bgShp" presStyleIdx="0" presStyleCnt="1" custScaleX="71273" custLinFactNeighborX="-43116" custLinFactNeighborY="35686"/>
      <dgm:spPr/>
    </dgm:pt>
    <dgm:pt modelId="{4FB6CBE8-3BF3-479F-BC55-E5064EC794A7}" type="pres">
      <dgm:prSet presAssocID="{BB035040-DCDE-40C1-93D5-0631C42B9975}" presName="arrowDiagram1" presStyleCnt="0">
        <dgm:presLayoutVars>
          <dgm:bulletEnabled val="1"/>
        </dgm:presLayoutVars>
      </dgm:prSet>
      <dgm:spPr/>
    </dgm:pt>
    <dgm:pt modelId="{8529CBC6-1FAA-4FFA-995F-6554B0BCA910}" type="pres">
      <dgm:prSet presAssocID="{D88976EF-2802-41CA-BA67-6FCB7FC1366C}" presName="bullet1" presStyleLbl="node1" presStyleIdx="0" presStyleCnt="1" custLinFactX="-200000" custLinFactNeighborX="-266954" custLinFactNeighborY="-6136"/>
      <dgm:spPr/>
    </dgm:pt>
    <dgm:pt modelId="{CE9F7BD6-4B0D-4836-AE92-FFF670F7B6B0}" type="pres">
      <dgm:prSet presAssocID="{D88976EF-2802-41CA-BA67-6FCB7FC1366C}" presName="textBox1" presStyleLbl="revTx" presStyleIdx="0" presStyleCnt="1" custScaleX="243379" custScaleY="21712" custLinFactNeighborX="36803" custLinFactNeighborY="-59700">
        <dgm:presLayoutVars>
          <dgm:bulletEnabled val="1"/>
        </dgm:presLayoutVars>
      </dgm:prSet>
      <dgm:spPr/>
    </dgm:pt>
  </dgm:ptLst>
  <dgm:cxnLst>
    <dgm:cxn modelId="{62019C01-4992-4581-A406-31C2763B420D}" srcId="{BB035040-DCDE-40C1-93D5-0631C42B9975}" destId="{D88976EF-2802-41CA-BA67-6FCB7FC1366C}" srcOrd="0" destOrd="0" parTransId="{6C23E407-36CB-46BE-9422-88CB6BD1F2D9}" sibTransId="{9B5A22CB-C0C2-449D-B9E9-4AED2832F4B0}"/>
    <dgm:cxn modelId="{68A8EB89-3B40-4B3F-80F8-66731C547EB9}" type="presOf" srcId="{D88976EF-2802-41CA-BA67-6FCB7FC1366C}" destId="{CE9F7BD6-4B0D-4836-AE92-FFF670F7B6B0}" srcOrd="0" destOrd="0" presId="urn:microsoft.com/office/officeart/2005/8/layout/arrow2"/>
    <dgm:cxn modelId="{BC98A6D3-247E-4742-8305-FEE001B731D6}" type="presOf" srcId="{BB035040-DCDE-40C1-93D5-0631C42B9975}" destId="{1C25C21A-D4ED-4DA4-A6C6-EFE01E698412}" srcOrd="0" destOrd="0" presId="urn:microsoft.com/office/officeart/2005/8/layout/arrow2"/>
    <dgm:cxn modelId="{378530B9-ABEC-48C8-97FF-5F5F58F2708A}" type="presParOf" srcId="{1C25C21A-D4ED-4DA4-A6C6-EFE01E698412}" destId="{73CBDDEB-C88C-44B3-A940-924D662C30FD}" srcOrd="0" destOrd="0" presId="urn:microsoft.com/office/officeart/2005/8/layout/arrow2"/>
    <dgm:cxn modelId="{C365CEF1-7109-4BDA-9E37-76F6DBF25242}" type="presParOf" srcId="{1C25C21A-D4ED-4DA4-A6C6-EFE01E698412}" destId="{4FB6CBE8-3BF3-479F-BC55-E5064EC794A7}" srcOrd="1" destOrd="0" presId="urn:microsoft.com/office/officeart/2005/8/layout/arrow2"/>
    <dgm:cxn modelId="{1AB39D01-97BF-4594-8C48-A95CCAA444D3}" type="presParOf" srcId="{4FB6CBE8-3BF3-479F-BC55-E5064EC794A7}" destId="{8529CBC6-1FAA-4FFA-995F-6554B0BCA910}" srcOrd="0" destOrd="0" presId="urn:microsoft.com/office/officeart/2005/8/layout/arrow2"/>
    <dgm:cxn modelId="{9ADC783C-9722-48BB-9337-B3E15BD4E6F8}" type="presParOf" srcId="{4FB6CBE8-3BF3-479F-BC55-E5064EC794A7}" destId="{CE9F7BD6-4B0D-4836-AE92-FFF670F7B6B0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C1F61D-2761-4D40-9AB7-8F859015DDC7}" type="doc">
      <dgm:prSet loTypeId="urn:microsoft.com/office/officeart/2011/layout/CircleProcess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59D690-B128-453B-A779-8792EBECD925}">
      <dgm:prSet phldrT="[Text]"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NIC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মিডিয়া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কম্পিউটারকে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দেয়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b="1" dirty="0"/>
        </a:p>
      </dgm:t>
    </dgm:pt>
    <dgm:pt modelId="{531ECD20-79D2-44B5-8A1C-C97F202401F3}" type="parTrans" cxnId="{0E5385DB-64A3-4B68-8439-03BC138F0C15}">
      <dgm:prSet/>
      <dgm:spPr/>
      <dgm:t>
        <a:bodyPr/>
        <a:lstStyle/>
        <a:p>
          <a:endParaRPr lang="en-US"/>
        </a:p>
      </dgm:t>
    </dgm:pt>
    <dgm:pt modelId="{4B34238E-8832-4DA3-B863-F2273E84972F}" type="sibTrans" cxnId="{0E5385DB-64A3-4B68-8439-03BC138F0C15}">
      <dgm:prSet/>
      <dgm:spPr/>
      <dgm:t>
        <a:bodyPr/>
        <a:lstStyle/>
        <a:p>
          <a:endParaRPr lang="en-US"/>
        </a:p>
      </dgm:t>
    </dgm:pt>
    <dgm:pt modelId="{B236752C-7A50-4527-966C-36F8B01E8E8A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আবার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b="1" dirty="0">
              <a:latin typeface="NikoshBAN" panose="02000000000000000000" pitchFamily="2" charset="0"/>
              <a:cs typeface="NikoshBAN" panose="02000000000000000000" pitchFamily="2" charset="0"/>
            </a:rPr>
            <a:t>নেটওয়ার্কে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ছেড়ে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400" b="1" dirty="0"/>
        </a:p>
      </dgm:t>
    </dgm:pt>
    <dgm:pt modelId="{F2D596FA-7089-4A5E-82BB-E52D7CF70AFC}" type="parTrans" cxnId="{744D4875-09BB-422F-B391-47EFE0DD18F8}">
      <dgm:prSet/>
      <dgm:spPr/>
      <dgm:t>
        <a:bodyPr/>
        <a:lstStyle/>
        <a:p>
          <a:endParaRPr lang="en-US"/>
        </a:p>
      </dgm:t>
    </dgm:pt>
    <dgm:pt modelId="{B25C06E2-91A4-4CCB-9A16-2AE189E39924}" type="sibTrans" cxnId="{744D4875-09BB-422F-B391-47EFE0DD18F8}">
      <dgm:prSet/>
      <dgm:spPr/>
      <dgm:t>
        <a:bodyPr/>
        <a:lstStyle/>
        <a:p>
          <a:endParaRPr lang="en-US"/>
        </a:p>
      </dgm:t>
    </dgm:pt>
    <dgm:pt modelId="{4FCDFB0E-55FF-43B2-ACD4-123D8A516D7E}">
      <dgm:prSet custT="1"/>
      <dgm:spPr/>
      <dgm:t>
        <a:bodyPr/>
        <a:lstStyle/>
        <a:p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নেটওয়ার্ক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NIC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- </a:t>
          </a:r>
        </a:p>
      </dgm:t>
    </dgm:pt>
    <dgm:pt modelId="{4C794D9D-FEAE-4709-839E-7476355B7B4A}" type="parTrans" cxnId="{75A381F0-1734-44D1-9C18-8716FE8EC83D}">
      <dgm:prSet/>
      <dgm:spPr/>
      <dgm:t>
        <a:bodyPr/>
        <a:lstStyle/>
        <a:p>
          <a:endParaRPr lang="en-US"/>
        </a:p>
      </dgm:t>
    </dgm:pt>
    <dgm:pt modelId="{6A96117E-3156-4DF3-B6D8-298ECA1B64BE}" type="sibTrans" cxnId="{75A381F0-1734-44D1-9C18-8716FE8EC83D}">
      <dgm:prSet/>
      <dgm:spPr/>
      <dgm:t>
        <a:bodyPr/>
        <a:lstStyle/>
        <a:p>
          <a:endParaRPr lang="en-US"/>
        </a:p>
      </dgm:t>
    </dgm:pt>
    <dgm:pt modelId="{DBE61446-ED26-430F-9F26-BBC38649C62A}" type="pres">
      <dgm:prSet presAssocID="{0FC1F61D-2761-4D40-9AB7-8F859015DDC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2B5E5C3-FAB9-4AEE-8B03-C6B36AA69B77}" type="pres">
      <dgm:prSet presAssocID="{B236752C-7A50-4527-966C-36F8B01E8E8A}" presName="Accent3" presStyleCnt="0"/>
      <dgm:spPr/>
    </dgm:pt>
    <dgm:pt modelId="{15A9EB2B-6A66-4F81-BD9A-018CB2211FE5}" type="pres">
      <dgm:prSet presAssocID="{B236752C-7A50-4527-966C-36F8B01E8E8A}" presName="Accent" presStyleLbl="node1" presStyleIdx="0" presStyleCnt="3"/>
      <dgm:spPr/>
    </dgm:pt>
    <dgm:pt modelId="{A90C1D47-05FD-42A3-B291-0A415824E09F}" type="pres">
      <dgm:prSet presAssocID="{B236752C-7A50-4527-966C-36F8B01E8E8A}" presName="ParentBackground3" presStyleCnt="0"/>
      <dgm:spPr/>
    </dgm:pt>
    <dgm:pt modelId="{F6D55F0C-8DA4-4216-8EA7-A7F6944D7031}" type="pres">
      <dgm:prSet presAssocID="{B236752C-7A50-4527-966C-36F8B01E8E8A}" presName="ParentBackground" presStyleLbl="fgAcc1" presStyleIdx="0" presStyleCnt="3"/>
      <dgm:spPr/>
    </dgm:pt>
    <dgm:pt modelId="{1D9C43AA-82D1-46FF-A385-51EF5D15976B}" type="pres">
      <dgm:prSet presAssocID="{B236752C-7A50-4527-966C-36F8B01E8E8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7D56A0E-46AF-4F57-9231-3ACC88CF471D}" type="pres">
      <dgm:prSet presAssocID="{9D59D690-B128-453B-A779-8792EBECD925}" presName="Accent2" presStyleCnt="0"/>
      <dgm:spPr/>
    </dgm:pt>
    <dgm:pt modelId="{BE7E9EAD-05EE-461E-BE11-CADF22C34FB3}" type="pres">
      <dgm:prSet presAssocID="{9D59D690-B128-453B-A779-8792EBECD925}" presName="Accent" presStyleLbl="node1" presStyleIdx="1" presStyleCnt="3"/>
      <dgm:spPr/>
    </dgm:pt>
    <dgm:pt modelId="{184CC47C-20F6-4CEC-8209-E91E60A2E411}" type="pres">
      <dgm:prSet presAssocID="{9D59D690-B128-453B-A779-8792EBECD925}" presName="ParentBackground2" presStyleCnt="0"/>
      <dgm:spPr/>
    </dgm:pt>
    <dgm:pt modelId="{35E3E85F-450E-471F-8C88-DA83A396801A}" type="pres">
      <dgm:prSet presAssocID="{9D59D690-B128-453B-A779-8792EBECD925}" presName="ParentBackground" presStyleLbl="fgAcc1" presStyleIdx="1" presStyleCnt="3"/>
      <dgm:spPr/>
    </dgm:pt>
    <dgm:pt modelId="{4FD0155F-3259-463E-B4DB-DC519B5DFA00}" type="pres">
      <dgm:prSet presAssocID="{9D59D690-B128-453B-A779-8792EBECD92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C722051-27BD-42E4-AC1C-9C1F2D2642CE}" type="pres">
      <dgm:prSet presAssocID="{4FCDFB0E-55FF-43B2-ACD4-123D8A516D7E}" presName="Accent1" presStyleCnt="0"/>
      <dgm:spPr/>
    </dgm:pt>
    <dgm:pt modelId="{993650EF-0641-4385-ABAA-F27E854AADFF}" type="pres">
      <dgm:prSet presAssocID="{4FCDFB0E-55FF-43B2-ACD4-123D8A516D7E}" presName="Accent" presStyleLbl="node1" presStyleIdx="2" presStyleCnt="3"/>
      <dgm:spPr/>
    </dgm:pt>
    <dgm:pt modelId="{D42CEA4B-87E6-4B92-B6AD-A5983FEE46BF}" type="pres">
      <dgm:prSet presAssocID="{4FCDFB0E-55FF-43B2-ACD4-123D8A516D7E}" presName="ParentBackground1" presStyleCnt="0"/>
      <dgm:spPr/>
    </dgm:pt>
    <dgm:pt modelId="{73820041-E6C0-49CD-A7E3-6F9010DD09B8}" type="pres">
      <dgm:prSet presAssocID="{4FCDFB0E-55FF-43B2-ACD4-123D8A516D7E}" presName="ParentBackground" presStyleLbl="fgAcc1" presStyleIdx="2" presStyleCnt="3"/>
      <dgm:spPr/>
    </dgm:pt>
    <dgm:pt modelId="{648CBAD1-DF12-4C37-8C37-6B8628FF943B}" type="pres">
      <dgm:prSet presAssocID="{4FCDFB0E-55FF-43B2-ACD4-123D8A516D7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959FA11-D32F-4637-B5FF-6F758B62451C}" type="presOf" srcId="{9D59D690-B128-453B-A779-8792EBECD925}" destId="{4FD0155F-3259-463E-B4DB-DC519B5DFA00}" srcOrd="1" destOrd="0" presId="urn:microsoft.com/office/officeart/2011/layout/CircleProcess"/>
    <dgm:cxn modelId="{14BB9D18-909F-442B-8406-0E8FC1A74F06}" type="presOf" srcId="{9D59D690-B128-453B-A779-8792EBECD925}" destId="{35E3E85F-450E-471F-8C88-DA83A396801A}" srcOrd="0" destOrd="0" presId="urn:microsoft.com/office/officeart/2011/layout/CircleProcess"/>
    <dgm:cxn modelId="{FBB0333C-6A86-4170-A028-80CF3AB51DDA}" type="presOf" srcId="{4FCDFB0E-55FF-43B2-ACD4-123D8A516D7E}" destId="{648CBAD1-DF12-4C37-8C37-6B8628FF943B}" srcOrd="1" destOrd="0" presId="urn:microsoft.com/office/officeart/2011/layout/CircleProcess"/>
    <dgm:cxn modelId="{C3240848-75AA-4162-B96A-CFAA1F22623D}" type="presOf" srcId="{B236752C-7A50-4527-966C-36F8B01E8E8A}" destId="{F6D55F0C-8DA4-4216-8EA7-A7F6944D7031}" srcOrd="0" destOrd="0" presId="urn:microsoft.com/office/officeart/2011/layout/CircleProcess"/>
    <dgm:cxn modelId="{744D4875-09BB-422F-B391-47EFE0DD18F8}" srcId="{0FC1F61D-2761-4D40-9AB7-8F859015DDC7}" destId="{B236752C-7A50-4527-966C-36F8B01E8E8A}" srcOrd="2" destOrd="0" parTransId="{F2D596FA-7089-4A5E-82BB-E52D7CF70AFC}" sibTransId="{B25C06E2-91A4-4CCB-9A16-2AE189E39924}"/>
    <dgm:cxn modelId="{83728390-44C4-4D4C-A231-7D18D7BDC3B5}" type="presOf" srcId="{4FCDFB0E-55FF-43B2-ACD4-123D8A516D7E}" destId="{73820041-E6C0-49CD-A7E3-6F9010DD09B8}" srcOrd="0" destOrd="0" presId="urn:microsoft.com/office/officeart/2011/layout/CircleProcess"/>
    <dgm:cxn modelId="{F906E6C6-49C2-4341-AF11-F4BB45AA416C}" type="presOf" srcId="{B236752C-7A50-4527-966C-36F8B01E8E8A}" destId="{1D9C43AA-82D1-46FF-A385-51EF5D15976B}" srcOrd="1" destOrd="0" presId="urn:microsoft.com/office/officeart/2011/layout/CircleProcess"/>
    <dgm:cxn modelId="{0E5385DB-64A3-4B68-8439-03BC138F0C15}" srcId="{0FC1F61D-2761-4D40-9AB7-8F859015DDC7}" destId="{9D59D690-B128-453B-A779-8792EBECD925}" srcOrd="1" destOrd="0" parTransId="{531ECD20-79D2-44B5-8A1C-C97F202401F3}" sibTransId="{4B34238E-8832-4DA3-B863-F2273E84972F}"/>
    <dgm:cxn modelId="{1E37B6DE-EB6F-4E00-AF10-5677E34D76E9}" type="presOf" srcId="{0FC1F61D-2761-4D40-9AB7-8F859015DDC7}" destId="{DBE61446-ED26-430F-9F26-BBC38649C62A}" srcOrd="0" destOrd="0" presId="urn:microsoft.com/office/officeart/2011/layout/CircleProcess"/>
    <dgm:cxn modelId="{75A381F0-1734-44D1-9C18-8716FE8EC83D}" srcId="{0FC1F61D-2761-4D40-9AB7-8F859015DDC7}" destId="{4FCDFB0E-55FF-43B2-ACD4-123D8A516D7E}" srcOrd="0" destOrd="0" parTransId="{4C794D9D-FEAE-4709-839E-7476355B7B4A}" sibTransId="{6A96117E-3156-4DF3-B6D8-298ECA1B64BE}"/>
    <dgm:cxn modelId="{81391C3F-3ECF-46E9-AFEE-507E0DF58FB6}" type="presParOf" srcId="{DBE61446-ED26-430F-9F26-BBC38649C62A}" destId="{42B5E5C3-FAB9-4AEE-8B03-C6B36AA69B77}" srcOrd="0" destOrd="0" presId="urn:microsoft.com/office/officeart/2011/layout/CircleProcess"/>
    <dgm:cxn modelId="{262D1579-1B3C-4E94-BB28-E99BFCF8644F}" type="presParOf" srcId="{42B5E5C3-FAB9-4AEE-8B03-C6B36AA69B77}" destId="{15A9EB2B-6A66-4F81-BD9A-018CB2211FE5}" srcOrd="0" destOrd="0" presId="urn:microsoft.com/office/officeart/2011/layout/CircleProcess"/>
    <dgm:cxn modelId="{39AB02CB-2268-4685-B6F8-7BB873D3B214}" type="presParOf" srcId="{DBE61446-ED26-430F-9F26-BBC38649C62A}" destId="{A90C1D47-05FD-42A3-B291-0A415824E09F}" srcOrd="1" destOrd="0" presId="urn:microsoft.com/office/officeart/2011/layout/CircleProcess"/>
    <dgm:cxn modelId="{8F5CA626-9628-49A0-9FC6-FD1560DD8B98}" type="presParOf" srcId="{A90C1D47-05FD-42A3-B291-0A415824E09F}" destId="{F6D55F0C-8DA4-4216-8EA7-A7F6944D7031}" srcOrd="0" destOrd="0" presId="urn:microsoft.com/office/officeart/2011/layout/CircleProcess"/>
    <dgm:cxn modelId="{0BAC0EC5-A896-4D9F-9F2B-4A994D27287B}" type="presParOf" srcId="{DBE61446-ED26-430F-9F26-BBC38649C62A}" destId="{1D9C43AA-82D1-46FF-A385-51EF5D15976B}" srcOrd="2" destOrd="0" presId="urn:microsoft.com/office/officeart/2011/layout/CircleProcess"/>
    <dgm:cxn modelId="{A617EACB-1669-4A0E-A676-5E67B706094E}" type="presParOf" srcId="{DBE61446-ED26-430F-9F26-BBC38649C62A}" destId="{E7D56A0E-46AF-4F57-9231-3ACC88CF471D}" srcOrd="3" destOrd="0" presId="urn:microsoft.com/office/officeart/2011/layout/CircleProcess"/>
    <dgm:cxn modelId="{53DC7921-2BCC-4FF2-943B-15AFA9C6F36F}" type="presParOf" srcId="{E7D56A0E-46AF-4F57-9231-3ACC88CF471D}" destId="{BE7E9EAD-05EE-461E-BE11-CADF22C34FB3}" srcOrd="0" destOrd="0" presId="urn:microsoft.com/office/officeart/2011/layout/CircleProcess"/>
    <dgm:cxn modelId="{A0E59ECC-8BB6-4017-A9FF-D5647047B520}" type="presParOf" srcId="{DBE61446-ED26-430F-9F26-BBC38649C62A}" destId="{184CC47C-20F6-4CEC-8209-E91E60A2E411}" srcOrd="4" destOrd="0" presId="urn:microsoft.com/office/officeart/2011/layout/CircleProcess"/>
    <dgm:cxn modelId="{E90CA389-C355-47D9-A3B4-9EB955293463}" type="presParOf" srcId="{184CC47C-20F6-4CEC-8209-E91E60A2E411}" destId="{35E3E85F-450E-471F-8C88-DA83A396801A}" srcOrd="0" destOrd="0" presId="urn:microsoft.com/office/officeart/2011/layout/CircleProcess"/>
    <dgm:cxn modelId="{AFE84E62-E746-4929-BACF-822B77FB3A14}" type="presParOf" srcId="{DBE61446-ED26-430F-9F26-BBC38649C62A}" destId="{4FD0155F-3259-463E-B4DB-DC519B5DFA00}" srcOrd="5" destOrd="0" presId="urn:microsoft.com/office/officeart/2011/layout/CircleProcess"/>
    <dgm:cxn modelId="{E03A5735-A4FD-4F1B-BF0A-14920081C7FD}" type="presParOf" srcId="{DBE61446-ED26-430F-9F26-BBC38649C62A}" destId="{5C722051-27BD-42E4-AC1C-9C1F2D2642CE}" srcOrd="6" destOrd="0" presId="urn:microsoft.com/office/officeart/2011/layout/CircleProcess"/>
    <dgm:cxn modelId="{DC35DF69-DE9A-481F-A665-A4FB11057710}" type="presParOf" srcId="{5C722051-27BD-42E4-AC1C-9C1F2D2642CE}" destId="{993650EF-0641-4385-ABAA-F27E854AADFF}" srcOrd="0" destOrd="0" presId="urn:microsoft.com/office/officeart/2011/layout/CircleProcess"/>
    <dgm:cxn modelId="{CA41C992-F447-4AAC-93D3-F1E57FEE86B4}" type="presParOf" srcId="{DBE61446-ED26-430F-9F26-BBC38649C62A}" destId="{D42CEA4B-87E6-4B92-B6AD-A5983FEE46BF}" srcOrd="7" destOrd="0" presId="urn:microsoft.com/office/officeart/2011/layout/CircleProcess"/>
    <dgm:cxn modelId="{8ACCE6D6-03FE-488E-B653-B6CA04AC2ADE}" type="presParOf" srcId="{D42CEA4B-87E6-4B92-B6AD-A5983FEE46BF}" destId="{73820041-E6C0-49CD-A7E3-6F9010DD09B8}" srcOrd="0" destOrd="0" presId="urn:microsoft.com/office/officeart/2011/layout/CircleProcess"/>
    <dgm:cxn modelId="{161FBA61-8548-4767-B606-679B105E1743}" type="presParOf" srcId="{DBE61446-ED26-430F-9F26-BBC38649C62A}" destId="{648CBAD1-DF12-4C37-8C37-6B8628FF943B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BDDEB-C88C-44B3-A940-924D662C30FD}">
      <dsp:nvSpPr>
        <dsp:cNvPr id="0" name=""/>
        <dsp:cNvSpPr/>
      </dsp:nvSpPr>
      <dsp:spPr>
        <a:xfrm>
          <a:off x="0" y="0"/>
          <a:ext cx="2954463" cy="259079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9CBC6-1FAA-4FFA-995F-6554B0BCA910}">
      <dsp:nvSpPr>
        <dsp:cNvPr id="0" name=""/>
        <dsp:cNvSpPr/>
      </dsp:nvSpPr>
      <dsp:spPr>
        <a:xfrm>
          <a:off x="2236867" y="506591"/>
          <a:ext cx="306750" cy="306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F7BD6-4B0D-4836-AE92-FFF670F7B6B0}">
      <dsp:nvSpPr>
        <dsp:cNvPr id="0" name=""/>
        <dsp:cNvSpPr/>
      </dsp:nvSpPr>
      <dsp:spPr>
        <a:xfrm>
          <a:off x="1586059" y="285756"/>
          <a:ext cx="4035493" cy="41513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62541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ডাটা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চলাচলের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>
              <a:latin typeface="NikoshBAN" panose="02000000000000000000" pitchFamily="2" charset="0"/>
              <a:cs typeface="NikoshBAN" panose="02000000000000000000" pitchFamily="2" charset="0"/>
            </a:rPr>
            <a:t>জন্য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200" kern="1200" dirty="0"/>
        </a:p>
      </dsp:txBody>
      <dsp:txXfrm>
        <a:off x="1606324" y="306021"/>
        <a:ext cx="3994963" cy="374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9EB2B-6A66-4F81-BD9A-018CB2211FE5}">
      <dsp:nvSpPr>
        <dsp:cNvPr id="0" name=""/>
        <dsp:cNvSpPr/>
      </dsp:nvSpPr>
      <dsp:spPr>
        <a:xfrm>
          <a:off x="7795383" y="1292517"/>
          <a:ext cx="3423847" cy="342448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D55F0C-8DA4-4216-8EA7-A7F6944D7031}">
      <dsp:nvSpPr>
        <dsp:cNvPr id="0" name=""/>
        <dsp:cNvSpPr/>
      </dsp:nvSpPr>
      <dsp:spPr>
        <a:xfrm>
          <a:off x="7909066" y="1406687"/>
          <a:ext cx="3196482" cy="319614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আবার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নেটওয়ার্কে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ছেড়ে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400" b="1" kern="1200" dirty="0"/>
        </a:p>
      </dsp:txBody>
      <dsp:txXfrm>
        <a:off x="8366025" y="1863364"/>
        <a:ext cx="2282564" cy="2282786"/>
      </dsp:txXfrm>
    </dsp:sp>
    <dsp:sp modelId="{BE7E9EAD-05EE-461E-BE11-CADF22C34FB3}">
      <dsp:nvSpPr>
        <dsp:cNvPr id="0" name=""/>
        <dsp:cNvSpPr/>
      </dsp:nvSpPr>
      <dsp:spPr>
        <a:xfrm rot="2700000">
          <a:off x="4260863" y="1296657"/>
          <a:ext cx="3415600" cy="341560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E3E85F-450E-471F-8C88-DA83A396801A}">
      <dsp:nvSpPr>
        <dsp:cNvPr id="0" name=""/>
        <dsp:cNvSpPr/>
      </dsp:nvSpPr>
      <dsp:spPr>
        <a:xfrm>
          <a:off x="4370422" y="1406687"/>
          <a:ext cx="3196482" cy="319614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NIC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মিডিয়া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কম্পিউটারকে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দেয়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b="1" kern="1200" dirty="0"/>
        </a:p>
      </dsp:txBody>
      <dsp:txXfrm>
        <a:off x="4827380" y="1863364"/>
        <a:ext cx="2282564" cy="2282786"/>
      </dsp:txXfrm>
    </dsp:sp>
    <dsp:sp modelId="{993650EF-0641-4385-ABAA-F27E854AADFF}">
      <dsp:nvSpPr>
        <dsp:cNvPr id="0" name=""/>
        <dsp:cNvSpPr/>
      </dsp:nvSpPr>
      <dsp:spPr>
        <a:xfrm rot="2700000">
          <a:off x="722219" y="1296657"/>
          <a:ext cx="3415600" cy="341560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820041-E6C0-49CD-A7E3-6F9010DD09B8}">
      <dsp:nvSpPr>
        <dsp:cNvPr id="0" name=""/>
        <dsp:cNvSpPr/>
      </dsp:nvSpPr>
      <dsp:spPr>
        <a:xfrm>
          <a:off x="831778" y="1406687"/>
          <a:ext cx="3196482" cy="319614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নেটওয়ার্ক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NIC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- </a:t>
          </a:r>
        </a:p>
      </dsp:txBody>
      <dsp:txXfrm>
        <a:off x="1288736" y="1863364"/>
        <a:ext cx="2282564" cy="2282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BA3AB-472F-4983-BFA2-A02516B3A9A3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14EE7-41C1-4590-AC1D-0F96410F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7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কিছু</a:t>
            </a:r>
            <a:r>
              <a:rPr lang="en-US" dirty="0"/>
              <a:t> </a:t>
            </a:r>
            <a:r>
              <a:rPr lang="en-US" dirty="0" err="1"/>
              <a:t>প্রশ্নঃ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14EE7-41C1-4590-AC1D-0F96410F81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2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14EE7-41C1-4590-AC1D-0F96410F81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8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14EE7-41C1-4590-AC1D-0F96410F81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8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9743-23DE-E03A-35D7-B1AA8C3CB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47D6E-10B8-BEAC-0609-1A1E2662C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8885A-2D5F-E02A-9542-83422054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B7206-3834-7ED9-3E70-65C6E9D3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DAFA1-A63E-C5A0-DD23-404B8005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9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14EE-4715-A9EF-7043-30EC1C04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55C16-E58D-DC8A-7B13-2D5ED3DD0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9F76F-F9C3-9C8B-ACB0-69E8EE28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67509-EFFD-E08B-4634-7BBC8D74D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0FC59-932E-D8DB-F3F0-652976B0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2FA78-B49F-9A60-0B3A-E4C99000F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2AEF8-5E79-ED49-C77E-661593886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A926-C581-53B2-6F34-CBC2D949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67B84-3599-CE63-88D6-352E48592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919E8-BF3C-7133-1D4F-18DEA25C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0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24C6-A964-EE07-C586-3706D176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8B97C-EBBB-8C83-F0E8-66AD3BC80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57978-6AE0-C749-1E99-BC974CD9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B6145-C4C3-B0B1-6B3A-280C4BFA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8EBB4-C8AA-239F-973A-50E1A375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0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2AB0-4714-2223-C384-4F71302B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61FA2-F420-78FB-B26E-970D90880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982AE-BDFD-9BD3-B750-762A8305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4ADDF-1041-1525-2610-C78B64DD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CA4F1-7387-D736-DC4C-F3EEF84A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1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ECD1-33CA-9B90-FDBB-49B7676F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2899B-421F-CF71-7A79-23DF8ADDF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B9AFE-1B5C-C6FC-52EA-26B0F1E60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ED451-1AC0-A6E8-104F-0D278AE8B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323F1-A809-1499-5932-AE82685F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A6A09-896B-303A-6111-A7A67F17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2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9055-7901-BF7F-244F-E8541F3A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65668-856F-2533-8096-70203A1D5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86730-722E-5BD5-F291-E9D9AC42A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00C7B-4FF6-44A3-86D1-CF1FDADAF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47410-22D8-8556-3C10-01ED9EBF8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81664-8A19-152C-FAAC-283DDE43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286405-9994-2670-25E0-4F2979049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4BE8CE-5675-F4F9-ED50-3F237D57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6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F1A1E-7B18-ADB6-9813-9C94256E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27A35-EA96-67BF-1E3B-0F74B34B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51077-7CC1-ADF9-D5BE-93850131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DDC61-1920-1824-5DA2-AD245984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7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94F793-2006-3459-3EFA-9F5809A1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2B22B0-0454-56AD-A291-81E9CF03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CCD7E-9010-229A-CC88-C31E56EB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3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B2F3-138F-D3C4-ED66-ADB10C7A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86600-D0F3-31E9-D862-282F93866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0DBDE-2359-4E01-E611-B75FD7645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A5838-24AD-EF31-26A7-C3847A01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9A70B-C574-D824-7CF0-2063BD27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97E94-4969-BCDD-D816-761D56AE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0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2A1C-20C7-1C28-AEEB-F32F8568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888CB-F992-40C2-CD83-B0BD7ACA4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CCF0A-B58B-3981-C555-7866B3DCA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AFC45-A136-60D9-5E4B-A56E3D1B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B2E13-A86D-69F4-CE5F-5C65DE36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15B9D-5B9F-6E99-699B-E41F5224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83AEC2-DEC8-A241-52C1-8C49B30A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726FB-26F7-2BE6-9A0E-AC4F8E6DF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B6EE5-FA8F-0235-0798-12D91C983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3B9784-F65D-41E1-A2C2-BDEBF40D719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30ED8-18E2-606D-7950-CF12D4D13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EFA4D-7274-3BCD-9650-ABE7B9D7E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firozbelalict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F4184E0-1B2C-3402-698A-8BA367A6EBB8}"/>
              </a:ext>
            </a:extLst>
          </p:cNvPr>
          <p:cNvGrpSpPr/>
          <p:nvPr/>
        </p:nvGrpSpPr>
        <p:grpSpPr>
          <a:xfrm>
            <a:off x="1589312" y="544286"/>
            <a:ext cx="9612087" cy="5519058"/>
            <a:chOff x="1600199" y="653142"/>
            <a:chExt cx="8609518" cy="48659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B732D8-92DA-C5C5-DA47-98B5464F4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199" y="653142"/>
              <a:ext cx="8609518" cy="4865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3" name="3D Model 2" descr="Red Fall Leaves">
                  <a:extLst>
                    <a:ext uri="{FF2B5EF4-FFF2-40B4-BE49-F238E27FC236}">
                      <a16:creationId xmlns:a16="http://schemas.microsoft.com/office/drawing/2014/main" id="{539D262A-D85E-7DC6-C864-5703842CBE3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04006606"/>
                    </p:ext>
                  </p:extLst>
                </p:nvPr>
              </p:nvGraphicFramePr>
              <p:xfrm rot="20254696">
                <a:off x="5169116" y="1268909"/>
                <a:ext cx="1853768" cy="2217665"/>
              </p:xfrm>
              <a:graphic>
                <a:graphicData uri="http://schemas.microsoft.com/office/drawing/2017/model3d">
                  <am3d:model3d r:embed="rId3">
                    <am3d:spPr>
                      <a:xfrm rot="20254696">
                        <a:off x="0" y="0"/>
                        <a:ext cx="1853768" cy="2217665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am3d:spPr>
                    <am3d:camera>
                      <am3d:pos x="0" y="0" z="6202649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1425793" d="1000000"/>
                      <am3d:preTrans dx="-4063056" dy="-18000000" dz="12849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37428" ay="669708" az="-7243"/>
                      <am3d:postTrans dx="0" dy="0" dz="0"/>
                    </am3d:trans>
                    <am3d:raster rName="Office3DRenderer" rVer="16.0.8326">
                      <am3d:blip r:embed="rId4"/>
                    </am3d:raster>
                    <am3d:objViewport viewportSz="3326005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3" name="3D Model 2" descr="Red Fall Leaves">
                  <a:extLst>
                    <a:ext uri="{FF2B5EF4-FFF2-40B4-BE49-F238E27FC236}">
                      <a16:creationId xmlns:a16="http://schemas.microsoft.com/office/drawing/2014/main" id="{539D262A-D85E-7DC6-C864-5703842CBE3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254696">
                  <a:off x="5573826" y="1242706"/>
                  <a:ext cx="2069637" cy="2515338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52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B3FC40-D12D-C746-AAC1-7B1CD6EA998C}"/>
              </a:ext>
            </a:extLst>
          </p:cNvPr>
          <p:cNvSpPr txBox="1"/>
          <p:nvPr/>
        </p:nvSpPr>
        <p:spPr>
          <a:xfrm>
            <a:off x="802885" y="4430601"/>
            <a:ext cx="107577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এডাপ্টার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এডাপ্টার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হলো এমন একটি হার্ডওয়্যার যন্ত্র যা কম্পিউটার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অন্য ডিভাইসকে নেটওয়ার্কের সাথে সংযুক্ত করতে সাহায্য করে।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একে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(Network Interface Card)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Card 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বলা হয়।</a:t>
            </a:r>
          </a:p>
        </p:txBody>
      </p:sp>
      <p:pic>
        <p:nvPicPr>
          <p:cNvPr id="5" name="Picture 4" descr="A close-up of a computer chip&#10;&#10;AI-generated content may be incorrect.">
            <a:extLst>
              <a:ext uri="{FF2B5EF4-FFF2-40B4-BE49-F238E27FC236}">
                <a16:creationId xmlns:a16="http://schemas.microsoft.com/office/drawing/2014/main" id="{6BB681C0-4C41-A19E-E7E2-B2C474BC9A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38" y="361146"/>
            <a:ext cx="6148048" cy="3647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86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A88F03-F9D1-59E6-5117-8484F8513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198435"/>
              </p:ext>
            </p:extLst>
          </p:nvPr>
        </p:nvGraphicFramePr>
        <p:xfrm>
          <a:off x="250373" y="315684"/>
          <a:ext cx="11234056" cy="600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048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3650EF-0641-4385-ABAA-F27E854AA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993650EF-0641-4385-ABAA-F27E854AA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993650EF-0641-4385-ABAA-F27E854AA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820041-E6C0-49CD-A7E3-6F9010DD0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73820041-E6C0-49CD-A7E3-6F9010DD0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73820041-E6C0-49CD-A7E3-6F9010DD0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7E9EAD-05EE-461E-BE11-CADF22C34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E7E9EAD-05EE-461E-BE11-CADF22C34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E7E9EAD-05EE-461E-BE11-CADF22C34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E3E85F-450E-471F-8C88-DA83A3968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35E3E85F-450E-471F-8C88-DA83A3968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35E3E85F-450E-471F-8C88-DA83A3968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A9EB2B-6A66-4F81-BD9A-018CB2211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15A9EB2B-6A66-4F81-BD9A-018CB2211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15A9EB2B-6A66-4F81-BD9A-018CB2211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D55F0C-8DA4-4216-8EA7-A7F6944D7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6D55F0C-8DA4-4216-8EA7-A7F6944D7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6D55F0C-8DA4-4216-8EA7-A7F6944D7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93E7CB-A0C9-0605-F091-4D17211E0E57}"/>
              </a:ext>
            </a:extLst>
          </p:cNvPr>
          <p:cNvSpPr txBox="1"/>
          <p:nvPr/>
        </p:nvSpPr>
        <p:spPr>
          <a:xfrm>
            <a:off x="3148693" y="2828835"/>
            <a:ext cx="6626679" cy="1200329"/>
          </a:xfrm>
          <a:prstGeom prst="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🛰️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🛰️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এডাপ্টারের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3459D-B750-7AC8-90C3-5391CB9276B2}"/>
              </a:ext>
            </a:extLst>
          </p:cNvPr>
          <p:cNvSpPr txBox="1"/>
          <p:nvPr/>
        </p:nvSpPr>
        <p:spPr>
          <a:xfrm>
            <a:off x="4607377" y="555170"/>
            <a:ext cx="256630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5362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42F5F-9588-6CB0-3550-4B3297251E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6828" y="202365"/>
            <a:ext cx="4062409" cy="4514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487EFF-9DB7-D6FC-9806-1795E9498B03}"/>
              </a:ext>
            </a:extLst>
          </p:cNvPr>
          <p:cNvSpPr txBox="1"/>
          <p:nvPr/>
        </p:nvSpPr>
        <p:spPr>
          <a:xfrm>
            <a:off x="1197430" y="4716643"/>
            <a:ext cx="10504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রিসোর্স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(Resource) </a:t>
            </a: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একসাথে ব্যবহার কর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ডিভাইসকে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স্কুলের কম্পিউটার ল্যাবে ১০টি কম্পিউটার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ভাগাভাগি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করলে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সেই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যন্ত্রগুলো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একটি রিসোর্স</a:t>
            </a:r>
            <a:r>
              <a:rPr kumimoji="0" lang="hi-I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A597B-60B4-3654-DB9F-5FED29404E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043" y="129670"/>
            <a:ext cx="5253914" cy="4625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9A3AC-0742-796E-B51B-D3857B836F21}"/>
              </a:ext>
            </a:extLst>
          </p:cNvPr>
          <p:cNvSpPr txBox="1"/>
          <p:nvPr/>
        </p:nvSpPr>
        <p:spPr>
          <a:xfrm>
            <a:off x="842085" y="5054761"/>
            <a:ext cx="10765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(User):</a:t>
            </a: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-ই 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হারকারী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499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EA6BF0-3657-A6A6-51A3-BB42D5BD21C1}"/>
              </a:ext>
            </a:extLst>
          </p:cNvPr>
          <p:cNvSpPr txBox="1"/>
          <p:nvPr/>
        </p:nvSpPr>
        <p:spPr>
          <a:xfrm>
            <a:off x="1937657" y="5283418"/>
            <a:ext cx="91439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প্রটোকল </a:t>
            </a:r>
            <a:r>
              <a:rPr lang="as-IN" sz="2800" b="1" dirty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নেটওয়ার্কে তথ্য আদান-প্রদান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প্রটোকল বলে।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TCP/IP , HTTP , FTP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6EC6C-D92C-A066-4948-4499192F91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0103"/>
            <a:ext cx="7685315" cy="46150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332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C47563-C48C-E5CF-DE33-51988BAC3E87}"/>
              </a:ext>
            </a:extLst>
          </p:cNvPr>
          <p:cNvSpPr txBox="1"/>
          <p:nvPr/>
        </p:nvSpPr>
        <p:spPr>
          <a:xfrm>
            <a:off x="4803318" y="0"/>
            <a:ext cx="1861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 descr="A diagram of a computer network&#10;&#10;AI-generated content may be incorrect.">
            <a:extLst>
              <a:ext uri="{FF2B5EF4-FFF2-40B4-BE49-F238E27FC236}">
                <a16:creationId xmlns:a16="http://schemas.microsoft.com/office/drawing/2014/main" id="{36A56EED-376D-A015-11C2-5B1CF16AC6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9863" y="845405"/>
            <a:ext cx="8869651" cy="5167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2D827C-64C2-C458-F12B-000A3A4C4F15}"/>
              </a:ext>
            </a:extLst>
          </p:cNvPr>
          <p:cNvSpPr txBox="1"/>
          <p:nvPr/>
        </p:nvSpPr>
        <p:spPr>
          <a:xfrm>
            <a:off x="3660318" y="6059817"/>
            <a:ext cx="60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192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7E9EC4-ECE1-6B01-4C32-465D8C2C913D}"/>
              </a:ext>
            </a:extLst>
          </p:cNvPr>
          <p:cNvGrpSpPr/>
          <p:nvPr/>
        </p:nvGrpSpPr>
        <p:grpSpPr>
          <a:xfrm>
            <a:off x="2131897" y="1074633"/>
            <a:ext cx="7373033" cy="3851903"/>
            <a:chOff x="2121012" y="639203"/>
            <a:chExt cx="7373033" cy="38519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1927FC7-1BF5-8C67-A274-41D51DD21AC9}"/>
                </a:ext>
              </a:extLst>
            </p:cNvPr>
            <p:cNvSpPr txBox="1"/>
            <p:nvPr/>
          </p:nvSpPr>
          <p:spPr>
            <a:xfrm>
              <a:off x="3646716" y="3651409"/>
              <a:ext cx="5344885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ক্লায়েন্ট</a:t>
              </a:r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as-IN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as-IN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 descr="A logo with a house and a window&#10;&#10;AI-generated content may be incorrect.">
              <a:extLst>
                <a:ext uri="{FF2B5EF4-FFF2-40B4-BE49-F238E27FC236}">
                  <a16:creationId xmlns:a16="http://schemas.microsoft.com/office/drawing/2014/main" id="{B6FB3D93-ADC6-2F42-DD19-F0856BEDB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012" y="639203"/>
              <a:ext cx="7373033" cy="3851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0268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FBF06AB-DAFF-022B-24A7-2934C82A6142}"/>
              </a:ext>
            </a:extLst>
          </p:cNvPr>
          <p:cNvGrpSpPr/>
          <p:nvPr/>
        </p:nvGrpSpPr>
        <p:grpSpPr>
          <a:xfrm>
            <a:off x="3309256" y="584760"/>
            <a:ext cx="5204942" cy="5688480"/>
            <a:chOff x="3309256" y="584760"/>
            <a:chExt cx="5204942" cy="5688480"/>
          </a:xfrm>
        </p:grpSpPr>
        <p:pic>
          <p:nvPicPr>
            <p:cNvPr id="5" name="Picture 4" descr="A spiral notebook with a black text&#10;&#10;AI-generated content may be incorrect.">
              <a:extLst>
                <a:ext uri="{FF2B5EF4-FFF2-40B4-BE49-F238E27FC236}">
                  <a16:creationId xmlns:a16="http://schemas.microsoft.com/office/drawing/2014/main" id="{5DEDDA45-E2B6-0AFC-495D-E4F4BA62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09256" y="1102525"/>
              <a:ext cx="3886200" cy="51707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808540-8B16-0A3B-4214-8F2C91A80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44589">
              <a:off x="5349821" y="224173"/>
              <a:ext cx="2803790" cy="35249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02291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6B6300-34E0-67D4-2C65-500671B534FB}"/>
              </a:ext>
            </a:extLst>
          </p:cNvPr>
          <p:cNvGrpSpPr/>
          <p:nvPr/>
        </p:nvGrpSpPr>
        <p:grpSpPr>
          <a:xfrm>
            <a:off x="1461609" y="1206936"/>
            <a:ext cx="9815991" cy="4225036"/>
            <a:chOff x="1069723" y="1174278"/>
            <a:chExt cx="10262306" cy="421822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361B33-8004-C588-C4DE-AB14CA8FF28C}"/>
                </a:ext>
              </a:extLst>
            </p:cNvPr>
            <p:cNvSpPr/>
            <p:nvPr/>
          </p:nvSpPr>
          <p:spPr>
            <a:xfrm>
              <a:off x="4137243" y="1174278"/>
              <a:ext cx="2933699" cy="986714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743" tIns="31871" rIns="63743" bIns="31871" rtlCol="0" anchor="ctr"/>
            <a:lstStyle/>
            <a:p>
              <a:pPr algn="ctr"/>
              <a:r>
                <a:rPr lang="bn-IN" sz="33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bn-IN" sz="3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518453-5466-D61D-CB6E-973A29F34C6F}"/>
                </a:ext>
              </a:extLst>
            </p:cNvPr>
            <p:cNvSpPr txBox="1"/>
            <p:nvPr/>
          </p:nvSpPr>
          <p:spPr>
            <a:xfrm>
              <a:off x="1069723" y="2714847"/>
              <a:ext cx="3886200" cy="2649688"/>
            </a:xfrm>
            <a:prstGeom prst="rect">
              <a:avLst/>
            </a:prstGeom>
            <a:noFill/>
          </p:spPr>
          <p:txBody>
            <a:bodyPr wrap="square" lIns="63743" tIns="31871" rIns="63743" bIns="31871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         </a:t>
              </a:r>
              <a:r>
                <a:rPr lang="en-US" sz="2400" b="1" u="sng" dirty="0" err="1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400" b="1" u="sng" dirty="0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u="sng" dirty="0" err="1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পরিচতি</a:t>
              </a:r>
              <a:endParaRPr lang="en-US" sz="2400" b="1" u="sng" dirty="0">
                <a:latin typeface="NikoshBAN" panose="02000000000000000000" pitchFamily="2" charset="0"/>
                <a:ea typeface="Vrinda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আল-ফিরোজ</a:t>
              </a:r>
              <a:r>
                <a:rPr lang="en-US" sz="2400" b="1" dirty="0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বেলাল</a:t>
              </a:r>
              <a:endParaRPr lang="bn-BD" sz="2400" b="1" dirty="0">
                <a:latin typeface="NikoshBAN" panose="02000000000000000000" pitchFamily="2" charset="0"/>
                <a:ea typeface="Vrinda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আইসিটি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চতরাহাট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মাদরাসা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চতরা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পীরগঞ্জ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b="1" dirty="0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  <a:hlinkClick r:id="rId2"/>
                </a:rPr>
                <a:t>firozbelalict@gmail.com</a:t>
              </a:r>
              <a:endParaRPr lang="en-US" b="1" dirty="0">
                <a:latin typeface="NikoshBAN" panose="02000000000000000000" pitchFamily="2" charset="0"/>
                <a:ea typeface="Vrinda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01711-416675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00164E-8622-28EF-CD6F-59D41FDA5BA7}"/>
                </a:ext>
              </a:extLst>
            </p:cNvPr>
            <p:cNvSpPr txBox="1"/>
            <p:nvPr/>
          </p:nvSpPr>
          <p:spPr>
            <a:xfrm>
              <a:off x="6670019" y="2714847"/>
              <a:ext cx="466201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4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24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নেটওয়ার্কের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ধারণা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৮ম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৫০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তাং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১৮/০৫/২০২৬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খ্রিঃ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B7BE74-E6AA-4CF5-222E-D74D6AFF5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14" y="2714847"/>
              <a:ext cx="2184433" cy="21844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17605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26050C-8B24-691A-D1BD-4CAC0FAE85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8638" y="152401"/>
            <a:ext cx="8456076" cy="4223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3DD89A-38DA-B1A9-5C11-17F43DEFE553}"/>
              </a:ext>
            </a:extLst>
          </p:cNvPr>
          <p:cNvSpPr txBox="1"/>
          <p:nvPr/>
        </p:nvSpPr>
        <p:spPr>
          <a:xfrm>
            <a:off x="2224934" y="5328341"/>
            <a:ext cx="7942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🛰️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ডিভাসগুলোর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সংজ্ঞে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alt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🛰️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3CAA28-E313-23ED-5F55-B7E0F80E93A9}"/>
              </a:ext>
            </a:extLst>
          </p:cNvPr>
          <p:cNvSpPr txBox="1"/>
          <p:nvPr/>
        </p:nvSpPr>
        <p:spPr>
          <a:xfrm>
            <a:off x="5198990" y="4590589"/>
            <a:ext cx="21553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C88D01-9208-A2C7-6019-EAA5D198A7C7}"/>
              </a:ext>
            </a:extLst>
          </p:cNvPr>
          <p:cNvSpPr/>
          <p:nvPr/>
        </p:nvSpPr>
        <p:spPr>
          <a:xfrm>
            <a:off x="163287" y="1820871"/>
            <a:ext cx="2647949" cy="1287000"/>
          </a:xfrm>
          <a:custGeom>
            <a:avLst/>
            <a:gdLst>
              <a:gd name="connsiteX0" fmla="*/ 0 w 2647949"/>
              <a:gd name="connsiteY0" fmla="*/ 0 h 1287000"/>
              <a:gd name="connsiteX1" fmla="*/ 2647949 w 2647949"/>
              <a:gd name="connsiteY1" fmla="*/ 0 h 1287000"/>
              <a:gd name="connsiteX2" fmla="*/ 2647949 w 2647949"/>
              <a:gd name="connsiteY2" fmla="*/ 1287000 h 1287000"/>
              <a:gd name="connsiteX3" fmla="*/ 0 w 2647949"/>
              <a:gd name="connsiteY3" fmla="*/ 1287000 h 1287000"/>
              <a:gd name="connsiteX4" fmla="*/ 0 w 2647949"/>
              <a:gd name="connsiteY4" fmla="*/ 0 h 1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7949" h="1287000">
                <a:moveTo>
                  <a:pt x="0" y="0"/>
                </a:moveTo>
                <a:lnTo>
                  <a:pt x="2647949" y="0"/>
                </a:lnTo>
                <a:lnTo>
                  <a:pt x="2647949" y="1287000"/>
                </a:lnTo>
                <a:lnTo>
                  <a:pt x="0" y="1287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4048" tIns="137160" rIns="384048" bIns="137160" numCol="1" spcCol="1270" anchor="ctr" anchorCtr="0">
            <a:noAutofit/>
          </a:bodyPr>
          <a:lstStyle/>
          <a:p>
            <a:pPr marL="0" lvl="0" indent="0" algn="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400" kern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979CF-7953-09BB-F800-0074DBB1314A}"/>
              </a:ext>
            </a:extLst>
          </p:cNvPr>
          <p:cNvSpPr txBox="1"/>
          <p:nvPr/>
        </p:nvSpPr>
        <p:spPr>
          <a:xfrm>
            <a:off x="1741715" y="2106313"/>
            <a:ext cx="8958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kumimoji="0" lang="en-US" altLang="en-US" sz="4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kumimoji="0" lang="en-US" altLang="en-US" sz="4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8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8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91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57D739-E284-6DA8-BA20-B8F5FBF8E98E}"/>
              </a:ext>
            </a:extLst>
          </p:cNvPr>
          <p:cNvSpPr txBox="1"/>
          <p:nvPr/>
        </p:nvSpPr>
        <p:spPr>
          <a:xfrm>
            <a:off x="778329" y="2155373"/>
            <a:ext cx="10918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শিক্ষার্থীরা—</a:t>
            </a:r>
            <a:b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🛰️ </a:t>
            </a:r>
            <a:r>
              <a:rPr lang="en-US" alt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alt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কী বলতে পারবে।</a:t>
            </a:r>
            <a:b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🛰️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সার্ভার ও ক্লায়েন্টের ধারণা 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b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🛰️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মিডিয়া,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রিসোর্স, ইউজার ও প্রটোকল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0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F3F242-1958-ACE6-A8C8-64A1A174AEDD}"/>
              </a:ext>
            </a:extLst>
          </p:cNvPr>
          <p:cNvSpPr txBox="1"/>
          <p:nvPr/>
        </p:nvSpPr>
        <p:spPr>
          <a:xfrm>
            <a:off x="1466122" y="3429000"/>
            <a:ext cx="9772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কম্পিউটা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আন্তঃসংযোগকে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 বলে।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A27452-1E54-206E-2D87-87F664AB99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98" y="-152400"/>
            <a:ext cx="5713144" cy="43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7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ox with lights&#10;&#10;AI-generated content may be incorrect.">
            <a:extLst>
              <a:ext uri="{FF2B5EF4-FFF2-40B4-BE49-F238E27FC236}">
                <a16:creationId xmlns:a16="http://schemas.microsoft.com/office/drawing/2014/main" id="{09B23E07-8D5A-3B13-B0A1-61924FB27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906" y="476862"/>
            <a:ext cx="3488387" cy="2593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38D826-E407-A079-5384-B15ADB6851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7" y="476862"/>
            <a:ext cx="3650701" cy="2593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8C508E-8BCD-1738-FBE7-3C4B76F6759E}"/>
              </a:ext>
            </a:extLst>
          </p:cNvPr>
          <p:cNvSpPr txBox="1"/>
          <p:nvPr/>
        </p:nvSpPr>
        <p:spPr>
          <a:xfrm>
            <a:off x="1098844" y="4134368"/>
            <a:ext cx="107905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 শক্তিশালী কম্পিউটার নেটওয়ার্কের অন্যান্য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কম্পিউটারকে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তাকে সার্ভার বলে।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সার্ভারে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84908D-7BBE-A8BA-30F2-71EE0B6BAD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07" y="476863"/>
            <a:ext cx="4238300" cy="2593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053EE7-A49D-8CD9-3BDA-04B27AA4022C}"/>
              </a:ext>
            </a:extLst>
          </p:cNvPr>
          <p:cNvSpPr txBox="1"/>
          <p:nvPr/>
        </p:nvSpPr>
        <p:spPr>
          <a:xfrm>
            <a:off x="5230280" y="3787151"/>
            <a:ext cx="1480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endParaRPr lang="en-US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4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CB0490-DB02-0D3B-DBBA-0ECE7D22E3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28" y="236976"/>
            <a:ext cx="8421858" cy="5283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F8632F-9EBB-8831-7E42-36219D7E3DAD}"/>
              </a:ext>
            </a:extLst>
          </p:cNvPr>
          <p:cNvSpPr txBox="1"/>
          <p:nvPr/>
        </p:nvSpPr>
        <p:spPr>
          <a:xfrm>
            <a:off x="2224541" y="5666917"/>
            <a:ext cx="8149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কম্পিউটার সার্ভার থেকে সেবা গ্রহণ করে তাকে ক্লায়েন্ট বলে।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s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C9451AC-304A-2A0A-1CE7-44B6FC3DD0CD}"/>
              </a:ext>
            </a:extLst>
          </p:cNvPr>
          <p:cNvGrpSpPr/>
          <p:nvPr/>
        </p:nvGrpSpPr>
        <p:grpSpPr>
          <a:xfrm>
            <a:off x="4917600" y="582586"/>
            <a:ext cx="7165543" cy="3145708"/>
            <a:chOff x="3837201" y="2477065"/>
            <a:chExt cx="8808291" cy="3910196"/>
          </a:xfrm>
        </p:grpSpPr>
        <p:pic>
          <p:nvPicPr>
            <p:cNvPr id="4" name="Picture 3" descr="A diagram of cables and wires&#10;&#10;AI-generated content may be incorrect.">
              <a:extLst>
                <a:ext uri="{FF2B5EF4-FFF2-40B4-BE49-F238E27FC236}">
                  <a16:creationId xmlns:a16="http://schemas.microsoft.com/office/drawing/2014/main" id="{DC6D9AA8-FACE-5A15-9813-BCC2E6ED8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3354" y="2675372"/>
              <a:ext cx="3392138" cy="37118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isometricOffAxis1Left"/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6" name="Picture 5" descr="A diagram of cables and wires&#10;&#10;AI-generated content may be incorrect.">
              <a:extLst>
                <a:ext uri="{FF2B5EF4-FFF2-40B4-BE49-F238E27FC236}">
                  <a16:creationId xmlns:a16="http://schemas.microsoft.com/office/drawing/2014/main" id="{DE667B26-0400-AB63-426F-436AA2DC0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14492" y="2573963"/>
              <a:ext cx="3654489" cy="3592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isometricOffAxis1Left"/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5" name="Picture 4" descr="A diagram of cables and wires&#10;&#10;AI-generated content may be incorrect.">
              <a:extLst>
                <a:ext uri="{FF2B5EF4-FFF2-40B4-BE49-F238E27FC236}">
                  <a16:creationId xmlns:a16="http://schemas.microsoft.com/office/drawing/2014/main" id="{2B3A344C-C017-C1AC-BBB1-6710C2149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7201" y="2477065"/>
              <a:ext cx="3654488" cy="3592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isometricOffAxis1Left"/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1692900-DF23-6AED-ACF1-8E2E73F3F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24986"/>
              </p:ext>
            </p:extLst>
          </p:nvPr>
        </p:nvGraphicFramePr>
        <p:xfrm>
          <a:off x="108857" y="881743"/>
          <a:ext cx="5987143" cy="259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C43DAFD-8DC4-D20C-9E72-EFAD69BE07C8}"/>
              </a:ext>
            </a:extLst>
          </p:cNvPr>
          <p:cNvSpPr txBox="1"/>
          <p:nvPr/>
        </p:nvSpPr>
        <p:spPr>
          <a:xfrm>
            <a:off x="1693789" y="358523"/>
            <a:ext cx="4050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E329B2-9A44-417B-71EF-31235249BC96}"/>
              </a:ext>
            </a:extLst>
          </p:cNvPr>
          <p:cNvSpPr txBox="1"/>
          <p:nvPr/>
        </p:nvSpPr>
        <p:spPr>
          <a:xfrm>
            <a:off x="391886" y="4367628"/>
            <a:ext cx="116912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গাড়ি চ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তেমনি ডাটা চলাচ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মিডিয়া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মিডিয়া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 তথ্য আদান-প্রদানের পথ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মিডিয়া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মিডিয়া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দুই ধরনের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  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১। 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তারযুক্ত </a:t>
            </a:r>
            <a:r>
              <a:rPr lang="as-IN" sz="2800" b="1" dirty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Wired)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কো-এক্সিয়াল ক্যাবল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২।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তারবিহীন </a:t>
            </a:r>
            <a:r>
              <a:rPr lang="as-IN" sz="2800" b="1" dirty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Wireless)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Wi-Fi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451</Words>
  <Application>Microsoft Office PowerPoint</Application>
  <PresentationFormat>Widescreen</PresentationFormat>
  <Paragraphs>59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firoz belal</dc:creator>
  <cp:lastModifiedBy>firoz belal</cp:lastModifiedBy>
  <cp:revision>1148</cp:revision>
  <dcterms:created xsi:type="dcterms:W3CDTF">2026-05-03T12:36:40Z</dcterms:created>
  <dcterms:modified xsi:type="dcterms:W3CDTF">2026-05-24T06:37:19Z</dcterms:modified>
</cp:coreProperties>
</file>