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6" r:id="rId2"/>
  </p:sldMasterIdLst>
  <p:sldIdLst>
    <p:sldId id="286" r:id="rId3"/>
    <p:sldId id="285" r:id="rId4"/>
    <p:sldId id="287" r:id="rId5"/>
    <p:sldId id="272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4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987F1-3866-4A3E-AD82-7992272188B7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B732B78-13F6-43B8-8B38-F21B50ED4CAA}">
      <dgm:prSet phldrT="[Text]" custT="1"/>
      <dgm:spPr/>
      <dgm:t>
        <a:bodyPr/>
        <a:lstStyle/>
        <a:p>
          <a:r>
            <a:rPr lang="en-US" sz="3200">
              <a:latin typeface="NikoshBAN" panose="02000000000000000000" pitchFamily="2" charset="0"/>
              <a:cs typeface="NikoshBAN" panose="02000000000000000000" pitchFamily="2" charset="0"/>
            </a:rPr>
            <a:t>বিভিন্ন পেশার মানুষ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CB642F-3B52-41CF-9203-092B7AAA6DC6}" type="parTrans" cxnId="{9A89C500-B817-4B0B-AF9A-947AD02BEF77}">
      <dgm:prSet/>
      <dgm:spPr/>
      <dgm:t>
        <a:bodyPr/>
        <a:lstStyle/>
        <a:p>
          <a:endParaRPr lang="en-US"/>
        </a:p>
      </dgm:t>
    </dgm:pt>
    <dgm:pt modelId="{CE5B6B03-82C2-4E4B-B56D-EBD8538D71D8}" type="sibTrans" cxnId="{9A89C500-B817-4B0B-AF9A-947AD02BEF77}">
      <dgm:prSet/>
      <dgm:spPr/>
      <dgm:t>
        <a:bodyPr/>
        <a:lstStyle/>
        <a:p>
          <a:endParaRPr lang="en-US"/>
        </a:p>
      </dgm:t>
    </dgm:pt>
    <dgm:pt modelId="{E7A2D0BC-5C4A-40D0-9763-E35D3A5D78EE}">
      <dgm:prSet phldrT="[Text]" custT="1"/>
      <dgm:spPr/>
      <dgm:t>
        <a:bodyPr/>
        <a:lstStyle/>
        <a:p>
          <a:r>
            <a:rPr lang="en-US" sz="2800">
              <a:latin typeface="NikoshBAN" panose="02000000000000000000" pitchFamily="2" charset="0"/>
              <a:cs typeface="NikoshBAN" panose="02000000000000000000" pitchFamily="2" charset="0"/>
            </a:rPr>
            <a:t>কারখানার</a:t>
          </a:r>
        </a:p>
        <a:p>
          <a:r>
            <a:rPr lang="en-US" sz="2800">
              <a:latin typeface="NikoshBAN" panose="02000000000000000000" pitchFamily="2" charset="0"/>
              <a:cs typeface="NikoshBAN" panose="02000000000000000000" pitchFamily="2" charset="0"/>
            </a:rPr>
            <a:t>শ্রমিক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C66565-897B-48AC-9449-983C70927160}" type="parTrans" cxnId="{9C45CA08-700E-4CBC-BE5F-F09F3EB7615E}">
      <dgm:prSet/>
      <dgm:spPr/>
      <dgm:t>
        <a:bodyPr/>
        <a:lstStyle/>
        <a:p>
          <a:endParaRPr lang="en-US"/>
        </a:p>
      </dgm:t>
    </dgm:pt>
    <dgm:pt modelId="{7C6B7F22-670B-4558-B177-EA7295259D76}" type="sibTrans" cxnId="{9C45CA08-700E-4CBC-BE5F-F09F3EB7615E}">
      <dgm:prSet/>
      <dgm:spPr/>
      <dgm:t>
        <a:bodyPr/>
        <a:lstStyle/>
        <a:p>
          <a:endParaRPr lang="en-US"/>
        </a:p>
      </dgm:t>
    </dgm:pt>
    <dgm:pt modelId="{64B9114C-D53A-4D3C-AC3B-3C31E7B66169}">
      <dgm:prSet phldrT="[Text]" custT="1"/>
      <dgm:spPr/>
      <dgm:t>
        <a:bodyPr/>
        <a:lstStyle/>
        <a:p>
          <a:r>
            <a:rPr lang="en-US" sz="2800">
              <a:latin typeface="NikoshBAN" panose="02000000000000000000" pitchFamily="2" charset="0"/>
              <a:cs typeface="NikoshBAN" panose="02000000000000000000" pitchFamily="2" charset="0"/>
            </a:rPr>
            <a:t>পরিবহন</a:t>
          </a:r>
        </a:p>
        <a:p>
          <a:r>
            <a:rPr lang="en-US" sz="2800">
              <a:latin typeface="NikoshBAN" panose="02000000000000000000" pitchFamily="2" charset="0"/>
              <a:cs typeface="NikoshBAN" panose="02000000000000000000" pitchFamily="2" charset="0"/>
            </a:rPr>
            <a:t>শ্রমিক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DA068B-7B1B-44D3-B03B-6552095AF7CA}" type="parTrans" cxnId="{93141675-FB3A-4E41-A5BF-A2C91226684B}">
      <dgm:prSet/>
      <dgm:spPr/>
      <dgm:t>
        <a:bodyPr/>
        <a:lstStyle/>
        <a:p>
          <a:endParaRPr lang="en-US"/>
        </a:p>
      </dgm:t>
    </dgm:pt>
    <dgm:pt modelId="{9403BE73-9859-4AAD-A0F7-13377EC3F657}" type="sibTrans" cxnId="{93141675-FB3A-4E41-A5BF-A2C91226684B}">
      <dgm:prSet/>
      <dgm:spPr/>
      <dgm:t>
        <a:bodyPr/>
        <a:lstStyle/>
        <a:p>
          <a:endParaRPr lang="en-US"/>
        </a:p>
      </dgm:t>
    </dgm:pt>
    <dgm:pt modelId="{14C9E301-B4A4-4F8A-826D-85F8EA68AC11}">
      <dgm:prSet phldrT="[Text]" custT="1"/>
      <dgm:spPr/>
      <dgm:t>
        <a:bodyPr/>
        <a:lstStyle/>
        <a:p>
          <a:r>
            <a:rPr lang="en-US" sz="2800">
              <a:latin typeface="NikoshBAN" panose="02000000000000000000" pitchFamily="2" charset="0"/>
              <a:cs typeface="NikoshBAN" panose="02000000000000000000" pitchFamily="2" charset="0"/>
            </a:rPr>
            <a:t>পরিচ্ছন্নতাকর্মী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F4F605-3326-47CF-90A8-DA9FDF5A3950}" type="parTrans" cxnId="{5547CDEC-ECBC-4854-991F-29F9132AC555}">
      <dgm:prSet/>
      <dgm:spPr/>
      <dgm:t>
        <a:bodyPr/>
        <a:lstStyle/>
        <a:p>
          <a:endParaRPr lang="en-US"/>
        </a:p>
      </dgm:t>
    </dgm:pt>
    <dgm:pt modelId="{CA5ED406-2770-4AC0-A471-BE94CDFEC9B3}" type="sibTrans" cxnId="{5547CDEC-ECBC-4854-991F-29F9132AC555}">
      <dgm:prSet/>
      <dgm:spPr/>
      <dgm:t>
        <a:bodyPr/>
        <a:lstStyle/>
        <a:p>
          <a:endParaRPr lang="en-US"/>
        </a:p>
      </dgm:t>
    </dgm:pt>
    <dgm:pt modelId="{F517C032-493C-4788-8F4C-DEEC220F37F3}" type="pres">
      <dgm:prSet presAssocID="{0E2987F1-3866-4A3E-AD82-7992272188B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78E4D64-93CC-4070-9509-E9C7BE1F98D7}" type="pres">
      <dgm:prSet presAssocID="{1B732B78-13F6-43B8-8B38-F21B50ED4CAA}" presName="singleCycle" presStyleCnt="0"/>
      <dgm:spPr/>
    </dgm:pt>
    <dgm:pt modelId="{5F61F7A7-85DA-4730-B900-75D5CAB24BDF}" type="pres">
      <dgm:prSet presAssocID="{1B732B78-13F6-43B8-8B38-F21B50ED4CAA}" presName="singleCenter" presStyleLbl="node1" presStyleIdx="0" presStyleCnt="4" custLinFactNeighborX="182" custLinFactNeighborY="-106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FC0A173-95B4-4B76-8FAB-10BA0E89550E}" type="pres">
      <dgm:prSet presAssocID="{07C66565-897B-48AC-9449-983C70927160}" presName="Name56" presStyleLbl="parChTrans1D2" presStyleIdx="0" presStyleCnt="3"/>
      <dgm:spPr/>
      <dgm:t>
        <a:bodyPr/>
        <a:lstStyle/>
        <a:p>
          <a:endParaRPr lang="en-US"/>
        </a:p>
      </dgm:t>
    </dgm:pt>
    <dgm:pt modelId="{061CC6C4-E129-4C3C-8DDE-96861EB76D05}" type="pres">
      <dgm:prSet presAssocID="{E7A2D0BC-5C4A-40D0-9763-E35D3A5D78EE}" presName="text0" presStyleLbl="node1" presStyleIdx="1" presStyleCnt="4" custScaleX="197112" custRadScaleRad="97348" custRadScaleInc="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CE1A5-9196-4855-B986-07AAF5D56528}" type="pres">
      <dgm:prSet presAssocID="{A3DA068B-7B1B-44D3-B03B-6552095AF7CA}" presName="Name56" presStyleLbl="parChTrans1D2" presStyleIdx="1" presStyleCnt="3"/>
      <dgm:spPr/>
      <dgm:t>
        <a:bodyPr/>
        <a:lstStyle/>
        <a:p>
          <a:endParaRPr lang="en-US"/>
        </a:p>
      </dgm:t>
    </dgm:pt>
    <dgm:pt modelId="{83F2019F-BB70-40FC-93F7-10D1F9A65AFC}" type="pres">
      <dgm:prSet presAssocID="{64B9114C-D53A-4D3C-AC3B-3C31E7B66169}" presName="text0" presStyleLbl="node1" presStyleIdx="2" presStyleCnt="4" custScaleX="173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9C113-AB62-4CF2-B941-AC29A1B784A3}" type="pres">
      <dgm:prSet presAssocID="{98F4F605-3326-47CF-90A8-DA9FDF5A3950}" presName="Name56" presStyleLbl="parChTrans1D2" presStyleIdx="2" presStyleCnt="3"/>
      <dgm:spPr/>
      <dgm:t>
        <a:bodyPr/>
        <a:lstStyle/>
        <a:p>
          <a:endParaRPr lang="en-US"/>
        </a:p>
      </dgm:t>
    </dgm:pt>
    <dgm:pt modelId="{5446156D-D1C8-4545-860E-0A53050044E2}" type="pres">
      <dgm:prSet presAssocID="{14C9E301-B4A4-4F8A-826D-85F8EA68AC11}" presName="text0" presStyleLbl="node1" presStyleIdx="3" presStyleCnt="4" custScaleX="169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46F308-43A0-4D71-B1FD-EC5ADBA43443}" type="presOf" srcId="{A3DA068B-7B1B-44D3-B03B-6552095AF7CA}" destId="{707CE1A5-9196-4855-B986-07AAF5D56528}" srcOrd="0" destOrd="0" presId="urn:microsoft.com/office/officeart/2008/layout/RadialCluster"/>
    <dgm:cxn modelId="{A344B048-E0C0-46F6-A0EC-578918EF1762}" type="presOf" srcId="{07C66565-897B-48AC-9449-983C70927160}" destId="{DFC0A173-95B4-4B76-8FAB-10BA0E89550E}" srcOrd="0" destOrd="0" presId="urn:microsoft.com/office/officeart/2008/layout/RadialCluster"/>
    <dgm:cxn modelId="{72CC6816-D4C6-4F25-81B3-3FC6BAA97291}" type="presOf" srcId="{0E2987F1-3866-4A3E-AD82-7992272188B7}" destId="{F517C032-493C-4788-8F4C-DEEC220F37F3}" srcOrd="0" destOrd="0" presId="urn:microsoft.com/office/officeart/2008/layout/RadialCluster"/>
    <dgm:cxn modelId="{26626576-7E94-4103-A4F5-6AB21F2CBE0F}" type="presOf" srcId="{98F4F605-3326-47CF-90A8-DA9FDF5A3950}" destId="{04C9C113-AB62-4CF2-B941-AC29A1B784A3}" srcOrd="0" destOrd="0" presId="urn:microsoft.com/office/officeart/2008/layout/RadialCluster"/>
    <dgm:cxn modelId="{9A89C500-B817-4B0B-AF9A-947AD02BEF77}" srcId="{0E2987F1-3866-4A3E-AD82-7992272188B7}" destId="{1B732B78-13F6-43B8-8B38-F21B50ED4CAA}" srcOrd="0" destOrd="0" parTransId="{11CB642F-3B52-41CF-9203-092B7AAA6DC6}" sibTransId="{CE5B6B03-82C2-4E4B-B56D-EBD8538D71D8}"/>
    <dgm:cxn modelId="{AD4B6D7B-10F4-4931-8D7C-0084F304EFFB}" type="presOf" srcId="{64B9114C-D53A-4D3C-AC3B-3C31E7B66169}" destId="{83F2019F-BB70-40FC-93F7-10D1F9A65AFC}" srcOrd="0" destOrd="0" presId="urn:microsoft.com/office/officeart/2008/layout/RadialCluster"/>
    <dgm:cxn modelId="{73C0E661-7851-4636-BCF9-A885F3602E93}" type="presOf" srcId="{1B732B78-13F6-43B8-8B38-F21B50ED4CAA}" destId="{5F61F7A7-85DA-4730-B900-75D5CAB24BDF}" srcOrd="0" destOrd="0" presId="urn:microsoft.com/office/officeart/2008/layout/RadialCluster"/>
    <dgm:cxn modelId="{9C45CA08-700E-4CBC-BE5F-F09F3EB7615E}" srcId="{1B732B78-13F6-43B8-8B38-F21B50ED4CAA}" destId="{E7A2D0BC-5C4A-40D0-9763-E35D3A5D78EE}" srcOrd="0" destOrd="0" parTransId="{07C66565-897B-48AC-9449-983C70927160}" sibTransId="{7C6B7F22-670B-4558-B177-EA7295259D76}"/>
    <dgm:cxn modelId="{5547CDEC-ECBC-4854-991F-29F9132AC555}" srcId="{1B732B78-13F6-43B8-8B38-F21B50ED4CAA}" destId="{14C9E301-B4A4-4F8A-826D-85F8EA68AC11}" srcOrd="2" destOrd="0" parTransId="{98F4F605-3326-47CF-90A8-DA9FDF5A3950}" sibTransId="{CA5ED406-2770-4AC0-A471-BE94CDFEC9B3}"/>
    <dgm:cxn modelId="{5A2946BB-EE49-4A6F-81E3-141C9B9B6660}" type="presOf" srcId="{E7A2D0BC-5C4A-40D0-9763-E35D3A5D78EE}" destId="{061CC6C4-E129-4C3C-8DDE-96861EB76D05}" srcOrd="0" destOrd="0" presId="urn:microsoft.com/office/officeart/2008/layout/RadialCluster"/>
    <dgm:cxn modelId="{8B32FC7D-6A1A-4774-BFB3-5A51AFF374D9}" type="presOf" srcId="{14C9E301-B4A4-4F8A-826D-85F8EA68AC11}" destId="{5446156D-D1C8-4545-860E-0A53050044E2}" srcOrd="0" destOrd="0" presId="urn:microsoft.com/office/officeart/2008/layout/RadialCluster"/>
    <dgm:cxn modelId="{93141675-FB3A-4E41-A5BF-A2C91226684B}" srcId="{1B732B78-13F6-43B8-8B38-F21B50ED4CAA}" destId="{64B9114C-D53A-4D3C-AC3B-3C31E7B66169}" srcOrd="1" destOrd="0" parTransId="{A3DA068B-7B1B-44D3-B03B-6552095AF7CA}" sibTransId="{9403BE73-9859-4AAD-A0F7-13377EC3F657}"/>
    <dgm:cxn modelId="{290A9350-6C29-40F5-A44F-21FA252BD527}" type="presParOf" srcId="{F517C032-493C-4788-8F4C-DEEC220F37F3}" destId="{078E4D64-93CC-4070-9509-E9C7BE1F98D7}" srcOrd="0" destOrd="0" presId="urn:microsoft.com/office/officeart/2008/layout/RadialCluster"/>
    <dgm:cxn modelId="{82B0AA4C-1FB5-49E8-BF5C-222B7B91FE3D}" type="presParOf" srcId="{078E4D64-93CC-4070-9509-E9C7BE1F98D7}" destId="{5F61F7A7-85DA-4730-B900-75D5CAB24BDF}" srcOrd="0" destOrd="0" presId="urn:microsoft.com/office/officeart/2008/layout/RadialCluster"/>
    <dgm:cxn modelId="{3DB1B285-CBFA-478D-9D66-D5849E35505A}" type="presParOf" srcId="{078E4D64-93CC-4070-9509-E9C7BE1F98D7}" destId="{DFC0A173-95B4-4B76-8FAB-10BA0E89550E}" srcOrd="1" destOrd="0" presId="urn:microsoft.com/office/officeart/2008/layout/RadialCluster"/>
    <dgm:cxn modelId="{B5F0B619-6629-4FE8-9DFB-633B83D5AEDF}" type="presParOf" srcId="{078E4D64-93CC-4070-9509-E9C7BE1F98D7}" destId="{061CC6C4-E129-4C3C-8DDE-96861EB76D05}" srcOrd="2" destOrd="0" presId="urn:microsoft.com/office/officeart/2008/layout/RadialCluster"/>
    <dgm:cxn modelId="{1FDBD529-3D62-4AD4-BEF7-2198266E845A}" type="presParOf" srcId="{078E4D64-93CC-4070-9509-E9C7BE1F98D7}" destId="{707CE1A5-9196-4855-B986-07AAF5D56528}" srcOrd="3" destOrd="0" presId="urn:microsoft.com/office/officeart/2008/layout/RadialCluster"/>
    <dgm:cxn modelId="{7DB1C421-B0DF-457F-93FF-1517BE8A2F32}" type="presParOf" srcId="{078E4D64-93CC-4070-9509-E9C7BE1F98D7}" destId="{83F2019F-BB70-40FC-93F7-10D1F9A65AFC}" srcOrd="4" destOrd="0" presId="urn:microsoft.com/office/officeart/2008/layout/RadialCluster"/>
    <dgm:cxn modelId="{F41D2FA6-7741-4700-89E9-4D003AB4F0CA}" type="presParOf" srcId="{078E4D64-93CC-4070-9509-E9C7BE1F98D7}" destId="{04C9C113-AB62-4CF2-B941-AC29A1B784A3}" srcOrd="5" destOrd="0" presId="urn:microsoft.com/office/officeart/2008/layout/RadialCluster"/>
    <dgm:cxn modelId="{EFFFE062-0EA0-44C2-9CD5-08A34B8ABCFD}" type="presParOf" srcId="{078E4D64-93CC-4070-9509-E9C7BE1F98D7}" destId="{5446156D-D1C8-4545-860E-0A53050044E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1F7A7-85DA-4730-B900-75D5CAB24BDF}">
      <dsp:nvSpPr>
        <dsp:cNvPr id="0" name=""/>
        <dsp:cNvSpPr/>
      </dsp:nvSpPr>
      <dsp:spPr>
        <a:xfrm>
          <a:off x="3251186" y="2467899"/>
          <a:ext cx="1625600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latin typeface="NikoshBAN" panose="02000000000000000000" pitchFamily="2" charset="0"/>
              <a:cs typeface="NikoshBAN" panose="02000000000000000000" pitchFamily="2" charset="0"/>
            </a:rPr>
            <a:t>বিভিন্ন পেশার মানুষ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30541" y="2547254"/>
        <a:ext cx="1466890" cy="1466890"/>
      </dsp:txXfrm>
    </dsp:sp>
    <dsp:sp modelId="{DFC0A173-95B4-4B76-8FAB-10BA0E89550E}">
      <dsp:nvSpPr>
        <dsp:cNvPr id="0" name=""/>
        <dsp:cNvSpPr/>
      </dsp:nvSpPr>
      <dsp:spPr>
        <a:xfrm rot="16200034">
          <a:off x="3553506" y="1957407"/>
          <a:ext cx="10209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098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CC6C4-E129-4C3C-8DDE-96861EB76D05}">
      <dsp:nvSpPr>
        <dsp:cNvPr id="0" name=""/>
        <dsp:cNvSpPr/>
      </dsp:nvSpPr>
      <dsp:spPr>
        <a:xfrm>
          <a:off x="2990585" y="357762"/>
          <a:ext cx="2146849" cy="1089152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NikoshBAN" panose="02000000000000000000" pitchFamily="2" charset="0"/>
              <a:cs typeface="NikoshBAN" panose="02000000000000000000" pitchFamily="2" charset="0"/>
            </a:rPr>
            <a:t>কারখানার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NikoshBAN" panose="02000000000000000000" pitchFamily="2" charset="0"/>
              <a:cs typeface="NikoshBAN" panose="02000000000000000000" pitchFamily="2" charset="0"/>
            </a:rPr>
            <a:t>শ্রমিক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43753" y="410930"/>
        <a:ext cx="2040513" cy="982816"/>
      </dsp:txXfrm>
    </dsp:sp>
    <dsp:sp modelId="{707CE1A5-9196-4855-B986-07AAF5D56528}">
      <dsp:nvSpPr>
        <dsp:cNvPr id="0" name=""/>
        <dsp:cNvSpPr/>
      </dsp:nvSpPr>
      <dsp:spPr>
        <a:xfrm rot="1868968">
          <a:off x="4839709" y="3904988"/>
          <a:ext cx="5143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30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2019F-BB70-40FC-93F7-10D1F9A65AFC}">
      <dsp:nvSpPr>
        <dsp:cNvPr id="0" name=""/>
        <dsp:cNvSpPr/>
      </dsp:nvSpPr>
      <dsp:spPr>
        <a:xfrm>
          <a:off x="5275358" y="4038007"/>
          <a:ext cx="1885158" cy="1089152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NikoshBAN" panose="02000000000000000000" pitchFamily="2" charset="0"/>
              <a:cs typeface="NikoshBAN" panose="02000000000000000000" pitchFamily="2" charset="0"/>
            </a:rPr>
            <a:t>পরিবহন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NikoshBAN" panose="02000000000000000000" pitchFamily="2" charset="0"/>
              <a:cs typeface="NikoshBAN" panose="02000000000000000000" pitchFamily="2" charset="0"/>
            </a:rPr>
            <a:t>শ্রমিক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28526" y="4091175"/>
        <a:ext cx="1778822" cy="982816"/>
      </dsp:txXfrm>
    </dsp:sp>
    <dsp:sp modelId="{04C9C113-AB62-4CF2-B941-AC29A1B784A3}">
      <dsp:nvSpPr>
        <dsp:cNvPr id="0" name=""/>
        <dsp:cNvSpPr/>
      </dsp:nvSpPr>
      <dsp:spPr>
        <a:xfrm rot="8943801">
          <a:off x="2763073" y="3902932"/>
          <a:ext cx="5254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5492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6156D-D1C8-4545-860E-0A53050044E2}">
      <dsp:nvSpPr>
        <dsp:cNvPr id="0" name=""/>
        <dsp:cNvSpPr/>
      </dsp:nvSpPr>
      <dsp:spPr>
        <a:xfrm>
          <a:off x="967482" y="4038007"/>
          <a:ext cx="1848737" cy="1089152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NikoshBAN" panose="02000000000000000000" pitchFamily="2" charset="0"/>
              <a:cs typeface="NikoshBAN" panose="02000000000000000000" pitchFamily="2" charset="0"/>
            </a:rPr>
            <a:t>পরিচ্ছন্নতাকর্মী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20650" y="4091175"/>
        <a:ext cx="1742401" cy="98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B715F-79A1-8A46-3331-A709CD7BE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D6AC1-BC02-BA7A-1C52-06283FA78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834B-3607-D2F4-4360-1EE6DD1B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961F3-5889-1D46-E2AC-2B9B660B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CFCE9-2754-4C51-FA02-948B3C61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1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34DCB-1D08-878E-1469-6C0651B4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5624A-8CF8-124F-DFF4-27778ABA4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F01F2-BC65-86A4-0459-ED9C40A90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310BB-3A5D-6059-3362-34A35C54F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EAEA6-6B33-239F-8461-F0D839AB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1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FF6AB2-93E6-FD42-8F93-86E7AA063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F3DAB-0265-0722-2BCB-8D93814D9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B2D45-66B8-E293-BE5E-4C5F112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8FCAC-8CC2-6621-93DE-93915657D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439D9-1C22-274A-BE8B-BAA961D2F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28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28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49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01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74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57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32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5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83279-4119-50F7-95D8-28E0A783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2C6C9-D606-9614-8C3F-93565EC80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FCFFB-8531-75C2-FAC5-8A95B1333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6B73A-3350-FA2D-0DF9-A8274E91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7084E-0E13-F4D9-F319-28DC84B4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3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34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40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64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349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88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16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67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12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1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12D8-B582-3A57-CA91-92D09132F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558DC-8C6B-1304-311C-C00D0D12D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4DDC1-5062-2F0E-5CBA-C6883F79D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ED3AB-96E0-958A-6F2F-516BD7B62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054E4-BBF1-A6E4-36D3-BA9951BF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3453-1606-AFA0-4BA5-A2E8F80F6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8A3D6-504C-0878-EE17-E5447AA90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BA629-2694-6046-F33F-C2FA8F92C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852BF-E02E-CF6D-8648-0362A3FC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3A3DF-54FA-381D-3EBB-F1FA9DB1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50110-19F1-2255-C4F8-458972FE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0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DA90-4E41-589F-2579-02C24210C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4B369-4193-06A2-D528-1BCF9A16F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F4282-BF7D-E302-B80B-B05D64DAA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B58A2-3182-39D5-9C37-1EA01C2B5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9CF408-EBE0-8CFC-8B09-617264193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B47460-B5CB-0C41-2AC0-F9257762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B3EE4E-F9D7-7C9E-78C3-DF02CA497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E527E8-581B-476C-37B5-227FECE3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0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36BDB-1627-7562-EEC0-D05B445C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1E08B-5D38-6546-B2DE-0C630F89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7D2B78-B046-525D-77F9-EE6D5CD17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F2BEA-3E81-E5DC-0E95-EA6BE397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2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C1C31C-EE91-A8BA-F7FA-D36CFF4C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60AA7-D753-1D8D-9AC3-A0DACDCE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ABB9A-4A0D-30D8-E888-4A805BAF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A3289-7CA3-466E-355B-BE3BA3F3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5B6BE-83AF-4C44-EE90-EFDCD5F10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EBCAF-1344-C905-872F-F1D25AEC9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E7E7C-C803-0D13-A909-FF96C12C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5B144-CCCE-69C0-5B90-2082A4807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A119C-7EE5-51A1-396C-C337313B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2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7150E-EC90-F06C-7AFC-BD13E55CA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E4FE8-CA31-A7F1-429B-AA32DFF36E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13591-4D11-4209-4681-37F0EDA89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05B41-0B03-8FCF-E99F-7D06FC50B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5650D-CF83-EBD0-8D53-410500BDE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E752B-0653-473C-AFA1-4ADEF890B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7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F468A-D440-B91E-F067-987269F7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82DA5-14E4-2743-34C9-791599D05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4B956-0926-D8AA-B1FD-DB56A7846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9F81C-6BDF-590D-274E-18474D01F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2E6F3-7FF1-E95C-0CB2-B708FEE55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9A430F6-D473-43A9-8F37-476442206D5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AEAD0-5894-4B28-BF2D-C619B8EB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93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12114/hous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61125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583647-34CD-357A-AE21-7C9BA4CC5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86" y="2216426"/>
            <a:ext cx="3668039" cy="24251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BE76F9-3CE5-E6C1-0B37-6A06742F12A0}"/>
              </a:ext>
            </a:extLst>
          </p:cNvPr>
          <p:cNvSpPr txBox="1"/>
          <p:nvPr/>
        </p:nvSpPr>
        <p:spPr>
          <a:xfrm>
            <a:off x="4903304" y="357809"/>
            <a:ext cx="3511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পরিচ্ছন্নতাকর্মী</a:t>
            </a:r>
            <a:endParaRPr lang="en-US" sz="4800" dirty="0">
              <a:highlight>
                <a:srgbClr val="C0C0C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81C457-C7AC-E368-824F-E39C206FFF19}"/>
              </a:ext>
            </a:extLst>
          </p:cNvPr>
          <p:cNvSpPr txBox="1"/>
          <p:nvPr/>
        </p:nvSpPr>
        <p:spPr>
          <a:xfrm>
            <a:off x="5035826" y="2531165"/>
            <a:ext cx="6427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পরিচ্ছন্নতাকর্মীগণ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বিদ্যালয়,অফিস,হাসপাতাল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619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80845F-DF09-CA9D-F66F-3DA0C38EA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16" y="2539894"/>
            <a:ext cx="5300907" cy="4057853"/>
          </a:xfrm>
          <a:prstGeom prst="rect">
            <a:avLst/>
          </a:prstGeom>
        </p:spPr>
      </p:pic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21662428-9ECE-9A84-32EE-B098F07A9D83}"/>
              </a:ext>
            </a:extLst>
          </p:cNvPr>
          <p:cNvSpPr/>
          <p:nvPr/>
        </p:nvSpPr>
        <p:spPr>
          <a:xfrm>
            <a:off x="3816627" y="251791"/>
            <a:ext cx="3803373" cy="1033670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endParaRPr lang="en-US" sz="4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B5343-5D88-D104-096C-B2128EC62E2C}"/>
              </a:ext>
            </a:extLst>
          </p:cNvPr>
          <p:cNvSpPr txBox="1"/>
          <p:nvPr/>
        </p:nvSpPr>
        <p:spPr>
          <a:xfrm>
            <a:off x="6334539" y="2411896"/>
            <a:ext cx="55801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চলাচলের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মালামাল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নৌকা,রিকশা,বাস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রেলগাড়ি,ট্রাক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ট্যাক্সি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1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9F349A-26E9-8097-F832-03077C83B632}"/>
              </a:ext>
            </a:extLst>
          </p:cNvPr>
          <p:cNvSpPr/>
          <p:nvPr/>
        </p:nvSpPr>
        <p:spPr>
          <a:xfrm>
            <a:off x="3657600" y="357808"/>
            <a:ext cx="3697356" cy="1099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D5B961-DD4A-E764-6280-196FDCB360C2}"/>
              </a:ext>
            </a:extLst>
          </p:cNvPr>
          <p:cNvSpPr txBox="1"/>
          <p:nvPr/>
        </p:nvSpPr>
        <p:spPr>
          <a:xfrm>
            <a:off x="4187686" y="492274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B6850A8-176C-5CC6-88DB-1717AA310A76}"/>
              </a:ext>
            </a:extLst>
          </p:cNvPr>
          <p:cNvGraphicFramePr>
            <a:graphicFrameLocks noGrp="1"/>
          </p:cNvGraphicFramePr>
          <p:nvPr/>
        </p:nvGraphicFramePr>
        <p:xfrm>
          <a:off x="1086678" y="3193774"/>
          <a:ext cx="7487478" cy="29670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14261">
                  <a:extLst>
                    <a:ext uri="{9D8B030D-6E8A-4147-A177-3AD203B41FA5}">
                      <a16:colId xmlns:a16="http://schemas.microsoft.com/office/drawing/2014/main" val="1661385127"/>
                    </a:ext>
                  </a:extLst>
                </a:gridCol>
                <a:gridCol w="3773217">
                  <a:extLst>
                    <a:ext uri="{9D8B030D-6E8A-4147-A177-3AD203B41FA5}">
                      <a16:colId xmlns:a16="http://schemas.microsoft.com/office/drawing/2014/main" val="1582409446"/>
                    </a:ext>
                  </a:extLst>
                </a:gridCol>
              </a:tblGrid>
              <a:tr h="593407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পেশা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60113"/>
                  </a:ext>
                </a:extLst>
              </a:tr>
              <a:tr h="593407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কারখানা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শ্রমিক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847269"/>
                  </a:ext>
                </a:extLst>
              </a:tr>
              <a:tr h="593407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পরিচ্ছন্নতাকর্মী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253414"/>
                  </a:ext>
                </a:extLst>
              </a:tr>
              <a:tr h="593407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পরিবহন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শ্রমিক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721112"/>
                  </a:ext>
                </a:extLst>
              </a:tr>
              <a:tr h="593407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5167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148A5FE-2493-196D-9B1D-5715DD53A334}"/>
              </a:ext>
            </a:extLst>
          </p:cNvPr>
          <p:cNvSpPr txBox="1"/>
          <p:nvPr/>
        </p:nvSpPr>
        <p:spPr>
          <a:xfrm>
            <a:off x="1007165" y="1934817"/>
            <a:ext cx="10561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কর।তারা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30316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D261A7-0234-01DE-8133-A7BDD65DFD2F}"/>
              </a:ext>
            </a:extLst>
          </p:cNvPr>
          <p:cNvSpPr txBox="1"/>
          <p:nvPr/>
        </p:nvSpPr>
        <p:spPr>
          <a:xfrm>
            <a:off x="5287618" y="300118"/>
            <a:ext cx="3273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8BAC74C-7EF7-D573-4269-C4B5F0771E40}"/>
              </a:ext>
            </a:extLst>
          </p:cNvPr>
          <p:cNvSpPr/>
          <p:nvPr/>
        </p:nvSpPr>
        <p:spPr>
          <a:xfrm>
            <a:off x="4704522" y="300118"/>
            <a:ext cx="2994991" cy="83099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72622F-258C-B6CD-022D-03EEA13A12B9}"/>
              </a:ext>
            </a:extLst>
          </p:cNvPr>
          <p:cNvSpPr txBox="1"/>
          <p:nvPr/>
        </p:nvSpPr>
        <p:spPr>
          <a:xfrm>
            <a:off x="791570" y="1539858"/>
            <a:ext cx="992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AC2ED-4272-7432-C1A0-929C57E2A271}"/>
              </a:ext>
            </a:extLst>
          </p:cNvPr>
          <p:cNvSpPr txBox="1"/>
          <p:nvPr/>
        </p:nvSpPr>
        <p:spPr>
          <a:xfrm>
            <a:off x="791570" y="2844225"/>
            <a:ext cx="394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CEF2F-5750-0DD5-0FAA-76B318CBB442}"/>
              </a:ext>
            </a:extLst>
          </p:cNvPr>
          <p:cNvSpPr txBox="1"/>
          <p:nvPr/>
        </p:nvSpPr>
        <p:spPr>
          <a:xfrm>
            <a:off x="791570" y="4037737"/>
            <a:ext cx="394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পরিচ্ছন্নতাকর্মী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52592-022C-E73E-C554-4CE56EFB08CB}"/>
              </a:ext>
            </a:extLst>
          </p:cNvPr>
          <p:cNvSpPr txBox="1"/>
          <p:nvPr/>
        </p:nvSpPr>
        <p:spPr>
          <a:xfrm>
            <a:off x="791570" y="5403659"/>
            <a:ext cx="394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 descr="A person in an orange headdress working on a sewing machine">
            <a:extLst>
              <a:ext uri="{FF2B5EF4-FFF2-40B4-BE49-F238E27FC236}">
                <a16:creationId xmlns:a16="http://schemas.microsoft.com/office/drawing/2014/main" id="{CEC9530A-0143-F1E8-D100-BDF4C6B29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78" y="5318142"/>
            <a:ext cx="2075871" cy="1383914"/>
          </a:xfrm>
          <a:prstGeom prst="rect">
            <a:avLst/>
          </a:prstGeom>
        </p:spPr>
      </p:pic>
      <p:pic>
        <p:nvPicPr>
          <p:cNvPr id="14" name="Picture 13" descr="A group of women sweeping the street&#10;&#10;Description automatically generated with low confidence">
            <a:extLst>
              <a:ext uri="{FF2B5EF4-FFF2-40B4-BE49-F238E27FC236}">
                <a16:creationId xmlns:a16="http://schemas.microsoft.com/office/drawing/2014/main" id="{30108943-1D3E-674F-7AC5-2BCDBBC61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2017" y="2421506"/>
            <a:ext cx="2093841" cy="1222992"/>
          </a:xfrm>
          <a:prstGeom prst="rect">
            <a:avLst/>
          </a:prstGeom>
        </p:spPr>
      </p:pic>
      <p:pic>
        <p:nvPicPr>
          <p:cNvPr id="17" name="Picture 16" descr="A person riding a bicycle with a person on it&#10;&#10;Description automatically generated with low confidence">
            <a:extLst>
              <a:ext uri="{FF2B5EF4-FFF2-40B4-BE49-F238E27FC236}">
                <a16:creationId xmlns:a16="http://schemas.microsoft.com/office/drawing/2014/main" id="{2B9C99CD-0E95-88F5-029F-FD8DB90A3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7" y="3803262"/>
            <a:ext cx="2075872" cy="138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0.2375 0.45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0.24935 -0.2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24727 -0.183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874507-876D-72BC-3A53-D1C683B982E2}"/>
              </a:ext>
            </a:extLst>
          </p:cNvPr>
          <p:cNvSpPr/>
          <p:nvPr/>
        </p:nvSpPr>
        <p:spPr>
          <a:xfrm>
            <a:off x="3498575" y="689112"/>
            <a:ext cx="3180522" cy="10866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15E2AB-FCF0-4DE6-E73C-7BBCD1871E03}"/>
              </a:ext>
            </a:extLst>
          </p:cNvPr>
          <p:cNvSpPr txBox="1"/>
          <p:nvPr/>
        </p:nvSpPr>
        <p:spPr>
          <a:xfrm>
            <a:off x="3896139" y="834886"/>
            <a:ext cx="4081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44203A5-6801-7430-23ED-DFE8C1EFB3B4}"/>
              </a:ext>
            </a:extLst>
          </p:cNvPr>
          <p:cNvSpPr/>
          <p:nvPr/>
        </p:nvSpPr>
        <p:spPr>
          <a:xfrm>
            <a:off x="4572000" y="3521765"/>
            <a:ext cx="636105" cy="3445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D69E4-4A75-A3FA-2B98-F0DB74FAE093}"/>
              </a:ext>
            </a:extLst>
          </p:cNvPr>
          <p:cNvSpPr txBox="1"/>
          <p:nvPr/>
        </p:nvSpPr>
        <p:spPr>
          <a:xfrm>
            <a:off x="5340625" y="3429000"/>
            <a:ext cx="5844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 descr="A white house with a brown door and a blue window">
            <a:extLst>
              <a:ext uri="{FF2B5EF4-FFF2-40B4-BE49-F238E27FC236}">
                <a16:creationId xmlns:a16="http://schemas.microsoft.com/office/drawing/2014/main" id="{B1FC445D-C2F8-F4E6-F574-E68312CF3BE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951" y="1623390"/>
            <a:ext cx="4177824" cy="41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7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ral design, floristry, annual plant, flower arranging&#10;&#10;Description automatically generated">
            <a:extLst>
              <a:ext uri="{FF2B5EF4-FFF2-40B4-BE49-F238E27FC236}">
                <a16:creationId xmlns:a16="http://schemas.microsoft.com/office/drawing/2014/main" id="{CE91FCED-6790-5B21-64CE-D92C873016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" b="10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61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classroom&#10;&#10;Description automatically generated with low confidence">
            <a:extLst>
              <a:ext uri="{FF2B5EF4-FFF2-40B4-BE49-F238E27FC236}">
                <a16:creationId xmlns:a16="http://schemas.microsoft.com/office/drawing/2014/main" id="{D868AD58-6487-6DDB-8DF5-773C058F8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6516" cy="6762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C06D3D-EDE0-4D9A-9C9F-14D0D394C37F}"/>
              </a:ext>
            </a:extLst>
          </p:cNvPr>
          <p:cNvSpPr txBox="1"/>
          <p:nvPr/>
        </p:nvSpPr>
        <p:spPr>
          <a:xfrm>
            <a:off x="689316" y="278620"/>
            <a:ext cx="7118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04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609601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15387"/>
            <a:ext cx="2286000" cy="278799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871DE5-0C4C-FC57-8D85-9557DE00E3CF}"/>
              </a:ext>
            </a:extLst>
          </p:cNvPr>
          <p:cNvSpPr txBox="1"/>
          <p:nvPr/>
        </p:nvSpPr>
        <p:spPr>
          <a:xfrm>
            <a:off x="6464710" y="2255222"/>
            <a:ext cx="2627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ফাতেহা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28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800">
              <a:defRPr/>
            </a:pP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800">
              <a:defRPr/>
            </a:pPr>
            <a:r>
              <a:rPr lang="en-US" sz="32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নোয়াগাঁও-২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defTabSz="685800">
              <a:defRPr/>
            </a:pPr>
            <a:r>
              <a:rPr lang="en-US" sz="2800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নবীগঞ্জ-হবিগঞ্জ</a:t>
            </a:r>
            <a:r>
              <a:rPr lang="en-US" sz="28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787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graphic design&#10;&#10;Description automatically generated">
            <a:extLst>
              <a:ext uri="{FF2B5EF4-FFF2-40B4-BE49-F238E27FC236}">
                <a16:creationId xmlns:a16="http://schemas.microsoft.com/office/drawing/2014/main" id="{7BBF3DDB-03AF-7639-9B29-2008B2BC5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57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96CE2005-FC96-E6CB-B00D-A9E80D3D5C9C}"/>
              </a:ext>
            </a:extLst>
          </p:cNvPr>
          <p:cNvSpPr/>
          <p:nvPr/>
        </p:nvSpPr>
        <p:spPr>
          <a:xfrm>
            <a:off x="4850295" y="331302"/>
            <a:ext cx="3193774" cy="1272209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B59734-9909-7E5B-634B-8CDBD89B4125}"/>
              </a:ext>
            </a:extLst>
          </p:cNvPr>
          <p:cNvSpPr txBox="1"/>
          <p:nvPr/>
        </p:nvSpPr>
        <p:spPr>
          <a:xfrm>
            <a:off x="4340087" y="551909"/>
            <a:ext cx="421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7353C9-8763-F00A-474B-B84B8935942F}"/>
              </a:ext>
            </a:extLst>
          </p:cNvPr>
          <p:cNvSpPr/>
          <p:nvPr/>
        </p:nvSpPr>
        <p:spPr>
          <a:xfrm>
            <a:off x="265043" y="2398643"/>
            <a:ext cx="9912627" cy="3352800"/>
          </a:xfrm>
          <a:prstGeom prst="rect">
            <a:avLst/>
          </a:prstGeom>
          <a:solidFill>
            <a:schemeClr val="bg2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4F64D9-B2A3-8016-D001-91A994CAE76E}"/>
              </a:ext>
            </a:extLst>
          </p:cNvPr>
          <p:cNvSpPr txBox="1"/>
          <p:nvPr/>
        </p:nvSpPr>
        <p:spPr>
          <a:xfrm>
            <a:off x="556592" y="3163259"/>
            <a:ext cx="9024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৬.১.১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৬.২.১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পেশাজীবীর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৬.৩.১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28236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octor examining a child">
            <a:extLst>
              <a:ext uri="{FF2B5EF4-FFF2-40B4-BE49-F238E27FC236}">
                <a16:creationId xmlns:a16="http://schemas.microsoft.com/office/drawing/2014/main" id="{49D327BA-5378-17BF-D74B-27265325E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5" y="2028332"/>
            <a:ext cx="3164953" cy="2450088"/>
          </a:xfrm>
          <a:prstGeom prst="rect">
            <a:avLst/>
          </a:prstGeom>
        </p:spPr>
      </p:pic>
      <p:pic>
        <p:nvPicPr>
          <p:cNvPr id="9" name="Picture 8" descr="A picture containing clothing, person, factory, human face">
            <a:extLst>
              <a:ext uri="{FF2B5EF4-FFF2-40B4-BE49-F238E27FC236}">
                <a16:creationId xmlns:a16="http://schemas.microsoft.com/office/drawing/2014/main" id="{DB6DFAB5-418B-B0BF-CB50-7051B59C7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18" y="2028332"/>
            <a:ext cx="3681826" cy="2450088"/>
          </a:xfrm>
          <a:prstGeom prst="rect">
            <a:avLst/>
          </a:prstGeom>
        </p:spPr>
      </p:pic>
      <p:pic>
        <p:nvPicPr>
          <p:cNvPr id="11" name="Picture 10" descr="A person wearing a mask and gloves cleaning floor">
            <a:extLst>
              <a:ext uri="{FF2B5EF4-FFF2-40B4-BE49-F238E27FC236}">
                <a16:creationId xmlns:a16="http://schemas.microsoft.com/office/drawing/2014/main" id="{6354C0D7-E8C6-71B9-8D9E-F9F57B38E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08" y="2063222"/>
            <a:ext cx="3838519" cy="24151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6DE3A1-C3AD-6C93-5D90-88D17F940B5C}"/>
              </a:ext>
            </a:extLst>
          </p:cNvPr>
          <p:cNvSpPr txBox="1"/>
          <p:nvPr/>
        </p:nvSpPr>
        <p:spPr>
          <a:xfrm>
            <a:off x="1200707" y="4841725"/>
            <a:ext cx="1501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395A1-C691-100D-9B74-202A3AC83194}"/>
              </a:ext>
            </a:extLst>
          </p:cNvPr>
          <p:cNvSpPr txBox="1"/>
          <p:nvPr/>
        </p:nvSpPr>
        <p:spPr>
          <a:xfrm>
            <a:off x="4416390" y="4841725"/>
            <a:ext cx="1501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A4163C-3B8B-6416-40C6-01CF85FE625F}"/>
              </a:ext>
            </a:extLst>
          </p:cNvPr>
          <p:cNvSpPr txBox="1"/>
          <p:nvPr/>
        </p:nvSpPr>
        <p:spPr>
          <a:xfrm>
            <a:off x="8802651" y="4882850"/>
            <a:ext cx="2188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পরিচ্ছন্নতাকর্মী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3E0E85-BE4F-6DE2-04EB-75FE662934F2}"/>
              </a:ext>
            </a:extLst>
          </p:cNvPr>
          <p:cNvSpPr txBox="1"/>
          <p:nvPr/>
        </p:nvSpPr>
        <p:spPr>
          <a:xfrm>
            <a:off x="2702551" y="359704"/>
            <a:ext cx="672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954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4E756F9-2DA9-6568-E986-E0C6DDC7B1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14744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026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61F7A7-85DA-4730-B900-75D5CAB24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5F61F7A7-85DA-4730-B900-75D5CAB24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C0A173-95B4-4B76-8FAB-10BA0E895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DFC0A173-95B4-4B76-8FAB-10BA0E895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1CC6C4-E129-4C3C-8DDE-96861EB76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061CC6C4-E129-4C3C-8DDE-96861EB76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7CE1A5-9196-4855-B986-07AAF5D56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707CE1A5-9196-4855-B986-07AAF5D56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F2019F-BB70-40FC-93F7-10D1F9A65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83F2019F-BB70-40FC-93F7-10D1F9A65A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C9C113-AB62-4CF2-B941-AC29A1B78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04C9C113-AB62-4CF2-B941-AC29A1B784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46156D-D1C8-4545-860E-0A5305004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5446156D-D1C8-4545-860E-0A5305004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A68AB9-3C74-0498-5811-A03B2DA5112D}"/>
              </a:ext>
            </a:extLst>
          </p:cNvPr>
          <p:cNvSpPr/>
          <p:nvPr/>
        </p:nvSpPr>
        <p:spPr>
          <a:xfrm>
            <a:off x="3386138" y="228601"/>
            <a:ext cx="6529387" cy="1443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A05A71-5040-D206-804E-081994DC091A}"/>
              </a:ext>
            </a:extLst>
          </p:cNvPr>
          <p:cNvSpPr txBox="1"/>
          <p:nvPr/>
        </p:nvSpPr>
        <p:spPr>
          <a:xfrm>
            <a:off x="3786188" y="585788"/>
            <a:ext cx="5972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picture containing clothing, person, helmet, blue-collar worker&#10;&#10;Description automatically generated">
            <a:extLst>
              <a:ext uri="{FF2B5EF4-FFF2-40B4-BE49-F238E27FC236}">
                <a16:creationId xmlns:a16="http://schemas.microsoft.com/office/drawing/2014/main" id="{AFCEF1E2-8D98-E445-61E6-C2277F895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2262635"/>
            <a:ext cx="4550929" cy="4138165"/>
          </a:xfrm>
          <a:prstGeom prst="rect">
            <a:avLst/>
          </a:prstGeom>
        </p:spPr>
      </p:pic>
      <p:pic>
        <p:nvPicPr>
          <p:cNvPr id="8" name="Picture 7" descr="A person riding a bicycle with a person on it">
            <a:extLst>
              <a:ext uri="{FF2B5EF4-FFF2-40B4-BE49-F238E27FC236}">
                <a16:creationId xmlns:a16="http://schemas.microsoft.com/office/drawing/2014/main" id="{EAE1579E-F201-5E9B-9607-B86F6A428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62635"/>
            <a:ext cx="5405437" cy="413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843E77-07D9-0F39-0E66-70D4D97FF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67" y="2071688"/>
            <a:ext cx="3364034" cy="3428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FB6322-8226-C654-A990-4D22272D7C93}"/>
              </a:ext>
            </a:extLst>
          </p:cNvPr>
          <p:cNvSpPr txBox="1"/>
          <p:nvPr/>
        </p:nvSpPr>
        <p:spPr>
          <a:xfrm>
            <a:off x="4202034" y="518737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D0E8CD-DE86-D582-CFEE-072DAE353B51}"/>
              </a:ext>
            </a:extLst>
          </p:cNvPr>
          <p:cNvSpPr/>
          <p:nvPr/>
        </p:nvSpPr>
        <p:spPr>
          <a:xfrm>
            <a:off x="3327606" y="518737"/>
            <a:ext cx="5132439" cy="8309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E25CA-E44F-99DC-675A-A2E6C96E5FFF}"/>
              </a:ext>
            </a:extLst>
          </p:cNvPr>
          <p:cNvSpPr txBox="1"/>
          <p:nvPr/>
        </p:nvSpPr>
        <p:spPr>
          <a:xfrm>
            <a:off x="3657601" y="2643188"/>
            <a:ext cx="8015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কারখানায়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রপ্তানির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করেন।এটি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41160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202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NikoshBAN</vt:lpstr>
      <vt:lpstr>Wingdings 3</vt:lpstr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Fateha Begum</dc:creator>
  <cp:lastModifiedBy>Fateha Begum</cp:lastModifiedBy>
  <cp:revision>7</cp:revision>
  <dcterms:created xsi:type="dcterms:W3CDTF">2023-05-16T03:42:16Z</dcterms:created>
  <dcterms:modified xsi:type="dcterms:W3CDTF">2026-05-23T15:59:04Z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ActionId">
    <vt:lpwstr>11a26763-f06b-44f9-b1da-ea562b27e58e</vt:lpwstr>
  </property>
  <property fmtid="{D5CDD505-2E9C-101B-9397-08002B2CF9AE}" pid="3" name="MSIP_Label_defa4170-0d19-0005-0004-bc88714345d2_ContentBits">
    <vt:lpwstr>0</vt:lpwstr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etDate">
    <vt:lpwstr>2023-05-16T03:43:08Z</vt:lpwstr>
  </property>
  <property fmtid="{D5CDD505-2E9C-101B-9397-08002B2CF9AE}" pid="8" name="MSIP_Label_defa4170-0d19-0005-0004-bc88714345d2_SiteId">
    <vt:lpwstr>651edafe-d344-416b-8c95-240919e511ec</vt:lpwstr>
  </property>
  <property fmtid="{D5CDD505-2E9C-101B-9397-08002B2CF9AE}" pid="9" name="NXPowerLiteLastOptimized">
    <vt:lpwstr>15122085</vt:lpwstr>
  </property>
  <property fmtid="{D5CDD505-2E9C-101B-9397-08002B2CF9AE}" pid="10" name="NXPowerLiteSettings">
    <vt:lpwstr>F7000400038000</vt:lpwstr>
  </property>
  <property fmtid="{D5CDD505-2E9C-101B-9397-08002B2CF9AE}" pid="11" name="NXPowerLiteVersion">
    <vt:lpwstr>S11.0.1</vt:lpwstr>
  </property>
</Properties>
</file>