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62" r:id="rId5"/>
    <p:sldId id="256" r:id="rId6"/>
    <p:sldId id="257" r:id="rId7"/>
    <p:sldId id="265" r:id="rId8"/>
    <p:sldId id="258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1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2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3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2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7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5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8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1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7831-7AD9-4605-AD6A-47C4F7CFD41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1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7831-7AD9-4605-AD6A-47C4F7CFD412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BE192-2241-4AB7-B308-1560919F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70"/>
            <a:ext cx="11901949" cy="66258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1661" y="3038168"/>
            <a:ext cx="6430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3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46" y="1242454"/>
            <a:ext cx="9483212" cy="5267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1471" y="310709"/>
            <a:ext cx="759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করি ও সমান সংখ্যাক দাগ টানি।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3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784687" y="2443315"/>
            <a:ext cx="238433" cy="82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834766" y="3471499"/>
            <a:ext cx="188354" cy="70966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865798" y="5578533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724461" y="4483752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085801" y="2472813"/>
            <a:ext cx="238433" cy="82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442834" y="2462981"/>
            <a:ext cx="238433" cy="82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830595" y="2462981"/>
            <a:ext cx="238433" cy="82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250925" y="2453148"/>
            <a:ext cx="238433" cy="82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568016" y="2462981"/>
            <a:ext cx="238433" cy="82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963765" y="2445774"/>
            <a:ext cx="238433" cy="8209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036835" y="3478871"/>
            <a:ext cx="286282" cy="7450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351797" y="3489328"/>
            <a:ext cx="241585" cy="7622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609673" y="3491876"/>
            <a:ext cx="239355" cy="80061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845032" y="3432168"/>
            <a:ext cx="306028" cy="8603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143070" y="3479955"/>
            <a:ext cx="275299" cy="79282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9408852" y="3493314"/>
            <a:ext cx="310333" cy="799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670019" y="3525575"/>
            <a:ext cx="318940" cy="76691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892859" y="3462375"/>
            <a:ext cx="353809" cy="8603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188363" y="3478871"/>
            <a:ext cx="306028" cy="8603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995768" y="4539012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310474" y="4539012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625094" y="4561926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962106" y="4539012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329582" y="4518305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9630698" y="4489736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0195059" y="4561926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9892859" y="4509222"/>
            <a:ext cx="266700" cy="74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8216384" y="5603776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8517343" y="5595356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8786053" y="5539881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9069028" y="5578533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9502876" y="5578533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9785851" y="5554628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0090651" y="5543978"/>
            <a:ext cx="250726" cy="8701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0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115127"/>
            <a:ext cx="11931445" cy="659426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3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186" y="2610465"/>
            <a:ext cx="5397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7" y="0"/>
            <a:ext cx="11828206" cy="6563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4795" y="3067665"/>
            <a:ext cx="5906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স্বপ্না খাতুন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 সরকারি প্রাথমিক বিদ্যালয়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(বল্লমঝাড়)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 সদর , গাইবান্ধা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4395" y="2846440"/>
            <a:ext cx="537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 প্রাথমিক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বই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পাঠঃসংখ্যা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করি ও খালি ঘরে সঠিক সংখ্যা লিখি 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8908" y="132735"/>
            <a:ext cx="243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2" y="257790"/>
            <a:ext cx="2609850" cy="2809875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2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403" y="275945"/>
            <a:ext cx="26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4403" y="977688"/>
            <a:ext cx="4458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7914" y="2276379"/>
            <a:ext cx="7369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৫.১.৩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ও অর্ধবাস্তব উপকরণ গণনা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33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1828800" y="2219632"/>
            <a:ext cx="7197214" cy="3893575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আজকের পাঠে “ছবি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করি ও খালি ঘরে সঠিক সংখ্যা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লিখি” সম্পর্কে জানবো।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988142" y="560439"/>
            <a:ext cx="2551471" cy="9144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499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9" y="1253614"/>
            <a:ext cx="2909886" cy="1447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9" name="Group 18"/>
          <p:cNvGrpSpPr/>
          <p:nvPr/>
        </p:nvGrpSpPr>
        <p:grpSpPr>
          <a:xfrm>
            <a:off x="589935" y="631782"/>
            <a:ext cx="10736826" cy="6105833"/>
            <a:chOff x="427703" y="648928"/>
            <a:chExt cx="10736826" cy="6105833"/>
          </a:xfrm>
        </p:grpSpPr>
        <p:sp>
          <p:nvSpPr>
            <p:cNvPr id="3" name="Rectangle 2"/>
            <p:cNvSpPr/>
            <p:nvPr/>
          </p:nvSpPr>
          <p:spPr>
            <a:xfrm>
              <a:off x="427703" y="648928"/>
              <a:ext cx="10736826" cy="598784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3" idx="0"/>
            </p:cNvCxnSpPr>
            <p:nvPr/>
          </p:nvCxnSpPr>
          <p:spPr>
            <a:xfrm flipH="1">
              <a:off x="5781368" y="648928"/>
              <a:ext cx="14748" cy="610583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" idx="1"/>
              <a:endCxn id="3" idx="3"/>
            </p:cNvCxnSpPr>
            <p:nvPr/>
          </p:nvCxnSpPr>
          <p:spPr>
            <a:xfrm>
              <a:off x="427703" y="3642851"/>
              <a:ext cx="1073682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203290" y="2861186"/>
              <a:ext cx="1578078" cy="7816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556955" y="2890682"/>
              <a:ext cx="1578078" cy="77429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03290" y="5855108"/>
              <a:ext cx="1578078" cy="7816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556955" y="5855108"/>
              <a:ext cx="1578078" cy="7816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88" y="916489"/>
            <a:ext cx="3033021" cy="245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6" y="3777678"/>
            <a:ext cx="2878162" cy="247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62" y="3937818"/>
            <a:ext cx="2941791" cy="224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2315497" y="44612"/>
            <a:ext cx="6351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করি ও খালি ঘরে সঠিক সংখ্যা লিখি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53710"/>
            <a:ext cx="12192000" cy="6911710"/>
          </a:xfrm>
          <a:prstGeom prst="frame">
            <a:avLst>
              <a:gd name="adj1" fmla="val 21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17394" y="2555841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05668" y="5533449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3229" y="5567074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4908" y="2532069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6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7703" y="648928"/>
            <a:ext cx="10736826" cy="6105833"/>
            <a:chOff x="427703" y="648928"/>
            <a:chExt cx="10736826" cy="6105833"/>
          </a:xfrm>
        </p:grpSpPr>
        <p:sp>
          <p:nvSpPr>
            <p:cNvPr id="3" name="Rectangle 2"/>
            <p:cNvSpPr/>
            <p:nvPr/>
          </p:nvSpPr>
          <p:spPr>
            <a:xfrm>
              <a:off x="427703" y="648928"/>
              <a:ext cx="10736826" cy="598784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3" idx="0"/>
            </p:cNvCxnSpPr>
            <p:nvPr/>
          </p:nvCxnSpPr>
          <p:spPr>
            <a:xfrm flipH="1">
              <a:off x="5781368" y="648928"/>
              <a:ext cx="14748" cy="610583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3" idx="1"/>
              <a:endCxn id="3" idx="3"/>
            </p:cNvCxnSpPr>
            <p:nvPr/>
          </p:nvCxnSpPr>
          <p:spPr>
            <a:xfrm>
              <a:off x="427703" y="3642851"/>
              <a:ext cx="1073682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4203290" y="2861186"/>
              <a:ext cx="1578078" cy="7816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556955" y="2890682"/>
              <a:ext cx="1578078" cy="77429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03290" y="5855108"/>
              <a:ext cx="1578078" cy="7816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556955" y="5855108"/>
              <a:ext cx="1578078" cy="7816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5" y="980693"/>
            <a:ext cx="1016087" cy="110025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06" y="1394401"/>
            <a:ext cx="1016087" cy="1100259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5" y="2408277"/>
            <a:ext cx="1016087" cy="110025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93" y="2344166"/>
            <a:ext cx="1016087" cy="1100259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06" y="844271"/>
            <a:ext cx="1016087" cy="1100259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15" y="1052957"/>
            <a:ext cx="1321178" cy="825736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82" y="2349770"/>
            <a:ext cx="1321178" cy="825736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04" y="2441031"/>
            <a:ext cx="1321178" cy="825736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72" y="1215786"/>
            <a:ext cx="1321178" cy="825736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5" y="3924366"/>
            <a:ext cx="1466407" cy="121544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68" y="5374287"/>
            <a:ext cx="1466407" cy="121544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11" y="3924366"/>
            <a:ext cx="1466407" cy="121544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46" y="3858050"/>
            <a:ext cx="1510158" cy="890930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43" y="4345578"/>
            <a:ext cx="1510158" cy="890930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48" y="5341173"/>
            <a:ext cx="1510158" cy="890930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00" y="5383236"/>
            <a:ext cx="1510158" cy="890930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99" y="3938896"/>
            <a:ext cx="1510158" cy="89093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85213" y="118739"/>
            <a:ext cx="6351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করি ও খালি ঘরে সঠিক সংখ্যা লিখি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3423" y="2534611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45268" y="2571711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244" y="5534561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40413" y="5545621"/>
            <a:ext cx="811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3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0" y="1061913"/>
            <a:ext cx="3596011" cy="457941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8" y="1157317"/>
            <a:ext cx="3566655" cy="453537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6" y="1061913"/>
            <a:ext cx="3596011" cy="457941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3" y="1230179"/>
            <a:ext cx="3625364" cy="468215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0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5978" y="243648"/>
            <a:ext cx="270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1438" y="6131964"/>
            <a:ext cx="270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নং-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121-124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03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2.59259E-6 L 0.67604 0.006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8" y="30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42174 -0.010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5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2875 0.0155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648929"/>
            <a:ext cx="9748683" cy="6002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3263" y="205855"/>
            <a:ext cx="759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জিনিস কয়টি করে আছে তা গুনে লিখি।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8089" y="5714743"/>
            <a:ext cx="811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4839" y="5923764"/>
            <a:ext cx="811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5392" y="5435805"/>
            <a:ext cx="811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7115" y="5965484"/>
            <a:ext cx="811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51801"/>
            <a:ext cx="8952272" cy="532908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0026" y="360549"/>
            <a:ext cx="759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করি ও দাগ টেনে সমান সংখ্যা মিল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231990" y="4560421"/>
            <a:ext cx="1624781" cy="157807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62716" y="3555785"/>
            <a:ext cx="1211826" cy="216658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231990" y="1858297"/>
            <a:ext cx="1463778" cy="110787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231990" y="3015333"/>
            <a:ext cx="1624781" cy="174839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30595" y="1908881"/>
            <a:ext cx="1343947" cy="164690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6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144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Shapna</dc:creator>
  <cp:lastModifiedBy>Shapna</cp:lastModifiedBy>
  <cp:revision>21</cp:revision>
  <dcterms:created xsi:type="dcterms:W3CDTF">2026-05-07T14:05:42Z</dcterms:created>
  <dcterms:modified xsi:type="dcterms:W3CDTF">2026-05-23T09:59:35Z</dcterms:modified>
</cp:coreProperties>
</file>