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3" r:id="rId4"/>
    <p:sldId id="264" r:id="rId5"/>
    <p:sldId id="265" r:id="rId6"/>
    <p:sldId id="277" r:id="rId7"/>
    <p:sldId id="282" r:id="rId8"/>
    <p:sldId id="288" r:id="rId9"/>
    <p:sldId id="290" r:id="rId10"/>
    <p:sldId id="283" r:id="rId11"/>
    <p:sldId id="284" r:id="rId12"/>
    <p:sldId id="276" r:id="rId13"/>
    <p:sldId id="285" r:id="rId14"/>
    <p:sldId id="286" r:id="rId15"/>
    <p:sldId id="287" r:id="rId16"/>
    <p:sldId id="280" r:id="rId17"/>
    <p:sldId id="278" r:id="rId18"/>
    <p:sldId id="297" r:id="rId19"/>
    <p:sldId id="292" r:id="rId20"/>
    <p:sldId id="293" r:id="rId21"/>
    <p:sldId id="275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4ED450-9F65-458A-B2E4-6E1E8D8FD58B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521C10-3636-4098-842F-5D50A2E8CC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11.gif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5.gi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1.gif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gif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7706A3-3526-DFBF-51CE-C019075CF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7181" b="-1"/>
          <a:stretch/>
        </p:blipFill>
        <p:spPr>
          <a:xfrm>
            <a:off x="5785944" y="10"/>
            <a:ext cx="6406055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AF7A8F-34FA-818A-3C46-DA990FD03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9" r="21196" b="-1"/>
          <a:stretch/>
        </p:blipFill>
        <p:spPr>
          <a:xfrm>
            <a:off x="20" y="10"/>
            <a:ext cx="578592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93" y="744329"/>
            <a:ext cx="11011035" cy="8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kosh"/>
              </a:rPr>
              <a:t>Look at the pictures</a:t>
            </a:r>
            <a:r>
              <a:rPr lang="en-US" sz="4800" dirty="0" smtClean="0">
                <a:solidFill>
                  <a:srgbClr val="0070C0"/>
                </a:solidFill>
                <a:latin typeface="Nikosh"/>
              </a:rPr>
              <a:t>.</a:t>
            </a:r>
            <a:endParaRPr lang="en-US" sz="4800" dirty="0">
              <a:solidFill>
                <a:srgbClr val="0070C0"/>
              </a:solidFill>
              <a:latin typeface="Nikosh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9" y="1801298"/>
            <a:ext cx="5383368" cy="46767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0" y="2112135"/>
            <a:ext cx="5514189" cy="4365938"/>
          </a:xfrm>
        </p:spPr>
      </p:pic>
      <p:sp>
        <p:nvSpPr>
          <p:cNvPr id="3" name="Rectangle 2"/>
          <p:cNvSpPr/>
          <p:nvPr/>
        </p:nvSpPr>
        <p:spPr>
          <a:xfrm>
            <a:off x="2524259" y="6497134"/>
            <a:ext cx="7469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36068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7" y="692813"/>
            <a:ext cx="11011437" cy="7109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kosh"/>
              </a:rPr>
              <a:t>Look at the pictures.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8" y="1751528"/>
            <a:ext cx="5881253" cy="475230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20" y="1751527"/>
            <a:ext cx="5321021" cy="4675031"/>
          </a:xfrm>
        </p:spPr>
      </p:pic>
      <p:sp>
        <p:nvSpPr>
          <p:cNvPr id="3" name="Rectangle 2"/>
          <p:cNvSpPr/>
          <p:nvPr/>
        </p:nvSpPr>
        <p:spPr>
          <a:xfrm>
            <a:off x="3060878" y="6534834"/>
            <a:ext cx="7049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39391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410716"/>
            <a:ext cx="8757634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44" y="5769735"/>
            <a:ext cx="10908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"/>
              </a:rPr>
              <a:t>The students are singing the national anthem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1306" y="6584562"/>
            <a:ext cx="7373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3962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414331"/>
            <a:ext cx="8487178" cy="53984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428" y="5756856"/>
            <a:ext cx="10985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"/>
              </a:rPr>
              <a:t>They are taking an oath at the school assembly.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640168" y="6464742"/>
            <a:ext cx="765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39270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382841"/>
            <a:ext cx="7609402" cy="5532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739" y="5786235"/>
            <a:ext cx="10998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002060"/>
                </a:solidFill>
                <a:latin typeface="Nikosh"/>
              </a:rPr>
              <a:t>They are </a:t>
            </a:r>
            <a:r>
              <a:rPr lang="en-US" sz="4400" dirty="0" smtClean="0">
                <a:solidFill>
                  <a:srgbClr val="002060"/>
                </a:solidFill>
                <a:latin typeface="Nikosh"/>
              </a:rPr>
              <a:t>saluting the national flag.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5328" y="6488668"/>
            <a:ext cx="726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21426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99" y="373487"/>
            <a:ext cx="8300411" cy="55862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307" y="5765393"/>
            <a:ext cx="10959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002060"/>
                </a:solidFill>
                <a:latin typeface="Nikosh"/>
              </a:rPr>
              <a:t>They are </a:t>
            </a:r>
            <a:r>
              <a:rPr lang="en-US" sz="4400" dirty="0" smtClean="0">
                <a:solidFill>
                  <a:srgbClr val="002060"/>
                </a:solidFill>
                <a:latin typeface="Nikosh"/>
              </a:rPr>
              <a:t>doing physical exercise .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117" y="6534731"/>
            <a:ext cx="774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220875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6CBECCAA-E6EB-ABD6-4CF9-0D9789EA3AE0}"/>
              </a:ext>
            </a:extLst>
          </p:cNvPr>
          <p:cNvGrpSpPr/>
          <p:nvPr/>
        </p:nvGrpSpPr>
        <p:grpSpPr>
          <a:xfrm>
            <a:off x="-10949" y="-5715"/>
            <a:ext cx="12192000" cy="6858000"/>
            <a:chOff x="0" y="0"/>
            <a:chExt cx="12192000" cy="6858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838D7B37-CDCF-9DDF-0648-FFEED766E4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C364F81-86A1-A554-E8B7-2D126FF13FE8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3" name="Frame 152">
              <a:extLst>
                <a:ext uri="{FF2B5EF4-FFF2-40B4-BE49-F238E27FC236}">
                  <a16:creationId xmlns:a16="http://schemas.microsoft.com/office/drawing/2014/main" xmlns="" id="{6F00182D-18FC-6356-441E-3AA462A5ED77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C1C16F-24A7-0190-67B4-0DDDC8CB8D60}"/>
              </a:ext>
            </a:extLst>
          </p:cNvPr>
          <p:cNvSpPr txBox="1"/>
          <p:nvPr/>
        </p:nvSpPr>
        <p:spPr>
          <a:xfrm>
            <a:off x="940525" y="947949"/>
            <a:ext cx="102674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  <a:defRPr/>
            </a:pPr>
            <a:r>
              <a:rPr lang="en-US" sz="4800" b="1" u="sng" dirty="0">
                <a:blipFill>
                  <a:blip r:embed="rId5"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Our School Assembly</a:t>
            </a:r>
            <a:endParaRPr lang="en-US" sz="4800" b="1" u="sng" dirty="0" smtClean="0">
              <a:blipFill>
                <a:blip r:embed="rId5"/>
                <a:stretch>
                  <a:fillRect/>
                </a:stretch>
              </a:blip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1B4BAE-CB53-470B-B21A-CE6B365B215A}"/>
              </a:ext>
            </a:extLst>
          </p:cNvPr>
          <p:cNvSpPr txBox="1"/>
          <p:nvPr/>
        </p:nvSpPr>
        <p:spPr>
          <a:xfrm>
            <a:off x="2436667" y="6482953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6FE594-B2C2-4058-A42D-E64B55B93C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8607" r="4375" b="15473"/>
          <a:stretch/>
        </p:blipFill>
        <p:spPr>
          <a:xfrm>
            <a:off x="2137894" y="1726706"/>
            <a:ext cx="8628846" cy="4047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8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6CBECCAA-E6EB-ABD6-4CF9-0D9789EA3AE0}"/>
              </a:ext>
            </a:extLst>
          </p:cNvPr>
          <p:cNvGrpSpPr/>
          <p:nvPr/>
        </p:nvGrpSpPr>
        <p:grpSpPr>
          <a:xfrm>
            <a:off x="-10949" y="-5715"/>
            <a:ext cx="12192000" cy="6858000"/>
            <a:chOff x="0" y="0"/>
            <a:chExt cx="12192000" cy="6858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838D7B37-CDCF-9DDF-0648-FFEED766E4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C364F81-86A1-A554-E8B7-2D126FF13FE8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C1C16F-24A7-0190-67B4-0DDDC8CB8D60}"/>
              </a:ext>
            </a:extLst>
          </p:cNvPr>
          <p:cNvSpPr txBox="1"/>
          <p:nvPr/>
        </p:nvSpPr>
        <p:spPr>
          <a:xfrm>
            <a:off x="448878" y="400779"/>
            <a:ext cx="11272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Teacher reads the text loudly and clearly</a:t>
            </a:r>
            <a:endParaRPr lang="as-IN" sz="4800" b="1" u="sng" dirty="0">
              <a:blipFill>
                <a:blip r:embed="rId4"/>
                <a:stretch>
                  <a:fillRect/>
                </a:stretch>
              </a:blipFill>
              <a:latin typeface="Nikosh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878" y="1390004"/>
            <a:ext cx="112723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I am </a:t>
            </a:r>
            <a:r>
              <a:rPr lang="en-US" sz="3200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Razıb</a:t>
            </a:r>
            <a:r>
              <a:rPr lang="en-US" sz="32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. I am in class four. I study at </a:t>
            </a:r>
            <a:r>
              <a:rPr lang="en-US" sz="3200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Azimia</a:t>
            </a:r>
            <a:r>
              <a:rPr lang="en-US" sz="32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Government Primary School in </a:t>
            </a:r>
            <a:r>
              <a:rPr lang="en-US" sz="3200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Chandpur</a:t>
            </a:r>
            <a:r>
              <a:rPr lang="en-US" sz="32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. Our school starts with the assembly in the morning. It is a gathering of all the teachers and students in the school field. Every class leads the assembly for a week in turns. At the beginning of the daily assembly, we recite from the holy books. Then we sing our national anthem and salute to the national </a:t>
            </a:r>
            <a:r>
              <a:rPr lang="en-US" sz="32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flag. </a:t>
            </a:r>
            <a:r>
              <a:rPr lang="en-US" sz="32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We also repeat the oath after the assembly leader. Finally, we do physical exercises. It is the best time to meet all the students and teachers of our </a:t>
            </a:r>
            <a:r>
              <a:rPr lang="en-US" sz="32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school.</a:t>
            </a:r>
            <a:endParaRPr lang="en-US" sz="3200" dirty="0">
              <a:solidFill>
                <a:prstClr val="black"/>
              </a:solidFill>
              <a:latin typeface="Nikosh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1B4BAE-CB53-470B-B21A-CE6B365B215A}"/>
              </a:ext>
            </a:extLst>
          </p:cNvPr>
          <p:cNvSpPr txBox="1"/>
          <p:nvPr/>
        </p:nvSpPr>
        <p:spPr>
          <a:xfrm>
            <a:off x="2436667" y="6482953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7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B68F68-045A-A536-F648-219BFF79F11A}"/>
              </a:ext>
            </a:extLst>
          </p:cNvPr>
          <p:cNvSpPr txBox="1"/>
          <p:nvPr/>
        </p:nvSpPr>
        <p:spPr>
          <a:xfrm>
            <a:off x="656823" y="801483"/>
            <a:ext cx="10822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70C0"/>
                </a:solidFill>
                <a:latin typeface="Nikosh"/>
                <a:cs typeface="Kalpurush" panose="02000600000000000000" pitchFamily="2" charset="0"/>
              </a:rPr>
              <a:t>New words :</a:t>
            </a:r>
            <a:endParaRPr lang="as-IN" sz="3200" dirty="0">
              <a:solidFill>
                <a:srgbClr val="0070C0"/>
              </a:solidFill>
              <a:latin typeface="Nikosh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1707" y="-99930"/>
            <a:ext cx="486821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  <a:defRPr/>
            </a:pPr>
            <a:r>
              <a:rPr lang="en-US" sz="4800" b="1" u="sng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Group </a:t>
            </a:r>
            <a:r>
              <a:rPr lang="en-US" sz="4800" b="1" u="sng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Work</a:t>
            </a:r>
            <a:endParaRPr lang="as-IN" sz="4800" b="1" u="sng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3499" y="6534834"/>
            <a:ext cx="768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310" y="2266682"/>
            <a:ext cx="10560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Assembly 		=</a:t>
            </a:r>
            <a:endParaRPr lang="en-US" sz="4000" dirty="0" smtClean="0">
              <a:solidFill>
                <a:prstClr val="black"/>
              </a:solidFill>
              <a:latin typeface="Nikosh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National Anthem =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Oath			=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Physical exercise	= </a:t>
            </a:r>
            <a:endParaRPr lang="en-US" sz="3200" dirty="0">
              <a:solidFill>
                <a:prstClr val="black"/>
              </a:solidFill>
              <a:latin typeface="Nikosh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Repeat			=</a:t>
            </a:r>
          </a:p>
        </p:txBody>
      </p:sp>
      <p:sp>
        <p:nvSpPr>
          <p:cNvPr id="6" name="Rectangle 5"/>
          <p:cNvSpPr/>
          <p:nvPr/>
        </p:nvSpPr>
        <p:spPr>
          <a:xfrm>
            <a:off x="5190184" y="2382833"/>
            <a:ext cx="2550009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"/>
                <a:cs typeface="Times New Roman" panose="02020603050405020304" pitchFamily="18" charset="0"/>
              </a:rPr>
              <a:t>Gathering.</a:t>
            </a:r>
            <a:endParaRPr lang="en-US" sz="3200" dirty="0">
              <a:solidFill>
                <a:srgbClr val="002060"/>
              </a:solidFill>
              <a:latin typeface="Nikosh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0183" y="4276497"/>
            <a:ext cx="2550009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"/>
              </a:rPr>
              <a:t>To say again.</a:t>
            </a:r>
            <a:endParaRPr lang="en-US" sz="3200" dirty="0">
              <a:solidFill>
                <a:srgbClr val="002060"/>
              </a:solidFill>
              <a:latin typeface="Nikosh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90184" y="3808327"/>
            <a:ext cx="3155319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"/>
              </a:rPr>
              <a:t>Physical activity.</a:t>
            </a:r>
            <a:endParaRPr lang="en-US" sz="3200" dirty="0">
              <a:solidFill>
                <a:srgbClr val="002060"/>
              </a:solidFill>
              <a:latin typeface="Nikosh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90184" y="2846468"/>
            <a:ext cx="6147084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"/>
              </a:rPr>
              <a:t>A song that represents a country.</a:t>
            </a:r>
            <a:endParaRPr lang="en-US" sz="3200" dirty="0">
              <a:solidFill>
                <a:srgbClr val="002060"/>
              </a:solidFill>
              <a:latin typeface="Nikosh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90184" y="3340157"/>
            <a:ext cx="3683359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"/>
                <a:cs typeface="Times New Roman" panose="02020603050405020304" pitchFamily="18" charset="0"/>
              </a:rPr>
              <a:t>A serious promise.</a:t>
            </a:r>
            <a:endParaRPr lang="en-US" sz="3200" dirty="0">
              <a:solidFill>
                <a:srgbClr val="002060"/>
              </a:solidFill>
              <a:latin typeface="Nikosh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0187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8070F5-3CBF-FD8D-9D4D-09B1C37F644B}"/>
              </a:ext>
            </a:extLst>
          </p:cNvPr>
          <p:cNvSpPr txBox="1"/>
          <p:nvPr/>
        </p:nvSpPr>
        <p:spPr>
          <a:xfrm>
            <a:off x="954593" y="2844225"/>
            <a:ext cx="10559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525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b) </a:t>
            </a:r>
            <a:r>
              <a:rPr lang="en-US" sz="28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Students repeat the ................ after the assembly leader</a:t>
            </a:r>
            <a:r>
              <a:rPr lang="en-US" sz="32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.</a:t>
            </a:r>
            <a:r>
              <a:rPr lang="as-IN" sz="32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5AD7EC-0F47-03BC-1808-24206670E19E}"/>
              </a:ext>
            </a:extLst>
          </p:cNvPr>
          <p:cNvSpPr txBox="1"/>
          <p:nvPr/>
        </p:nvSpPr>
        <p:spPr>
          <a:xfrm>
            <a:off x="954594" y="2224788"/>
            <a:ext cx="10559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72700"/>
                </a:solidFill>
                <a:latin typeface="Nikosh"/>
                <a:cs typeface="Kalpurush" panose="02000600000000000000" pitchFamily="2" charset="0"/>
              </a:rPr>
              <a:t>a) Our school starts with the  ....................   in the morning.</a:t>
            </a:r>
            <a:endParaRPr lang="en-US" sz="2800" dirty="0">
              <a:solidFill>
                <a:prstClr val="black"/>
              </a:solidFill>
              <a:latin typeface="Nikosh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22C16B-90A0-7F75-74CA-A06D81E63A62}"/>
              </a:ext>
            </a:extLst>
          </p:cNvPr>
          <p:cNvSpPr txBox="1"/>
          <p:nvPr/>
        </p:nvSpPr>
        <p:spPr>
          <a:xfrm>
            <a:off x="954593" y="3490882"/>
            <a:ext cx="10559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c)</a:t>
            </a:r>
            <a:r>
              <a:rPr lang="as-IN" sz="28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 </a:t>
            </a:r>
            <a:r>
              <a:rPr lang="en-US" sz="28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Every class leads the assembly for a ………………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DE2466-C014-CC07-2B13-07BF438D75C8}"/>
              </a:ext>
            </a:extLst>
          </p:cNvPr>
          <p:cNvSpPr txBox="1"/>
          <p:nvPr/>
        </p:nvSpPr>
        <p:spPr>
          <a:xfrm>
            <a:off x="954593" y="4137539"/>
            <a:ext cx="9098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72700"/>
                </a:solidFill>
                <a:latin typeface="Nikosh"/>
                <a:cs typeface="Kalpurush" panose="02000600000000000000" pitchFamily="2" charset="0"/>
              </a:rPr>
              <a:t>d) Finally, they do physical  …………………</a:t>
            </a:r>
            <a:endParaRPr lang="en-US" sz="2800" dirty="0">
              <a:solidFill>
                <a:prstClr val="black"/>
              </a:solidFill>
              <a:latin typeface="Nikosh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0C604-9F36-E4B9-07C8-B3329668E9AF}"/>
              </a:ext>
            </a:extLst>
          </p:cNvPr>
          <p:cNvSpPr txBox="1"/>
          <p:nvPr/>
        </p:nvSpPr>
        <p:spPr>
          <a:xfrm>
            <a:off x="5588522" y="1438549"/>
            <a:ext cx="2187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"/>
                <a:cs typeface="Kalpurush" panose="02000600000000000000" pitchFamily="2" charset="0"/>
              </a:rPr>
              <a:t>assembly</a:t>
            </a:r>
            <a:r>
              <a:rPr lang="en-US" sz="3200" dirty="0" smtClean="0">
                <a:solidFill>
                  <a:srgbClr val="2727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9CE25F-AC1F-9013-A179-A5721B7D0B17}"/>
              </a:ext>
            </a:extLst>
          </p:cNvPr>
          <p:cNvSpPr txBox="1"/>
          <p:nvPr/>
        </p:nvSpPr>
        <p:spPr>
          <a:xfrm>
            <a:off x="3846232" y="1438549"/>
            <a:ext cx="1531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"/>
                <a:cs typeface="Kalpurush" panose="02000600000000000000" pitchFamily="2" charset="0"/>
              </a:rPr>
              <a:t>week</a:t>
            </a:r>
            <a:endParaRPr lang="en-US" sz="3200" dirty="0">
              <a:solidFill>
                <a:srgbClr val="002060"/>
              </a:solidFill>
              <a:latin typeface="Nikos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3078CF-AB67-9A8D-5B89-E68081D85E0A}"/>
              </a:ext>
            </a:extLst>
          </p:cNvPr>
          <p:cNvSpPr txBox="1"/>
          <p:nvPr/>
        </p:nvSpPr>
        <p:spPr>
          <a:xfrm>
            <a:off x="8580963" y="1419617"/>
            <a:ext cx="2187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"/>
                <a:cs typeface="Kalpurush" panose="02000600000000000000" pitchFamily="2" charset="0"/>
              </a:rPr>
              <a:t>oath</a:t>
            </a:r>
            <a:r>
              <a:rPr lang="en-US" sz="3200" dirty="0" smtClean="0">
                <a:solidFill>
                  <a:srgbClr val="272700"/>
                </a:solidFill>
                <a:latin typeface="Nikosh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358E64-3619-F58B-00D3-0321FB4D29BD}"/>
              </a:ext>
            </a:extLst>
          </p:cNvPr>
          <p:cNvSpPr txBox="1"/>
          <p:nvPr/>
        </p:nvSpPr>
        <p:spPr>
          <a:xfrm>
            <a:off x="1506388" y="1438549"/>
            <a:ext cx="2150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"/>
                <a:cs typeface="Kalpurush" panose="02000600000000000000" pitchFamily="2" charset="0"/>
              </a:rPr>
              <a:t>exercises</a:t>
            </a:r>
            <a:endParaRPr lang="en-US" sz="3200" dirty="0">
              <a:solidFill>
                <a:srgbClr val="002060"/>
              </a:solidFill>
              <a:latin typeface="Nikosh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B68F68-045A-A536-F648-219BFF79F11A}"/>
              </a:ext>
            </a:extLst>
          </p:cNvPr>
          <p:cNvSpPr txBox="1"/>
          <p:nvPr/>
        </p:nvSpPr>
        <p:spPr>
          <a:xfrm>
            <a:off x="592428" y="801483"/>
            <a:ext cx="10886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70C0"/>
                </a:solidFill>
                <a:latin typeface="Nikosh"/>
                <a:cs typeface="Kalpurush" panose="02000600000000000000" pitchFamily="2" charset="0"/>
              </a:rPr>
              <a:t>Fill in the blanks with appropriate words from the box.</a:t>
            </a:r>
            <a:endParaRPr lang="as-IN" sz="3200" dirty="0">
              <a:solidFill>
                <a:srgbClr val="0070C0"/>
              </a:solidFill>
              <a:latin typeface="Nikosh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9005" y="1438549"/>
            <a:ext cx="9156878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1707" y="-99930"/>
            <a:ext cx="486821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500"/>
              </a:spcAft>
              <a:defRPr/>
            </a:pPr>
            <a:r>
              <a:rPr lang="en-US" sz="4800" b="1" u="sng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Pair </a:t>
            </a:r>
            <a:r>
              <a:rPr lang="en-US" sz="4800" b="1" u="sng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Work</a:t>
            </a:r>
            <a:endParaRPr lang="as-IN" sz="4800" b="1" u="sng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3499" y="6534834"/>
            <a:ext cx="7601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0064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7778E-6 -1.40611E-6 L -0.01614 0.095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4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506E-7 3.80204E-6 L -0.31459 0.19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36" y="9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991E-6 -1.40611E-6 L 0.28309 0.277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8" y="13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034E-6 -1.40611E-6 L 0.32031 0.377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9" y="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E84E708-9698-6FB7-3EA7-78A8D33EECC4}"/>
              </a:ext>
            </a:extLst>
          </p:cNvPr>
          <p:cNvGrpSpPr/>
          <p:nvPr/>
        </p:nvGrpSpPr>
        <p:grpSpPr>
          <a:xfrm>
            <a:off x="-5979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7E322F0-CAAE-655B-C3CC-4967EFB4E6C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56331CD-C5F1-0A5D-7D80-9086830BCE0B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xmlns="" id="{08BB75CF-BB6F-93C0-2A4D-64C5727D09D4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3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9847AC4-5E9C-225D-2015-4ED610179342}"/>
              </a:ext>
            </a:extLst>
          </p:cNvPr>
          <p:cNvSpPr/>
          <p:nvPr/>
        </p:nvSpPr>
        <p:spPr>
          <a:xfrm>
            <a:off x="1158239" y="1655378"/>
            <a:ext cx="9875520" cy="228600"/>
          </a:xfrm>
          <a:prstGeom prst="rect">
            <a:avLst/>
          </a:prstGeom>
          <a:gradFill>
            <a:gsLst>
              <a:gs pos="13000">
                <a:srgbClr val="32EE3B"/>
              </a:gs>
              <a:gs pos="33000">
                <a:srgbClr val="FF0000"/>
              </a:gs>
              <a:gs pos="49000">
                <a:srgbClr val="FFA200"/>
              </a:gs>
              <a:gs pos="70000">
                <a:srgbClr val="FFFF00"/>
              </a:gs>
              <a:gs pos="90000">
                <a:srgbClr val="32EE3B"/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Picture 95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20AEA2B3-A73F-B4C5-246B-8EC3EE5920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8172020" y="4140408"/>
            <a:ext cx="1237846" cy="2143125"/>
          </a:xfrm>
          <a:prstGeom prst="rect">
            <a:avLst/>
          </a:prstGeom>
        </p:spPr>
      </p:pic>
      <p:pic>
        <p:nvPicPr>
          <p:cNvPr id="97" name="Picture 96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B8A08F0A-AB72-B6E1-ED23-A95C13C65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5224193" y="4236490"/>
            <a:ext cx="1237846" cy="2143125"/>
          </a:xfrm>
          <a:prstGeom prst="rect">
            <a:avLst/>
          </a:prstGeom>
        </p:spPr>
      </p:pic>
      <p:pic>
        <p:nvPicPr>
          <p:cNvPr id="129" name="Picture 128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2232405F-D053-4D1B-E221-DD12660D1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2623674">
            <a:off x="2353721" y="4284769"/>
            <a:ext cx="1237846" cy="2143125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85802853-2FAF-CF2A-FD5B-36A166E1EE3B}"/>
              </a:ext>
            </a:extLst>
          </p:cNvPr>
          <p:cNvGrpSpPr/>
          <p:nvPr/>
        </p:nvGrpSpPr>
        <p:grpSpPr>
          <a:xfrm>
            <a:off x="5131567" y="1487735"/>
            <a:ext cx="1807991" cy="3174870"/>
            <a:chOff x="5131567" y="1487735"/>
            <a:chExt cx="1807991" cy="31748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9CC8A83-86B9-4EBF-C101-EF325224EB2F}"/>
                </a:ext>
              </a:extLst>
            </p:cNvPr>
            <p:cNvGrpSpPr/>
            <p:nvPr/>
          </p:nvGrpSpPr>
          <p:grpSpPr>
            <a:xfrm>
              <a:off x="5131567" y="1487735"/>
              <a:ext cx="1807991" cy="3174870"/>
              <a:chOff x="2642722" y="2063082"/>
              <a:chExt cx="1807991" cy="317487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13C900D6-EF25-BB7C-29E8-8E4027C2F436}"/>
                  </a:ext>
                </a:extLst>
              </p:cNvPr>
              <p:cNvGrpSpPr/>
              <p:nvPr/>
            </p:nvGrpSpPr>
            <p:grpSpPr>
              <a:xfrm>
                <a:off x="2642722" y="2626855"/>
                <a:ext cx="1807991" cy="2611097"/>
                <a:chOff x="3004015" y="3159429"/>
                <a:chExt cx="1807991" cy="2611097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xmlns="" id="{921A975D-787D-8225-50BB-3706DE65A838}"/>
                    </a:ext>
                  </a:extLst>
                </p:cNvPr>
                <p:cNvGrpSpPr/>
                <p:nvPr/>
              </p:nvGrpSpPr>
              <p:grpSpPr>
                <a:xfrm>
                  <a:off x="3004015" y="3962474"/>
                  <a:ext cx="1807991" cy="1808052"/>
                  <a:chOff x="4639059" y="4768485"/>
                  <a:chExt cx="1807991" cy="1808052"/>
                </a:xfrm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</p:grpSpPr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xmlns="" id="{69823B1A-7FB7-621B-DE9E-7CE1B694A672}"/>
                      </a:ext>
                    </a:extLst>
                  </p:cNvPr>
                  <p:cNvSpPr/>
                  <p:nvPr/>
                </p:nvSpPr>
                <p:spPr>
                  <a:xfrm>
                    <a:off x="4639059" y="4768485"/>
                    <a:ext cx="1807991" cy="1808052"/>
                  </a:xfrm>
                  <a:custGeom>
                    <a:avLst/>
                    <a:gdLst>
                      <a:gd name="connsiteX0" fmla="*/ 897661 w 1807991"/>
                      <a:gd name="connsiteY0" fmla="*/ 139685 h 1808052"/>
                      <a:gd name="connsiteX1" fmla="*/ 806221 w 1807991"/>
                      <a:gd name="connsiteY1" fmla="*/ 231125 h 1808052"/>
                      <a:gd name="connsiteX2" fmla="*/ 897661 w 1807991"/>
                      <a:gd name="connsiteY2" fmla="*/ 322565 h 1808052"/>
                      <a:gd name="connsiteX3" fmla="*/ 989101 w 1807991"/>
                      <a:gd name="connsiteY3" fmla="*/ 231125 h 1808052"/>
                      <a:gd name="connsiteX4" fmla="*/ 897661 w 1807991"/>
                      <a:gd name="connsiteY4" fmla="*/ 139685 h 1808052"/>
                      <a:gd name="connsiteX5" fmla="*/ 915262 w 1807991"/>
                      <a:gd name="connsiteY5" fmla="*/ 0 h 1808052"/>
                      <a:gd name="connsiteX6" fmla="*/ 1807991 w 1807991"/>
                      <a:gd name="connsiteY6" fmla="*/ 917522 h 1808052"/>
                      <a:gd name="connsiteX7" fmla="*/ 892729 w 1807991"/>
                      <a:gd name="connsiteY7" fmla="*/ 1808052 h 1808052"/>
                      <a:gd name="connsiteX8" fmla="*/ 0 w 1807991"/>
                      <a:gd name="connsiteY8" fmla="*/ 890530 h 180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7991" h="1808052">
                        <a:moveTo>
                          <a:pt x="897661" y="139685"/>
                        </a:moveTo>
                        <a:cubicBezTo>
                          <a:pt x="847160" y="139685"/>
                          <a:pt x="806221" y="180624"/>
                          <a:pt x="806221" y="231125"/>
                        </a:cubicBezTo>
                        <a:cubicBezTo>
                          <a:pt x="806221" y="281626"/>
                          <a:pt x="847160" y="322565"/>
                          <a:pt x="897661" y="322565"/>
                        </a:cubicBezTo>
                        <a:cubicBezTo>
                          <a:pt x="948162" y="322565"/>
                          <a:pt x="989101" y="281626"/>
                          <a:pt x="989101" y="231125"/>
                        </a:cubicBezTo>
                        <a:cubicBezTo>
                          <a:pt x="989101" y="180624"/>
                          <a:pt x="948162" y="139685"/>
                          <a:pt x="897661" y="139685"/>
                        </a:cubicBezTo>
                        <a:close/>
                        <a:moveTo>
                          <a:pt x="915262" y="0"/>
                        </a:moveTo>
                        <a:lnTo>
                          <a:pt x="1807991" y="917522"/>
                        </a:lnTo>
                        <a:lnTo>
                          <a:pt x="892729" y="1808052"/>
                        </a:lnTo>
                        <a:lnTo>
                          <a:pt x="0" y="89053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xmlns="" id="{8E200E81-2818-A1A2-E649-E013B7479021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502" y="5316404"/>
                    <a:ext cx="969103" cy="819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1249" h="819745">
                        <a:moveTo>
                          <a:pt x="323174" y="0"/>
                        </a:moveTo>
                        <a:lnTo>
                          <a:pt x="364714" y="0"/>
                        </a:lnTo>
                        <a:lnTo>
                          <a:pt x="1211899" y="0"/>
                        </a:lnTo>
                        <a:lnTo>
                          <a:pt x="1271249" y="95352"/>
                        </a:lnTo>
                        <a:lnTo>
                          <a:pt x="897289" y="95352"/>
                        </a:lnTo>
                        <a:lnTo>
                          <a:pt x="897289" y="100044"/>
                        </a:lnTo>
                        <a:cubicBezTo>
                          <a:pt x="934737" y="106315"/>
                          <a:pt x="971087" y="118771"/>
                          <a:pt x="1006340" y="137413"/>
                        </a:cubicBezTo>
                        <a:cubicBezTo>
                          <a:pt x="1041593" y="156055"/>
                          <a:pt x="1071150" y="177825"/>
                          <a:pt x="1095010" y="202723"/>
                        </a:cubicBezTo>
                        <a:cubicBezTo>
                          <a:pt x="1118870" y="227621"/>
                          <a:pt x="1136712" y="254643"/>
                          <a:pt x="1148534" y="283788"/>
                        </a:cubicBezTo>
                        <a:cubicBezTo>
                          <a:pt x="1160357" y="312934"/>
                          <a:pt x="1166268" y="341783"/>
                          <a:pt x="1166268" y="370335"/>
                        </a:cubicBezTo>
                        <a:cubicBezTo>
                          <a:pt x="1166268" y="386864"/>
                          <a:pt x="1163504" y="405451"/>
                          <a:pt x="1157974" y="426094"/>
                        </a:cubicBezTo>
                        <a:cubicBezTo>
                          <a:pt x="1152444" y="446738"/>
                          <a:pt x="1144265" y="466432"/>
                          <a:pt x="1133435" y="485178"/>
                        </a:cubicBezTo>
                        <a:cubicBezTo>
                          <a:pt x="1122606" y="503924"/>
                          <a:pt x="1108334" y="520016"/>
                          <a:pt x="1090618" y="533455"/>
                        </a:cubicBezTo>
                        <a:cubicBezTo>
                          <a:pt x="1072903" y="546893"/>
                          <a:pt x="1051992" y="553612"/>
                          <a:pt x="1027887" y="553612"/>
                        </a:cubicBezTo>
                        <a:cubicBezTo>
                          <a:pt x="1004909" y="553612"/>
                          <a:pt x="982617" y="545203"/>
                          <a:pt x="961010" y="528385"/>
                        </a:cubicBezTo>
                        <a:cubicBezTo>
                          <a:pt x="939403" y="511566"/>
                          <a:pt x="928599" y="487694"/>
                          <a:pt x="928599" y="456770"/>
                        </a:cubicBezTo>
                        <a:cubicBezTo>
                          <a:pt x="928599" y="446497"/>
                          <a:pt x="930415" y="435634"/>
                          <a:pt x="934047" y="424182"/>
                        </a:cubicBezTo>
                        <a:cubicBezTo>
                          <a:pt x="937679" y="412730"/>
                          <a:pt x="943513" y="401626"/>
                          <a:pt x="951548" y="390871"/>
                        </a:cubicBezTo>
                        <a:cubicBezTo>
                          <a:pt x="959583" y="380116"/>
                          <a:pt x="970008" y="371106"/>
                          <a:pt x="982824" y="363842"/>
                        </a:cubicBezTo>
                        <a:cubicBezTo>
                          <a:pt x="995640" y="356578"/>
                          <a:pt x="1010216" y="352946"/>
                          <a:pt x="1026553" y="352946"/>
                        </a:cubicBezTo>
                        <a:cubicBezTo>
                          <a:pt x="1035730" y="352946"/>
                          <a:pt x="1045414" y="354739"/>
                          <a:pt x="1055606" y="358327"/>
                        </a:cubicBezTo>
                        <a:cubicBezTo>
                          <a:pt x="1065798" y="361915"/>
                          <a:pt x="1070494" y="364776"/>
                          <a:pt x="1069693" y="366910"/>
                        </a:cubicBezTo>
                        <a:cubicBezTo>
                          <a:pt x="1071457" y="360995"/>
                          <a:pt x="1072339" y="351767"/>
                          <a:pt x="1072339" y="339225"/>
                        </a:cubicBezTo>
                        <a:cubicBezTo>
                          <a:pt x="1072339" y="324771"/>
                          <a:pt x="1067054" y="310614"/>
                          <a:pt x="1056484" y="296753"/>
                        </a:cubicBezTo>
                        <a:cubicBezTo>
                          <a:pt x="1045914" y="282892"/>
                          <a:pt x="1031571" y="270554"/>
                          <a:pt x="1013456" y="259739"/>
                        </a:cubicBezTo>
                        <a:cubicBezTo>
                          <a:pt x="995340" y="248925"/>
                          <a:pt x="974759" y="240408"/>
                          <a:pt x="951715" y="234189"/>
                        </a:cubicBezTo>
                        <a:cubicBezTo>
                          <a:pt x="940192" y="231079"/>
                          <a:pt x="928822" y="228747"/>
                          <a:pt x="917606" y="227193"/>
                        </a:cubicBezTo>
                        <a:lnTo>
                          <a:pt x="897289" y="225765"/>
                        </a:lnTo>
                        <a:lnTo>
                          <a:pt x="897178" y="819745"/>
                        </a:lnTo>
                        <a:lnTo>
                          <a:pt x="824441" y="782076"/>
                        </a:lnTo>
                        <a:cubicBezTo>
                          <a:pt x="791782" y="677458"/>
                          <a:pt x="745852" y="599802"/>
                          <a:pt x="686649" y="549109"/>
                        </a:cubicBezTo>
                        <a:cubicBezTo>
                          <a:pt x="627447" y="498416"/>
                          <a:pt x="558256" y="467881"/>
                          <a:pt x="479078" y="457504"/>
                        </a:cubicBezTo>
                        <a:lnTo>
                          <a:pt x="398513" y="343562"/>
                        </a:lnTo>
                        <a:lnTo>
                          <a:pt x="793398" y="112052"/>
                        </a:lnTo>
                        <a:lnTo>
                          <a:pt x="793398" y="95352"/>
                        </a:lnTo>
                        <a:lnTo>
                          <a:pt x="394311" y="95352"/>
                        </a:lnTo>
                        <a:lnTo>
                          <a:pt x="377715" y="99036"/>
                        </a:lnTo>
                        <a:cubicBezTo>
                          <a:pt x="340384" y="109185"/>
                          <a:pt x="307565" y="123915"/>
                          <a:pt x="279258" y="143228"/>
                        </a:cubicBezTo>
                        <a:cubicBezTo>
                          <a:pt x="241514" y="168979"/>
                          <a:pt x="205809" y="205788"/>
                          <a:pt x="172142" y="253657"/>
                        </a:cubicBezTo>
                        <a:cubicBezTo>
                          <a:pt x="161690" y="271417"/>
                          <a:pt x="152688" y="287432"/>
                          <a:pt x="145135" y="301700"/>
                        </a:cubicBezTo>
                        <a:cubicBezTo>
                          <a:pt x="137582" y="315969"/>
                          <a:pt x="130562" y="332365"/>
                          <a:pt x="124076" y="350889"/>
                        </a:cubicBezTo>
                        <a:cubicBezTo>
                          <a:pt x="117591" y="369412"/>
                          <a:pt x="112387" y="389336"/>
                          <a:pt x="108466" y="410662"/>
                        </a:cubicBezTo>
                        <a:cubicBezTo>
                          <a:pt x="104545" y="431987"/>
                          <a:pt x="102584" y="456607"/>
                          <a:pt x="102584" y="484522"/>
                        </a:cubicBezTo>
                        <a:cubicBezTo>
                          <a:pt x="102584" y="504061"/>
                          <a:pt x="105512" y="525579"/>
                          <a:pt x="111368" y="549076"/>
                        </a:cubicBezTo>
                        <a:cubicBezTo>
                          <a:pt x="117224" y="572573"/>
                          <a:pt x="125422" y="595555"/>
                          <a:pt x="135962" y="618022"/>
                        </a:cubicBezTo>
                        <a:cubicBezTo>
                          <a:pt x="146503" y="640489"/>
                          <a:pt x="159419" y="660921"/>
                          <a:pt x="174710" y="679318"/>
                        </a:cubicBezTo>
                        <a:cubicBezTo>
                          <a:pt x="182356" y="688517"/>
                          <a:pt x="188694" y="696513"/>
                          <a:pt x="193726" y="703306"/>
                        </a:cubicBezTo>
                        <a:lnTo>
                          <a:pt x="197696" y="708922"/>
                        </a:lnTo>
                        <a:lnTo>
                          <a:pt x="196514" y="689814"/>
                        </a:lnTo>
                        <a:cubicBezTo>
                          <a:pt x="196514" y="665472"/>
                          <a:pt x="202977" y="644362"/>
                          <a:pt x="215904" y="626483"/>
                        </a:cubicBezTo>
                        <a:cubicBezTo>
                          <a:pt x="228831" y="608605"/>
                          <a:pt x="249549" y="599020"/>
                          <a:pt x="278057" y="597731"/>
                        </a:cubicBezTo>
                        <a:cubicBezTo>
                          <a:pt x="290999" y="597731"/>
                          <a:pt x="304385" y="600481"/>
                          <a:pt x="318217" y="605981"/>
                        </a:cubicBezTo>
                        <a:cubicBezTo>
                          <a:pt x="332048" y="611481"/>
                          <a:pt x="343808" y="619049"/>
                          <a:pt x="353496" y="628685"/>
                        </a:cubicBezTo>
                        <a:cubicBezTo>
                          <a:pt x="363184" y="638321"/>
                          <a:pt x="370989" y="649558"/>
                          <a:pt x="376911" y="662396"/>
                        </a:cubicBezTo>
                        <a:cubicBezTo>
                          <a:pt x="382834" y="675234"/>
                          <a:pt x="385795" y="688080"/>
                          <a:pt x="385795" y="700933"/>
                        </a:cubicBezTo>
                        <a:cubicBezTo>
                          <a:pt x="385795" y="712615"/>
                          <a:pt x="383345" y="724685"/>
                          <a:pt x="378446" y="737146"/>
                        </a:cubicBezTo>
                        <a:cubicBezTo>
                          <a:pt x="373546" y="749606"/>
                          <a:pt x="366008" y="761176"/>
                          <a:pt x="355831" y="771858"/>
                        </a:cubicBezTo>
                        <a:cubicBezTo>
                          <a:pt x="345654" y="782539"/>
                          <a:pt x="332330" y="791056"/>
                          <a:pt x="315860" y="797408"/>
                        </a:cubicBezTo>
                        <a:cubicBezTo>
                          <a:pt x="299389" y="803760"/>
                          <a:pt x="279813" y="806937"/>
                          <a:pt x="257132" y="806937"/>
                        </a:cubicBezTo>
                        <a:cubicBezTo>
                          <a:pt x="226934" y="806937"/>
                          <a:pt x="196699" y="799739"/>
                          <a:pt x="166427" y="785344"/>
                        </a:cubicBezTo>
                        <a:cubicBezTo>
                          <a:pt x="136155" y="770950"/>
                          <a:pt x="109003" y="749287"/>
                          <a:pt x="84973" y="720357"/>
                        </a:cubicBezTo>
                        <a:cubicBezTo>
                          <a:pt x="60942" y="691426"/>
                          <a:pt x="41032" y="655436"/>
                          <a:pt x="25244" y="612385"/>
                        </a:cubicBezTo>
                        <a:cubicBezTo>
                          <a:pt x="9456" y="569334"/>
                          <a:pt x="1080" y="517981"/>
                          <a:pt x="116" y="458327"/>
                        </a:cubicBezTo>
                        <a:cubicBezTo>
                          <a:pt x="-803" y="410977"/>
                          <a:pt x="3696" y="366718"/>
                          <a:pt x="13614" y="325550"/>
                        </a:cubicBezTo>
                        <a:cubicBezTo>
                          <a:pt x="23532" y="284381"/>
                          <a:pt x="37411" y="246453"/>
                          <a:pt x="55253" y="211763"/>
                        </a:cubicBezTo>
                        <a:cubicBezTo>
                          <a:pt x="73094" y="177073"/>
                          <a:pt x="93945" y="145893"/>
                          <a:pt x="117806" y="118223"/>
                        </a:cubicBezTo>
                        <a:cubicBezTo>
                          <a:pt x="141666" y="90552"/>
                          <a:pt x="168169" y="65666"/>
                          <a:pt x="197314" y="43562"/>
                        </a:cubicBezTo>
                        <a:cubicBezTo>
                          <a:pt x="217001" y="35912"/>
                          <a:pt x="229595" y="29479"/>
                          <a:pt x="235095" y="24260"/>
                        </a:cubicBezTo>
                        <a:cubicBezTo>
                          <a:pt x="240595" y="19042"/>
                          <a:pt x="249364" y="14680"/>
                          <a:pt x="261401" y="11174"/>
                        </a:cubicBezTo>
                        <a:cubicBezTo>
                          <a:pt x="273439" y="7668"/>
                          <a:pt x="287081" y="4929"/>
                          <a:pt x="302328" y="2957"/>
                        </a:cubicBezTo>
                        <a:lnTo>
                          <a:pt x="323832" y="1193"/>
                        </a:lnTo>
                        <a:lnTo>
                          <a:pt x="323174" y="0"/>
                        </a:lnTo>
                        <a:close/>
                        <a:moveTo>
                          <a:pt x="793398" y="238069"/>
                        </a:moveTo>
                        <a:cubicBezTo>
                          <a:pt x="766254" y="261062"/>
                          <a:pt x="735007" y="282943"/>
                          <a:pt x="699658" y="303713"/>
                        </a:cubicBezTo>
                        <a:cubicBezTo>
                          <a:pt x="664308" y="324482"/>
                          <a:pt x="625983" y="343354"/>
                          <a:pt x="584681" y="360328"/>
                        </a:cubicBezTo>
                        <a:cubicBezTo>
                          <a:pt x="623804" y="372188"/>
                          <a:pt x="663979" y="395856"/>
                          <a:pt x="705206" y="431331"/>
                        </a:cubicBezTo>
                        <a:cubicBezTo>
                          <a:pt x="746434" y="466807"/>
                          <a:pt x="775831" y="511503"/>
                          <a:pt x="793398" y="565420"/>
                        </a:cubicBezTo>
                        <a:lnTo>
                          <a:pt x="793398" y="238069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p3d prstMaterial="matte">
                    <a:bevelT w="127000" h="63500"/>
                  </a:sp3d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Nikosh" panose="02000000000000000000" pitchFamily="2" charset="0"/>
                      <a:ea typeface="+mn-ea"/>
                      <a:cs typeface="Nikosh" panose="02000000000000000000" pitchFamily="2" charset="0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xmlns="" id="{D6C665A5-BF37-2028-6F47-E2A897801542}"/>
                    </a:ext>
                  </a:extLst>
                </p:cNvPr>
                <p:cNvGrpSpPr/>
                <p:nvPr/>
              </p:nvGrpSpPr>
              <p:grpSpPr>
                <a:xfrm>
                  <a:off x="3815074" y="3159429"/>
                  <a:ext cx="182880" cy="1107415"/>
                  <a:chOff x="5596007" y="2380118"/>
                  <a:chExt cx="182880" cy="1107415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xmlns="" id="{22D102DF-40E2-73E6-8850-B00635484E71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xmlns="" id="{3655C6E0-132D-04EF-1BA6-F73591259434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2380118"/>
                    <a:ext cx="182880" cy="914524"/>
                    <a:chOff x="5302701" y="1833342"/>
                    <a:chExt cx="182880" cy="914524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xmlns="" id="{28AF49A7-F635-D598-52A6-7C3E8E906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xmlns="" id="{087C8C3E-FE86-0515-83F9-FA8D5690C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xmlns="" id="{D4215B4F-6284-AA18-A991-47C03B4D6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xmlns="" id="{2B554E95-62B0-3C6B-C68C-61E59D16F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xmlns="" id="{E8D6F859-A00E-7992-FD89-225CFE685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995C15D6-350C-470F-4BBB-38A7BB991800}"/>
                  </a:ext>
                </a:extLst>
              </p:cNvPr>
              <p:cNvSpPr/>
              <p:nvPr/>
            </p:nvSpPr>
            <p:spPr>
              <a:xfrm>
                <a:off x="3299545" y="2063082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620DA37-35FF-AC43-D028-67F5BA023B36}"/>
                </a:ext>
              </a:extLst>
            </p:cNvPr>
            <p:cNvSpPr txBox="1"/>
            <p:nvPr/>
          </p:nvSpPr>
          <p:spPr>
            <a:xfrm>
              <a:off x="5664074" y="3300348"/>
              <a:ext cx="733944" cy="845614"/>
            </a:xfrm>
            <a:custGeom>
              <a:avLst/>
              <a:gdLst/>
              <a:ahLst/>
              <a:cxnLst/>
              <a:rect l="l" t="t" r="r" b="b"/>
              <a:pathLst>
                <a:path w="733944" h="845614">
                  <a:moveTo>
                    <a:pt x="400786" y="0"/>
                  </a:moveTo>
                  <a:cubicBezTo>
                    <a:pt x="486331" y="0"/>
                    <a:pt x="589205" y="24504"/>
                    <a:pt x="709406" y="73512"/>
                  </a:cubicBezTo>
                  <a:lnTo>
                    <a:pt x="709406" y="281310"/>
                  </a:lnTo>
                  <a:lnTo>
                    <a:pt x="620131" y="281310"/>
                  </a:lnTo>
                  <a:cubicBezTo>
                    <a:pt x="606674" y="212611"/>
                    <a:pt x="582076" y="163424"/>
                    <a:pt x="546339" y="133751"/>
                  </a:cubicBezTo>
                  <a:cubicBezTo>
                    <a:pt x="510600" y="104078"/>
                    <a:pt x="458885" y="89241"/>
                    <a:pt x="391195" y="89241"/>
                  </a:cubicBezTo>
                  <a:cubicBezTo>
                    <a:pt x="233425" y="89241"/>
                    <a:pt x="154540" y="200430"/>
                    <a:pt x="154540" y="422807"/>
                  </a:cubicBezTo>
                  <a:cubicBezTo>
                    <a:pt x="154540" y="645184"/>
                    <a:pt x="233425" y="756372"/>
                    <a:pt x="391195" y="756372"/>
                  </a:cubicBezTo>
                  <a:cubicBezTo>
                    <a:pt x="500298" y="756372"/>
                    <a:pt x="571922" y="701232"/>
                    <a:pt x="606068" y="590950"/>
                  </a:cubicBezTo>
                  <a:lnTo>
                    <a:pt x="733944" y="590950"/>
                  </a:lnTo>
                  <a:cubicBezTo>
                    <a:pt x="682906" y="760726"/>
                    <a:pt x="568657" y="845614"/>
                    <a:pt x="391195" y="845614"/>
                  </a:cubicBezTo>
                  <a:cubicBezTo>
                    <a:pt x="333164" y="845614"/>
                    <a:pt x="280228" y="834657"/>
                    <a:pt x="232388" y="812743"/>
                  </a:cubicBezTo>
                  <a:cubicBezTo>
                    <a:pt x="184548" y="790830"/>
                    <a:pt x="143319" y="760768"/>
                    <a:pt x="108704" y="722558"/>
                  </a:cubicBezTo>
                  <a:cubicBezTo>
                    <a:pt x="74087" y="684349"/>
                    <a:pt x="47316" y="639666"/>
                    <a:pt x="28390" y="588510"/>
                  </a:cubicBezTo>
                  <a:cubicBezTo>
                    <a:pt x="9464" y="537354"/>
                    <a:pt x="0" y="482119"/>
                    <a:pt x="0" y="422807"/>
                  </a:cubicBezTo>
                  <a:cubicBezTo>
                    <a:pt x="0" y="359345"/>
                    <a:pt x="9489" y="301789"/>
                    <a:pt x="28466" y="250140"/>
                  </a:cubicBezTo>
                  <a:cubicBezTo>
                    <a:pt x="47444" y="198491"/>
                    <a:pt x="74580" y="154140"/>
                    <a:pt x="109877" y="117086"/>
                  </a:cubicBezTo>
                  <a:cubicBezTo>
                    <a:pt x="145173" y="80033"/>
                    <a:pt x="187356" y="51255"/>
                    <a:pt x="236426" y="30753"/>
                  </a:cubicBezTo>
                  <a:cubicBezTo>
                    <a:pt x="285496" y="10251"/>
                    <a:pt x="340283" y="0"/>
                    <a:pt x="400786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B01D4BDA-B640-26AF-58D8-369E30407B1E}"/>
              </a:ext>
            </a:extLst>
          </p:cNvPr>
          <p:cNvGrpSpPr/>
          <p:nvPr/>
        </p:nvGrpSpPr>
        <p:grpSpPr>
          <a:xfrm>
            <a:off x="6501047" y="1482010"/>
            <a:ext cx="1807991" cy="3949354"/>
            <a:chOff x="6501047" y="1482010"/>
            <a:chExt cx="1807991" cy="39493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E080E84-CE3C-009A-1706-8B776644583D}"/>
                </a:ext>
              </a:extLst>
            </p:cNvPr>
            <p:cNvGrpSpPr/>
            <p:nvPr/>
          </p:nvGrpSpPr>
          <p:grpSpPr>
            <a:xfrm>
              <a:off x="6501047" y="1482010"/>
              <a:ext cx="1807991" cy="3949354"/>
              <a:chOff x="4873058" y="2712337"/>
              <a:chExt cx="1807991" cy="3949354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xmlns="" id="{81737364-0B6C-3269-4FA4-C6ECAC3F798F}"/>
                  </a:ext>
                </a:extLst>
              </p:cNvPr>
              <p:cNvGrpSpPr/>
              <p:nvPr/>
            </p:nvGrpSpPr>
            <p:grpSpPr>
              <a:xfrm>
                <a:off x="4873058" y="3265760"/>
                <a:ext cx="1807991" cy="3395931"/>
                <a:chOff x="9304380" y="-708196"/>
                <a:chExt cx="1807991" cy="3395931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D8C201C8-3EEA-F30A-CAC1-05553C37DF0A}"/>
                    </a:ext>
                  </a:extLst>
                </p:cNvPr>
                <p:cNvSpPr/>
                <p:nvPr/>
              </p:nvSpPr>
              <p:spPr>
                <a:xfrm>
                  <a:off x="9304380" y="879683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xmlns="" id="{F8BAB6C6-BCD8-31F5-0303-44C3CD86BDB0}"/>
                    </a:ext>
                  </a:extLst>
                </p:cNvPr>
                <p:cNvGrpSpPr/>
                <p:nvPr/>
              </p:nvGrpSpPr>
              <p:grpSpPr>
                <a:xfrm>
                  <a:off x="10116933" y="-708196"/>
                  <a:ext cx="182880" cy="1891652"/>
                  <a:chOff x="5596007" y="1595881"/>
                  <a:chExt cx="182880" cy="1891652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xmlns="" id="{770257E7-A332-C36D-718D-5A9B81A78A46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xmlns="" id="{67B738BF-FAEB-592A-BC94-58B523D1FAE1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1595881"/>
                    <a:ext cx="182880" cy="1698761"/>
                    <a:chOff x="5302701" y="1049105"/>
                    <a:chExt cx="182880" cy="1698761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xmlns="" id="{57C965D3-B886-BE72-DD2C-CDA2C867C1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64032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xmlns="" id="{643319C1-6A1C-1EC9-8534-2950D29CB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xmlns="" id="{9CDABAFF-416A-AFA1-2ADE-2B1352719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049105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xmlns="" id="{BB9FF730-0EC4-B6A2-B5E7-D16EC2E61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248850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Oval 114">
                      <a:extLst>
                        <a:ext uri="{FF2B5EF4-FFF2-40B4-BE49-F238E27FC236}">
                          <a16:creationId xmlns:a16="http://schemas.microsoft.com/office/drawing/2014/main" xmlns="" id="{D732DE06-DA0A-4FE7-19F8-4CFEAD0F6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44058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xmlns="" id="{AD9BF7B7-6155-262E-E5B9-DEF70B013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Oval 116">
                      <a:extLst>
                        <a:ext uri="{FF2B5EF4-FFF2-40B4-BE49-F238E27FC236}">
                          <a16:creationId xmlns:a16="http://schemas.microsoft.com/office/drawing/2014/main" xmlns="" id="{318B3E58-40D0-213A-60AB-235EF239D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xmlns="" id="{303FCA7B-0BB9-1E77-AD23-E28F741882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xmlns="" id="{CFFDC7E6-D10A-4D5B-4FEF-D82B05F186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F5D15D64-6760-6A9B-079D-6076873621E7}"/>
                  </a:ext>
                </a:extLst>
              </p:cNvPr>
              <p:cNvSpPr/>
              <p:nvPr/>
            </p:nvSpPr>
            <p:spPr>
              <a:xfrm>
                <a:off x="5513231" y="2712337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DA97202-AECF-ABF7-1EF4-ECAE88032612}"/>
                </a:ext>
              </a:extLst>
            </p:cNvPr>
            <p:cNvSpPr txBox="1"/>
            <p:nvPr/>
          </p:nvSpPr>
          <p:spPr>
            <a:xfrm>
              <a:off x="7036428" y="4090300"/>
              <a:ext cx="793375" cy="845614"/>
            </a:xfrm>
            <a:custGeom>
              <a:avLst/>
              <a:gdLst/>
              <a:ahLst/>
              <a:cxnLst/>
              <a:rect l="l" t="t" r="r" b="b"/>
              <a:pathLst>
                <a:path w="793375" h="845614">
                  <a:moveTo>
                    <a:pt x="396143" y="0"/>
                  </a:moveTo>
                  <a:cubicBezTo>
                    <a:pt x="454435" y="0"/>
                    <a:pt x="508117" y="10330"/>
                    <a:pt x="557187" y="30991"/>
                  </a:cubicBezTo>
                  <a:cubicBezTo>
                    <a:pt x="606257" y="51652"/>
                    <a:pt x="648205" y="80492"/>
                    <a:pt x="683031" y="117511"/>
                  </a:cubicBezTo>
                  <a:cubicBezTo>
                    <a:pt x="717857" y="154531"/>
                    <a:pt x="744954" y="198990"/>
                    <a:pt x="764322" y="250888"/>
                  </a:cubicBezTo>
                  <a:cubicBezTo>
                    <a:pt x="783691" y="302787"/>
                    <a:pt x="793375" y="360093"/>
                    <a:pt x="793375" y="422807"/>
                  </a:cubicBezTo>
                  <a:cubicBezTo>
                    <a:pt x="793375" y="483117"/>
                    <a:pt x="783912" y="538938"/>
                    <a:pt x="764985" y="590270"/>
                  </a:cubicBezTo>
                  <a:cubicBezTo>
                    <a:pt x="746059" y="641602"/>
                    <a:pt x="719373" y="686137"/>
                    <a:pt x="684927" y="723876"/>
                  </a:cubicBezTo>
                  <a:cubicBezTo>
                    <a:pt x="650481" y="761616"/>
                    <a:pt x="608601" y="791340"/>
                    <a:pt x="559287" y="813049"/>
                  </a:cubicBezTo>
                  <a:cubicBezTo>
                    <a:pt x="509973" y="834759"/>
                    <a:pt x="455592" y="845614"/>
                    <a:pt x="396143" y="845614"/>
                  </a:cubicBezTo>
                  <a:cubicBezTo>
                    <a:pt x="335289" y="845614"/>
                    <a:pt x="280576" y="834660"/>
                    <a:pt x="232004" y="812752"/>
                  </a:cubicBezTo>
                  <a:cubicBezTo>
                    <a:pt x="183433" y="790844"/>
                    <a:pt x="141893" y="760799"/>
                    <a:pt x="107385" y="722618"/>
                  </a:cubicBezTo>
                  <a:cubicBezTo>
                    <a:pt x="72876" y="684437"/>
                    <a:pt x="46352" y="639720"/>
                    <a:pt x="27811" y="588467"/>
                  </a:cubicBezTo>
                  <a:cubicBezTo>
                    <a:pt x="9270" y="537215"/>
                    <a:pt x="0" y="481995"/>
                    <a:pt x="0" y="422807"/>
                  </a:cubicBezTo>
                  <a:cubicBezTo>
                    <a:pt x="0" y="363744"/>
                    <a:pt x="9270" y="308586"/>
                    <a:pt x="27811" y="257333"/>
                  </a:cubicBezTo>
                  <a:cubicBezTo>
                    <a:pt x="46352" y="206081"/>
                    <a:pt x="72879" y="161358"/>
                    <a:pt x="107393" y="123166"/>
                  </a:cubicBezTo>
                  <a:cubicBezTo>
                    <a:pt x="141907" y="84973"/>
                    <a:pt x="183509" y="54897"/>
                    <a:pt x="232200" y="32938"/>
                  </a:cubicBezTo>
                  <a:cubicBezTo>
                    <a:pt x="280890" y="10979"/>
                    <a:pt x="335538" y="0"/>
                    <a:pt x="396143" y="0"/>
                  </a:cubicBezTo>
                  <a:close/>
                  <a:moveTo>
                    <a:pt x="396143" y="89241"/>
                  </a:moveTo>
                  <a:cubicBezTo>
                    <a:pt x="235074" y="89241"/>
                    <a:pt x="154539" y="200430"/>
                    <a:pt x="154539" y="422807"/>
                  </a:cubicBezTo>
                  <a:cubicBezTo>
                    <a:pt x="154539" y="645184"/>
                    <a:pt x="235074" y="756372"/>
                    <a:pt x="396143" y="756372"/>
                  </a:cubicBezTo>
                  <a:cubicBezTo>
                    <a:pt x="557938" y="756372"/>
                    <a:pt x="638835" y="645184"/>
                    <a:pt x="638835" y="422807"/>
                  </a:cubicBezTo>
                  <a:cubicBezTo>
                    <a:pt x="638835" y="200430"/>
                    <a:pt x="557938" y="89241"/>
                    <a:pt x="396143" y="8924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24F21792-4D59-8B6D-E951-A79549C71829}"/>
              </a:ext>
            </a:extLst>
          </p:cNvPr>
          <p:cNvGrpSpPr/>
          <p:nvPr/>
        </p:nvGrpSpPr>
        <p:grpSpPr>
          <a:xfrm>
            <a:off x="961693" y="1501669"/>
            <a:ext cx="1807991" cy="3918090"/>
            <a:chOff x="961693" y="1501669"/>
            <a:chExt cx="1807991" cy="391809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EB1DD646-0BA6-3550-2801-DBE9B8FE9414}"/>
                </a:ext>
              </a:extLst>
            </p:cNvPr>
            <p:cNvGrpSpPr/>
            <p:nvPr/>
          </p:nvGrpSpPr>
          <p:grpSpPr>
            <a:xfrm>
              <a:off x="961693" y="1501669"/>
              <a:ext cx="1807991" cy="3918090"/>
              <a:chOff x="961693" y="1501669"/>
              <a:chExt cx="1807991" cy="3918090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EF9F3790-CC2F-1FF8-E59E-C0D28CA50653}"/>
                  </a:ext>
                </a:extLst>
              </p:cNvPr>
              <p:cNvSpPr/>
              <p:nvPr/>
            </p:nvSpPr>
            <p:spPr>
              <a:xfrm>
                <a:off x="1780599" y="2073484"/>
                <a:ext cx="182880" cy="18288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A50C6DC1-BBC3-1BBF-D4B8-1124F3D8D5FF}"/>
                  </a:ext>
                </a:extLst>
              </p:cNvPr>
              <p:cNvGrpSpPr/>
              <p:nvPr/>
            </p:nvGrpSpPr>
            <p:grpSpPr>
              <a:xfrm>
                <a:off x="961693" y="1501669"/>
                <a:ext cx="1807991" cy="3918090"/>
                <a:chOff x="961693" y="1501669"/>
                <a:chExt cx="1807991" cy="391809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xmlns="" id="{2E1E3ECE-F470-25DA-7CCC-99E4E720E456}"/>
                    </a:ext>
                  </a:extLst>
                </p:cNvPr>
                <p:cNvGrpSpPr/>
                <p:nvPr/>
              </p:nvGrpSpPr>
              <p:grpSpPr>
                <a:xfrm>
                  <a:off x="961693" y="1501669"/>
                  <a:ext cx="1807991" cy="3918090"/>
                  <a:chOff x="788817" y="2116374"/>
                  <a:chExt cx="1807991" cy="3918090"/>
                </a:xfrm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xmlns="" id="{08FF261C-8B75-421B-643E-CC7D0732928E}"/>
                      </a:ext>
                    </a:extLst>
                  </p:cNvPr>
                  <p:cNvGrpSpPr/>
                  <p:nvPr/>
                </p:nvGrpSpPr>
                <p:grpSpPr>
                  <a:xfrm>
                    <a:off x="788817" y="3077958"/>
                    <a:ext cx="1807991" cy="2956506"/>
                    <a:chOff x="788817" y="3077958"/>
                    <a:chExt cx="1807991" cy="2956506"/>
                  </a:xfrm>
                </p:grpSpPr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xmlns="" id="{E5E3B40D-FFE0-D209-655A-B7F973DEB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817" y="4226412"/>
                      <a:ext cx="1807991" cy="1808052"/>
                    </a:xfrm>
                    <a:custGeom>
                      <a:avLst/>
                      <a:gdLst>
                        <a:gd name="connsiteX0" fmla="*/ 897661 w 1807991"/>
                        <a:gd name="connsiteY0" fmla="*/ 139685 h 1808052"/>
                        <a:gd name="connsiteX1" fmla="*/ 806221 w 1807991"/>
                        <a:gd name="connsiteY1" fmla="*/ 231125 h 1808052"/>
                        <a:gd name="connsiteX2" fmla="*/ 897661 w 1807991"/>
                        <a:gd name="connsiteY2" fmla="*/ 322565 h 1808052"/>
                        <a:gd name="connsiteX3" fmla="*/ 989101 w 1807991"/>
                        <a:gd name="connsiteY3" fmla="*/ 231125 h 1808052"/>
                        <a:gd name="connsiteX4" fmla="*/ 897661 w 1807991"/>
                        <a:gd name="connsiteY4" fmla="*/ 139685 h 1808052"/>
                        <a:gd name="connsiteX5" fmla="*/ 915262 w 1807991"/>
                        <a:gd name="connsiteY5" fmla="*/ 0 h 1808052"/>
                        <a:gd name="connsiteX6" fmla="*/ 1807991 w 1807991"/>
                        <a:gd name="connsiteY6" fmla="*/ 917522 h 1808052"/>
                        <a:gd name="connsiteX7" fmla="*/ 892729 w 1807991"/>
                        <a:gd name="connsiteY7" fmla="*/ 1808052 h 1808052"/>
                        <a:gd name="connsiteX8" fmla="*/ 0 w 1807991"/>
                        <a:gd name="connsiteY8" fmla="*/ 890530 h 1808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07991" h="1808052">
                          <a:moveTo>
                            <a:pt x="897661" y="139685"/>
                          </a:moveTo>
                          <a:cubicBezTo>
                            <a:pt x="847160" y="139685"/>
                            <a:pt x="806221" y="180624"/>
                            <a:pt x="806221" y="231125"/>
                          </a:cubicBezTo>
                          <a:cubicBezTo>
                            <a:pt x="806221" y="281626"/>
                            <a:pt x="847160" y="322565"/>
                            <a:pt x="897661" y="322565"/>
                          </a:cubicBezTo>
                          <a:cubicBezTo>
                            <a:pt x="948162" y="322565"/>
                            <a:pt x="989101" y="281626"/>
                            <a:pt x="989101" y="231125"/>
                          </a:cubicBezTo>
                          <a:cubicBezTo>
                            <a:pt x="989101" y="180624"/>
                            <a:pt x="948162" y="139685"/>
                            <a:pt x="897661" y="139685"/>
                          </a:cubicBezTo>
                          <a:close/>
                          <a:moveTo>
                            <a:pt x="915262" y="0"/>
                          </a:moveTo>
                          <a:lnTo>
                            <a:pt x="1807991" y="917522"/>
                          </a:lnTo>
                          <a:lnTo>
                            <a:pt x="892729" y="1808052"/>
                          </a:lnTo>
                          <a:lnTo>
                            <a:pt x="0" y="890530"/>
                          </a:lnTo>
                          <a:close/>
                        </a:path>
                      </a:pathLst>
                    </a:cu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xmlns="" id="{EEA21462-B43B-9C98-4816-201E966317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6848" y="3077958"/>
                      <a:ext cx="182880" cy="1500175"/>
                      <a:chOff x="5596007" y="1987358"/>
                      <a:chExt cx="182880" cy="1500175"/>
                    </a:xfrm>
                  </p:grpSpPr>
                  <p:sp>
                    <p:nvSpPr>
                      <p:cNvPr id="125" name="Oval 124">
                        <a:extLst>
                          <a:ext uri="{FF2B5EF4-FFF2-40B4-BE49-F238E27FC236}">
                            <a16:creationId xmlns:a16="http://schemas.microsoft.com/office/drawing/2014/main" xmlns="" id="{9C9E3EE1-91D6-58BD-72F4-827066BF86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6007" y="3304653"/>
                        <a:ext cx="182880" cy="182880"/>
                      </a:xfrm>
                      <a:prstGeom prst="ellipse">
                        <a:avLst/>
                      </a:prstGeom>
                      <a:solidFill>
                        <a:srgbClr val="0070C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6" name="Group 125">
                        <a:extLst>
                          <a:ext uri="{FF2B5EF4-FFF2-40B4-BE49-F238E27FC236}">
                            <a16:creationId xmlns:a16="http://schemas.microsoft.com/office/drawing/2014/main" xmlns="" id="{C44FB295-A152-1E05-420E-0EFB71A259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96007" y="1987358"/>
                        <a:ext cx="182880" cy="1307284"/>
                        <a:chOff x="5302701" y="1440582"/>
                        <a:chExt cx="182880" cy="1307284"/>
                      </a:xfrm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4800000"/>
                        </a:lightRig>
                      </a:scene3d>
                    </p:grpSpPr>
                    <p:sp>
                      <p:nvSpPr>
                        <p:cNvPr id="127" name="Oval 126">
                          <a:extLst>
                            <a:ext uri="{FF2B5EF4-FFF2-40B4-BE49-F238E27FC236}">
                              <a16:creationId xmlns:a16="http://schemas.microsoft.com/office/drawing/2014/main" xmlns="" id="{EB2F3A91-0280-5ECF-CF0F-C6D82BBFC2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1640327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8" name="Oval 127">
                          <a:extLst>
                            <a:ext uri="{FF2B5EF4-FFF2-40B4-BE49-F238E27FC236}">
                              <a16:creationId xmlns:a16="http://schemas.microsoft.com/office/drawing/2014/main" xmlns="" id="{913CD94C-043A-21D4-1703-B7BE340FD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2209237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1" name="Oval 130">
                          <a:extLst>
                            <a:ext uri="{FF2B5EF4-FFF2-40B4-BE49-F238E27FC236}">
                              <a16:creationId xmlns:a16="http://schemas.microsoft.com/office/drawing/2014/main" xmlns="" id="{337D086B-7413-6B98-C809-858C5328EC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1440582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xmlns="" id="{F9931253-06C0-18B1-4FC2-4DC5652C86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2564986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xmlns="" id="{2DFD54F8-3E18-81A7-463D-B595BB6D8E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2392117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:a16="http://schemas.microsoft.com/office/drawing/2014/main" xmlns="" id="{45CE4B9A-B819-1BE3-BB61-A7CC74BDDB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2026357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:a16="http://schemas.microsoft.com/office/drawing/2014/main" xmlns="" id="{1D3C9FD3-F9F5-821D-B6CD-F745E5682F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02701" y="1833342"/>
                          <a:ext cx="182880" cy="182880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>
                          <a:outerShdw blurRad="190500" dist="228600" dir="2700000" algn="ctr">
                            <a:srgbClr val="000000">
                              <a:alpha val="30000"/>
                            </a:srgbClr>
                          </a:outerShdw>
                        </a:effectLst>
                        <a:sp3d prstMaterial="matte">
                          <a:bevelT w="127000" h="63500"/>
                        </a:sp3d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xmlns="" id="{8C05E9AA-7A41-F475-95C9-301CFE699CB6}"/>
                      </a:ext>
                    </a:extLst>
                  </p:cNvPr>
                  <p:cNvSpPr/>
                  <p:nvPr/>
                </p:nvSpPr>
                <p:spPr>
                  <a:xfrm>
                    <a:off x="1458290" y="2116374"/>
                    <a:ext cx="461769" cy="552702"/>
                  </a:xfrm>
                  <a:custGeom>
                    <a:avLst/>
                    <a:gdLst>
                      <a:gd name="connsiteX0" fmla="*/ 225286 w 461769"/>
                      <a:gd name="connsiteY0" fmla="*/ 0 h 552702"/>
                      <a:gd name="connsiteX1" fmla="*/ 461769 w 461769"/>
                      <a:gd name="connsiteY1" fmla="*/ 276351 h 552702"/>
                      <a:gd name="connsiteX2" fmla="*/ 225286 w 461769"/>
                      <a:gd name="connsiteY2" fmla="*/ 552702 h 552702"/>
                      <a:gd name="connsiteX3" fmla="*/ 7387 w 461769"/>
                      <a:gd name="connsiteY3" fmla="*/ 383919 h 552702"/>
                      <a:gd name="connsiteX4" fmla="*/ 0 w 461769"/>
                      <a:gd name="connsiteY4" fmla="*/ 356110 h 552702"/>
                      <a:gd name="connsiteX5" fmla="*/ 125521 w 461769"/>
                      <a:gd name="connsiteY5" fmla="*/ 356110 h 552702"/>
                      <a:gd name="connsiteX6" fmla="*/ 141677 w 461769"/>
                      <a:gd name="connsiteY6" fmla="*/ 388152 h 552702"/>
                      <a:gd name="connsiteX7" fmla="*/ 225287 w 461769"/>
                      <a:gd name="connsiteY7" fmla="*/ 434461 h 552702"/>
                      <a:gd name="connsiteX8" fmla="*/ 343529 w 461769"/>
                      <a:gd name="connsiteY8" fmla="*/ 276351 h 552702"/>
                      <a:gd name="connsiteX9" fmla="*/ 225287 w 461769"/>
                      <a:gd name="connsiteY9" fmla="*/ 118241 h 552702"/>
                      <a:gd name="connsiteX10" fmla="*/ 141677 w 461769"/>
                      <a:gd name="connsiteY10" fmla="*/ 164550 h 552702"/>
                      <a:gd name="connsiteX11" fmla="*/ 137301 w 461769"/>
                      <a:gd name="connsiteY11" fmla="*/ 173230 h 552702"/>
                      <a:gd name="connsiteX12" fmla="*/ 6206 w 461769"/>
                      <a:gd name="connsiteY12" fmla="*/ 173230 h 552702"/>
                      <a:gd name="connsiteX13" fmla="*/ 7387 w 461769"/>
                      <a:gd name="connsiteY13" fmla="*/ 168783 h 552702"/>
                      <a:gd name="connsiteX14" fmla="*/ 225286 w 461769"/>
                      <a:gd name="connsiteY14" fmla="*/ 0 h 552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61769" h="552702">
                        <a:moveTo>
                          <a:pt x="225286" y="0"/>
                        </a:moveTo>
                        <a:cubicBezTo>
                          <a:pt x="355892" y="0"/>
                          <a:pt x="461769" y="123727"/>
                          <a:pt x="461769" y="276351"/>
                        </a:cubicBezTo>
                        <a:cubicBezTo>
                          <a:pt x="461769" y="428975"/>
                          <a:pt x="355892" y="552702"/>
                          <a:pt x="225286" y="552702"/>
                        </a:cubicBezTo>
                        <a:cubicBezTo>
                          <a:pt x="127332" y="552702"/>
                          <a:pt x="43287" y="483106"/>
                          <a:pt x="7387" y="383919"/>
                        </a:cubicBezTo>
                        <a:lnTo>
                          <a:pt x="0" y="356110"/>
                        </a:lnTo>
                        <a:lnTo>
                          <a:pt x="125521" y="356110"/>
                        </a:lnTo>
                        <a:lnTo>
                          <a:pt x="141677" y="388152"/>
                        </a:lnTo>
                        <a:cubicBezTo>
                          <a:pt x="163075" y="416764"/>
                          <a:pt x="192636" y="434461"/>
                          <a:pt x="225287" y="434461"/>
                        </a:cubicBezTo>
                        <a:cubicBezTo>
                          <a:pt x="290590" y="434461"/>
                          <a:pt x="343529" y="363673"/>
                          <a:pt x="343529" y="276351"/>
                        </a:cubicBezTo>
                        <a:cubicBezTo>
                          <a:pt x="343529" y="189029"/>
                          <a:pt x="290590" y="118241"/>
                          <a:pt x="225287" y="118241"/>
                        </a:cubicBezTo>
                        <a:cubicBezTo>
                          <a:pt x="192636" y="118241"/>
                          <a:pt x="163075" y="135938"/>
                          <a:pt x="141677" y="164550"/>
                        </a:cubicBezTo>
                        <a:lnTo>
                          <a:pt x="137301" y="173230"/>
                        </a:lnTo>
                        <a:lnTo>
                          <a:pt x="6206" y="173230"/>
                        </a:lnTo>
                        <a:lnTo>
                          <a:pt x="7387" y="168783"/>
                        </a:lnTo>
                        <a:cubicBezTo>
                          <a:pt x="43287" y="69596"/>
                          <a:pt x="127332" y="0"/>
                          <a:pt x="225286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xmlns="" id="{9CE2A40D-164B-6B33-3A07-7FF3E1D83ACA}"/>
                    </a:ext>
                  </a:extLst>
                </p:cNvPr>
                <p:cNvSpPr/>
                <p:nvPr/>
              </p:nvSpPr>
              <p:spPr>
                <a:xfrm>
                  <a:off x="1779724" y="2257560"/>
                  <a:ext cx="182880" cy="18288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E0FB87D-53F8-BAB3-A9BA-4602EE235996}"/>
                </a:ext>
              </a:extLst>
            </p:cNvPr>
            <p:cNvSpPr txBox="1"/>
            <p:nvPr/>
          </p:nvSpPr>
          <p:spPr>
            <a:xfrm>
              <a:off x="1360997" y="4179472"/>
              <a:ext cx="1043997" cy="815141"/>
            </a:xfrm>
            <a:custGeom>
              <a:avLst/>
              <a:gdLst/>
              <a:ahLst/>
              <a:cxnLst/>
              <a:rect l="l" t="t" r="r" b="b"/>
              <a:pathLst>
                <a:path w="1127246" h="815141">
                  <a:moveTo>
                    <a:pt x="0" y="0"/>
                  </a:moveTo>
                  <a:lnTo>
                    <a:pt x="318431" y="0"/>
                  </a:lnTo>
                  <a:lnTo>
                    <a:pt x="318431" y="88153"/>
                  </a:lnTo>
                  <a:lnTo>
                    <a:pt x="222388" y="88153"/>
                  </a:lnTo>
                  <a:lnTo>
                    <a:pt x="367660" y="620181"/>
                  </a:lnTo>
                  <a:cubicBezTo>
                    <a:pt x="389540" y="521656"/>
                    <a:pt x="415381" y="419689"/>
                    <a:pt x="445185" y="314282"/>
                  </a:cubicBezTo>
                  <a:cubicBezTo>
                    <a:pt x="474988" y="208875"/>
                    <a:pt x="504231" y="104115"/>
                    <a:pt x="532912" y="0"/>
                  </a:cubicBezTo>
                  <a:lnTo>
                    <a:pt x="643188" y="0"/>
                  </a:lnTo>
                  <a:lnTo>
                    <a:pt x="811536" y="626592"/>
                  </a:lnTo>
                  <a:lnTo>
                    <a:pt x="957148" y="88153"/>
                  </a:lnTo>
                  <a:lnTo>
                    <a:pt x="868570" y="88153"/>
                  </a:lnTo>
                  <a:lnTo>
                    <a:pt x="868570" y="0"/>
                  </a:lnTo>
                  <a:lnTo>
                    <a:pt x="1127246" y="0"/>
                  </a:lnTo>
                  <a:lnTo>
                    <a:pt x="1127246" y="88153"/>
                  </a:lnTo>
                  <a:lnTo>
                    <a:pt x="1047647" y="88153"/>
                  </a:lnTo>
                  <a:lnTo>
                    <a:pt x="841702" y="815141"/>
                  </a:lnTo>
                  <a:lnTo>
                    <a:pt x="730270" y="815141"/>
                  </a:lnTo>
                  <a:lnTo>
                    <a:pt x="563011" y="191984"/>
                  </a:lnTo>
                  <a:lnTo>
                    <a:pt x="396772" y="815141"/>
                  </a:lnTo>
                  <a:lnTo>
                    <a:pt x="285323" y="815141"/>
                  </a:lnTo>
                  <a:lnTo>
                    <a:pt x="80449" y="88153"/>
                  </a:lnTo>
                  <a:lnTo>
                    <a:pt x="0" y="8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94B58F08-A1D4-F566-83BB-06048AF7FAD4}"/>
              </a:ext>
            </a:extLst>
          </p:cNvPr>
          <p:cNvGrpSpPr/>
          <p:nvPr/>
        </p:nvGrpSpPr>
        <p:grpSpPr>
          <a:xfrm>
            <a:off x="2331307" y="1511417"/>
            <a:ext cx="2105255" cy="3157747"/>
            <a:chOff x="2331307" y="1511417"/>
            <a:chExt cx="2105255" cy="31577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78A1DDA-FEDA-3E28-05CC-156ED149B752}"/>
                </a:ext>
              </a:extLst>
            </p:cNvPr>
            <p:cNvGrpSpPr/>
            <p:nvPr/>
          </p:nvGrpSpPr>
          <p:grpSpPr>
            <a:xfrm>
              <a:off x="2331307" y="1511417"/>
              <a:ext cx="2105255" cy="3157747"/>
              <a:chOff x="7565279" y="1069833"/>
              <a:chExt cx="2105255" cy="315774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C6FE6945-EC34-6280-95EF-DF0069B6D718}"/>
                  </a:ext>
                </a:extLst>
              </p:cNvPr>
              <p:cNvGrpSpPr/>
              <p:nvPr/>
            </p:nvGrpSpPr>
            <p:grpSpPr>
              <a:xfrm>
                <a:off x="7565279" y="1626309"/>
                <a:ext cx="2105255" cy="2601271"/>
                <a:chOff x="831286" y="1471588"/>
                <a:chExt cx="2105255" cy="2601271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70DC4308-6BED-4E04-85A5-0E44EB1866DC}"/>
                    </a:ext>
                  </a:extLst>
                </p:cNvPr>
                <p:cNvSpPr txBox="1"/>
                <p:nvPr/>
              </p:nvSpPr>
              <p:spPr>
                <a:xfrm>
                  <a:off x="2936420" y="3221242"/>
                  <a:ext cx="121" cy="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623">
                      <a:moveTo>
                        <a:pt x="121" y="0"/>
                      </a:moveTo>
                      <a:lnTo>
                        <a:pt x="121" y="1623"/>
                      </a:lnTo>
                      <a:lnTo>
                        <a:pt x="0" y="1623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BCF9BDD4-C59B-AEF0-5E46-834EDDFB94B8}"/>
                    </a:ext>
                  </a:extLst>
                </p:cNvPr>
                <p:cNvSpPr txBox="1"/>
                <p:nvPr/>
              </p:nvSpPr>
              <p:spPr>
                <a:xfrm>
                  <a:off x="2929269" y="3222865"/>
                  <a:ext cx="7151" cy="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1" h="1389">
                      <a:moveTo>
                        <a:pt x="0" y="0"/>
                      </a:moveTo>
                      <a:lnTo>
                        <a:pt x="7151" y="0"/>
                      </a:lnTo>
                      <a:lnTo>
                        <a:pt x="7047" y="1389"/>
                      </a:lnTo>
                      <a:lnTo>
                        <a:pt x="4095" y="1226"/>
                      </a:lnTo>
                      <a:cubicBezTo>
                        <a:pt x="3467" y="1109"/>
                        <a:pt x="3269" y="934"/>
                        <a:pt x="3503" y="700"/>
                      </a:cubicBezTo>
                      <a:cubicBezTo>
                        <a:pt x="3970" y="234"/>
                        <a:pt x="2802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16504108-90C0-7C65-E01A-0F5E6997F2F4}"/>
                    </a:ext>
                  </a:extLst>
                </p:cNvPr>
                <p:cNvSpPr txBox="1"/>
                <p:nvPr/>
              </p:nvSpPr>
              <p:spPr>
                <a:xfrm>
                  <a:off x="2936316" y="3222865"/>
                  <a:ext cx="225" cy="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1401">
                      <a:moveTo>
                        <a:pt x="104" y="0"/>
                      </a:moveTo>
                      <a:lnTo>
                        <a:pt x="225" y="0"/>
                      </a:lnTo>
                      <a:lnTo>
                        <a:pt x="225" y="1401"/>
                      </a:lnTo>
                      <a:lnTo>
                        <a:pt x="0" y="138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" panose="02000000000000000000" pitchFamily="2" charset="0"/>
                    <a:ea typeface="+mn-ea"/>
                    <a:cs typeface="Nikosh" panose="02000000000000000000" pitchFamily="2" charset="0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FC7ECE7-C804-8588-8AA7-F964369700C0}"/>
                    </a:ext>
                  </a:extLst>
                </p:cNvPr>
                <p:cNvSpPr/>
                <p:nvPr/>
              </p:nvSpPr>
              <p:spPr>
                <a:xfrm>
                  <a:off x="831286" y="2264807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xmlns="" id="{F7C1ACBD-5E76-69AA-3228-3B1A887A751C}"/>
                    </a:ext>
                  </a:extLst>
                </p:cNvPr>
                <p:cNvGrpSpPr/>
                <p:nvPr/>
              </p:nvGrpSpPr>
              <p:grpSpPr>
                <a:xfrm>
                  <a:off x="1632067" y="1471588"/>
                  <a:ext cx="182880" cy="1107415"/>
                  <a:chOff x="5596007" y="2380118"/>
                  <a:chExt cx="182880" cy="1107415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xmlns="" id="{27BAD8D5-6EDA-EDB1-CD3B-CBD6FA08DF87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xmlns="" id="{B349601E-234F-0F5E-D674-B12485B5C336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2380118"/>
                    <a:ext cx="182880" cy="914524"/>
                    <a:chOff x="5302701" y="1833342"/>
                    <a:chExt cx="182880" cy="914524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xmlns="" id="{B540B5DA-3177-1EF3-6972-5B420B7836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xmlns="" id="{3511A3DE-554F-2033-6660-1212FE368A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xmlns="" id="{C1A2F69D-79FD-9152-ED34-250430273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xmlns="" id="{B32B8D45-E3C9-0A60-8A7F-DC302FC74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xmlns="" id="{574BA658-1CF5-A2B8-8184-5935D3452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2B7638B9-7607-9E03-A0FE-84EB300FD078}"/>
                  </a:ext>
                </a:extLst>
              </p:cNvPr>
              <p:cNvSpPr/>
              <p:nvPr/>
            </p:nvSpPr>
            <p:spPr>
              <a:xfrm>
                <a:off x="8208218" y="1069833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17FF0FCB-5C11-3C4D-4767-76668DC287CF}"/>
                </a:ext>
              </a:extLst>
            </p:cNvPr>
            <p:cNvSpPr txBox="1"/>
            <p:nvPr/>
          </p:nvSpPr>
          <p:spPr>
            <a:xfrm>
              <a:off x="2880217" y="3363926"/>
              <a:ext cx="672743" cy="815141"/>
            </a:xfrm>
            <a:custGeom>
              <a:avLst/>
              <a:gdLst/>
              <a:ahLst/>
              <a:cxnLst/>
              <a:rect l="l" t="t" r="r" b="b"/>
              <a:pathLst>
                <a:path w="672743" h="815141">
                  <a:moveTo>
                    <a:pt x="0" y="0"/>
                  </a:moveTo>
                  <a:lnTo>
                    <a:pt x="664309" y="0"/>
                  </a:lnTo>
                  <a:lnTo>
                    <a:pt x="664309" y="206778"/>
                  </a:lnTo>
                  <a:lnTo>
                    <a:pt x="566752" y="206778"/>
                  </a:lnTo>
                  <a:lnTo>
                    <a:pt x="566752" y="96859"/>
                  </a:lnTo>
                  <a:lnTo>
                    <a:pt x="240686" y="96859"/>
                  </a:lnTo>
                  <a:lnTo>
                    <a:pt x="240686" y="326492"/>
                  </a:lnTo>
                  <a:lnTo>
                    <a:pt x="462700" y="326492"/>
                  </a:lnTo>
                  <a:lnTo>
                    <a:pt x="462700" y="228323"/>
                  </a:lnTo>
                  <a:lnTo>
                    <a:pt x="560648" y="228323"/>
                  </a:lnTo>
                  <a:lnTo>
                    <a:pt x="560648" y="521502"/>
                  </a:lnTo>
                  <a:lnTo>
                    <a:pt x="462700" y="521502"/>
                  </a:lnTo>
                  <a:lnTo>
                    <a:pt x="462700" y="422263"/>
                  </a:lnTo>
                  <a:lnTo>
                    <a:pt x="240686" y="422263"/>
                  </a:lnTo>
                  <a:lnTo>
                    <a:pt x="240686" y="718282"/>
                  </a:lnTo>
                  <a:lnTo>
                    <a:pt x="574796" y="718282"/>
                  </a:lnTo>
                  <a:lnTo>
                    <a:pt x="574796" y="608363"/>
                  </a:lnTo>
                  <a:lnTo>
                    <a:pt x="672743" y="608363"/>
                  </a:lnTo>
                  <a:lnTo>
                    <a:pt x="672743" y="815141"/>
                  </a:lnTo>
                  <a:lnTo>
                    <a:pt x="0" y="815141"/>
                  </a:lnTo>
                  <a:lnTo>
                    <a:pt x="0" y="727175"/>
                  </a:lnTo>
                  <a:lnTo>
                    <a:pt x="100294" y="727175"/>
                  </a:lnTo>
                  <a:lnTo>
                    <a:pt x="100294" y="87966"/>
                  </a:lnTo>
                  <a:lnTo>
                    <a:pt x="0" y="87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DF0D6CE8-9967-C53E-2951-06B31C5D2586}"/>
              </a:ext>
            </a:extLst>
          </p:cNvPr>
          <p:cNvGrpSpPr/>
          <p:nvPr/>
        </p:nvGrpSpPr>
        <p:grpSpPr>
          <a:xfrm>
            <a:off x="3742253" y="1482010"/>
            <a:ext cx="1807991" cy="3937749"/>
            <a:chOff x="3742253" y="1482010"/>
            <a:chExt cx="1807991" cy="393774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3229D59-E1C1-8058-BEAA-686EAB8E7628}"/>
                </a:ext>
              </a:extLst>
            </p:cNvPr>
            <p:cNvGrpSpPr/>
            <p:nvPr/>
          </p:nvGrpSpPr>
          <p:grpSpPr>
            <a:xfrm>
              <a:off x="3742253" y="1482010"/>
              <a:ext cx="1807991" cy="3937749"/>
              <a:chOff x="5872485" y="1434452"/>
              <a:chExt cx="1807991" cy="393774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DC47BE3C-332E-8DCA-EBF2-C1B21FC2E1F7}"/>
                  </a:ext>
                </a:extLst>
              </p:cNvPr>
              <p:cNvGrpSpPr/>
              <p:nvPr/>
            </p:nvGrpSpPr>
            <p:grpSpPr>
              <a:xfrm>
                <a:off x="5872485" y="1998811"/>
                <a:ext cx="1807991" cy="3373390"/>
                <a:chOff x="6520472" y="-1262136"/>
                <a:chExt cx="1807991" cy="3373390"/>
              </a:xfrm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xmlns="" id="{5FB3BC8F-C842-3D4A-263F-22EEB9F9898C}"/>
                    </a:ext>
                  </a:extLst>
                </p:cNvPr>
                <p:cNvSpPr/>
                <p:nvPr/>
              </p:nvSpPr>
              <p:spPr>
                <a:xfrm>
                  <a:off x="6520472" y="303202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xmlns="" id="{4BF89221-C250-16CF-C64C-E852989F9858}"/>
                    </a:ext>
                  </a:extLst>
                </p:cNvPr>
                <p:cNvGrpSpPr/>
                <p:nvPr/>
              </p:nvGrpSpPr>
              <p:grpSpPr>
                <a:xfrm>
                  <a:off x="7332612" y="-1262136"/>
                  <a:ext cx="182880" cy="1891652"/>
                  <a:chOff x="5596007" y="1595881"/>
                  <a:chExt cx="182880" cy="1891652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xmlns="" id="{8985C8AC-B2F6-6BA4-E7FB-1940015E1142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xmlns="" id="{E424F754-092B-D1F7-417C-5528200312FE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1595881"/>
                    <a:ext cx="182880" cy="1698761"/>
                    <a:chOff x="5302701" y="1049105"/>
                    <a:chExt cx="182880" cy="1698761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xmlns="" id="{B0AD9DC7-C631-7B58-02A3-F947E56FD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64032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xmlns="" id="{737E6218-6B3D-0E68-B7CF-FB4EF2DD6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xmlns="" id="{513C23C6-3BA5-10D2-E954-1D089AD542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049105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xmlns="" id="{E759B440-0670-404C-A218-1B9ED7C70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248850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xmlns="" id="{A34D65B3-77B4-D262-0FB1-E9BEB45A8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44058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xmlns="" id="{30E2429A-23FD-AFAD-F452-B14096343E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xmlns="" id="{4C5AFC92-CCF5-C2C0-EBD5-978EB60C51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xmlns="" id="{8447686C-4927-1A62-805D-056694F2E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xmlns="" id="{5CEDE176-1C30-86FE-7A95-78984BAE3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636899D-B8FB-7A8B-AA93-810A263B8EC4}"/>
                  </a:ext>
                </a:extLst>
              </p:cNvPr>
              <p:cNvSpPr/>
              <p:nvPr/>
            </p:nvSpPr>
            <p:spPr>
              <a:xfrm>
                <a:off x="6540132" y="1434452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2347A94-4033-29A4-65CB-78F359B5BAA7}"/>
                </a:ext>
              </a:extLst>
            </p:cNvPr>
            <p:cNvSpPr txBox="1"/>
            <p:nvPr/>
          </p:nvSpPr>
          <p:spPr>
            <a:xfrm>
              <a:off x="4300993" y="4105336"/>
              <a:ext cx="661860" cy="815141"/>
            </a:xfrm>
            <a:custGeom>
              <a:avLst/>
              <a:gdLst/>
              <a:ahLst/>
              <a:cxnLst/>
              <a:rect l="l" t="t" r="r" b="b"/>
              <a:pathLst>
                <a:path w="661860" h="815141">
                  <a:moveTo>
                    <a:pt x="0" y="0"/>
                  </a:moveTo>
                  <a:lnTo>
                    <a:pt x="339926" y="0"/>
                  </a:lnTo>
                  <a:lnTo>
                    <a:pt x="339926" y="88153"/>
                  </a:lnTo>
                  <a:lnTo>
                    <a:pt x="240686" y="88153"/>
                  </a:lnTo>
                  <a:lnTo>
                    <a:pt x="240686" y="718282"/>
                  </a:lnTo>
                  <a:lnTo>
                    <a:pt x="563912" y="718282"/>
                  </a:lnTo>
                  <a:lnTo>
                    <a:pt x="563912" y="587685"/>
                  </a:lnTo>
                  <a:lnTo>
                    <a:pt x="661860" y="587685"/>
                  </a:lnTo>
                  <a:lnTo>
                    <a:pt x="661860" y="815141"/>
                  </a:lnTo>
                  <a:lnTo>
                    <a:pt x="0" y="815141"/>
                  </a:lnTo>
                  <a:lnTo>
                    <a:pt x="0" y="727192"/>
                  </a:lnTo>
                  <a:lnTo>
                    <a:pt x="100294" y="727192"/>
                  </a:lnTo>
                  <a:lnTo>
                    <a:pt x="100294" y="88153"/>
                  </a:lnTo>
                  <a:lnTo>
                    <a:pt x="0" y="8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D073EFB3-5BE5-D689-998B-2E7DAAC6AEBE}"/>
              </a:ext>
            </a:extLst>
          </p:cNvPr>
          <p:cNvGrpSpPr/>
          <p:nvPr/>
        </p:nvGrpSpPr>
        <p:grpSpPr>
          <a:xfrm>
            <a:off x="7908578" y="1510081"/>
            <a:ext cx="1807991" cy="3171241"/>
            <a:chOff x="7908578" y="1510081"/>
            <a:chExt cx="1807991" cy="31712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20384AC-B5FB-29B6-B3BB-7D5592C06838}"/>
                </a:ext>
              </a:extLst>
            </p:cNvPr>
            <p:cNvGrpSpPr/>
            <p:nvPr/>
          </p:nvGrpSpPr>
          <p:grpSpPr>
            <a:xfrm>
              <a:off x="7908578" y="1510081"/>
              <a:ext cx="1807991" cy="3171241"/>
              <a:chOff x="9864430" y="2804869"/>
              <a:chExt cx="1807991" cy="317124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3BFCA9F1-25F2-B642-05C3-BBBECB853792}"/>
                  </a:ext>
                </a:extLst>
              </p:cNvPr>
              <p:cNvGrpSpPr/>
              <p:nvPr/>
            </p:nvGrpSpPr>
            <p:grpSpPr>
              <a:xfrm>
                <a:off x="9864430" y="3357405"/>
                <a:ext cx="1807991" cy="2618705"/>
                <a:chOff x="9864430" y="3357405"/>
                <a:chExt cx="1807991" cy="2618705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B6315C4E-0A82-C692-2431-AB37B096FC3C}"/>
                    </a:ext>
                  </a:extLst>
                </p:cNvPr>
                <p:cNvSpPr/>
                <p:nvPr/>
              </p:nvSpPr>
              <p:spPr>
                <a:xfrm>
                  <a:off x="9864430" y="4168058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xmlns="" id="{7251420B-0F94-CD1D-71DE-76F55B50C983}"/>
                    </a:ext>
                  </a:extLst>
                </p:cNvPr>
                <p:cNvGrpSpPr/>
                <p:nvPr/>
              </p:nvGrpSpPr>
              <p:grpSpPr>
                <a:xfrm>
                  <a:off x="10641454" y="3357405"/>
                  <a:ext cx="182880" cy="1107415"/>
                  <a:chOff x="5596007" y="2380118"/>
                  <a:chExt cx="182880" cy="1107415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xmlns="" id="{5449ADED-8223-F5FE-F399-501F8B084931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xmlns="" id="{12557D11-9BC8-B893-D7B2-4AA24E624C42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2380118"/>
                    <a:ext cx="182880" cy="914524"/>
                    <a:chOff x="5302701" y="1833342"/>
                    <a:chExt cx="182880" cy="914524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xmlns="" id="{BD24087D-2F01-BA4E-0B6E-0EBA7E3EC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xmlns="" id="{22E58FA2-F026-E654-9C51-607EA3318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xmlns="" id="{4369885D-5E70-7CBA-EACD-2926D1597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xmlns="" id="{D2F67F0B-A9EE-061D-9C6A-E9D4C784D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xmlns="" id="{DAC1564C-DB3E-691B-A339-D4B545404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43ED6835-3948-4B18-B4A5-BFAC28B79A90}"/>
                  </a:ext>
                </a:extLst>
              </p:cNvPr>
              <p:cNvSpPr/>
              <p:nvPr/>
            </p:nvSpPr>
            <p:spPr>
              <a:xfrm>
                <a:off x="10494027" y="2804869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1E1AFF6A-2577-A0DA-3CF5-35E53A19768A}"/>
                </a:ext>
              </a:extLst>
            </p:cNvPr>
            <p:cNvSpPr txBox="1"/>
            <p:nvPr/>
          </p:nvSpPr>
          <p:spPr>
            <a:xfrm>
              <a:off x="8390684" y="3376278"/>
              <a:ext cx="898468" cy="815141"/>
            </a:xfrm>
            <a:custGeom>
              <a:avLst/>
              <a:gdLst/>
              <a:ahLst/>
              <a:cxnLst/>
              <a:rect l="l" t="t" r="r" b="b"/>
              <a:pathLst>
                <a:path w="1024300" h="815141">
                  <a:moveTo>
                    <a:pt x="0" y="0"/>
                  </a:moveTo>
                  <a:lnTo>
                    <a:pt x="254443" y="0"/>
                  </a:lnTo>
                  <a:lnTo>
                    <a:pt x="518374" y="551652"/>
                  </a:lnTo>
                  <a:cubicBezTo>
                    <a:pt x="556396" y="463975"/>
                    <a:pt x="598367" y="374074"/>
                    <a:pt x="644286" y="281948"/>
                  </a:cubicBezTo>
                  <a:cubicBezTo>
                    <a:pt x="690204" y="189821"/>
                    <a:pt x="736584" y="95839"/>
                    <a:pt x="783427" y="0"/>
                  </a:cubicBezTo>
                  <a:lnTo>
                    <a:pt x="1024300" y="0"/>
                  </a:lnTo>
                  <a:lnTo>
                    <a:pt x="1024300" y="88153"/>
                  </a:lnTo>
                  <a:lnTo>
                    <a:pt x="920792" y="88153"/>
                  </a:lnTo>
                  <a:lnTo>
                    <a:pt x="920792" y="726988"/>
                  </a:lnTo>
                  <a:lnTo>
                    <a:pt x="1020031" y="726988"/>
                  </a:lnTo>
                  <a:lnTo>
                    <a:pt x="1020031" y="815141"/>
                  </a:lnTo>
                  <a:lnTo>
                    <a:pt x="681160" y="815141"/>
                  </a:lnTo>
                  <a:lnTo>
                    <a:pt x="681160" y="726988"/>
                  </a:lnTo>
                  <a:lnTo>
                    <a:pt x="780400" y="726988"/>
                  </a:lnTo>
                  <a:lnTo>
                    <a:pt x="780400" y="170422"/>
                  </a:lnTo>
                  <a:lnTo>
                    <a:pt x="538678" y="700750"/>
                  </a:lnTo>
                  <a:lnTo>
                    <a:pt x="443961" y="700750"/>
                  </a:lnTo>
                  <a:lnTo>
                    <a:pt x="203599" y="171493"/>
                  </a:lnTo>
                  <a:lnTo>
                    <a:pt x="203599" y="726988"/>
                  </a:lnTo>
                  <a:lnTo>
                    <a:pt x="302839" y="726988"/>
                  </a:lnTo>
                  <a:lnTo>
                    <a:pt x="302839" y="815141"/>
                  </a:lnTo>
                  <a:lnTo>
                    <a:pt x="5323" y="815141"/>
                  </a:lnTo>
                  <a:lnTo>
                    <a:pt x="5323" y="726988"/>
                  </a:lnTo>
                  <a:lnTo>
                    <a:pt x="104563" y="726988"/>
                  </a:lnTo>
                  <a:lnTo>
                    <a:pt x="104563" y="88153"/>
                  </a:lnTo>
                  <a:lnTo>
                    <a:pt x="0" y="88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946B3428-2B1B-766E-B2CE-83A4CA9E62D6}"/>
              </a:ext>
            </a:extLst>
          </p:cNvPr>
          <p:cNvGrpSpPr/>
          <p:nvPr/>
        </p:nvGrpSpPr>
        <p:grpSpPr>
          <a:xfrm>
            <a:off x="9346966" y="1511316"/>
            <a:ext cx="1807991" cy="3914023"/>
            <a:chOff x="9346966" y="1511316"/>
            <a:chExt cx="1807991" cy="391402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CF82668-3423-0D25-524F-96BB199C535B}"/>
                </a:ext>
              </a:extLst>
            </p:cNvPr>
            <p:cNvGrpSpPr/>
            <p:nvPr/>
          </p:nvGrpSpPr>
          <p:grpSpPr>
            <a:xfrm>
              <a:off x="9346966" y="1511316"/>
              <a:ext cx="1807991" cy="3914023"/>
              <a:chOff x="4413629" y="17143"/>
              <a:chExt cx="1807991" cy="391402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F7A1D1B1-4406-282C-3D52-2D8C4A840119}"/>
                  </a:ext>
                </a:extLst>
              </p:cNvPr>
              <p:cNvGrpSpPr/>
              <p:nvPr/>
            </p:nvGrpSpPr>
            <p:grpSpPr>
              <a:xfrm>
                <a:off x="4413629" y="579980"/>
                <a:ext cx="1807991" cy="3351186"/>
                <a:chOff x="7562665" y="1353693"/>
                <a:chExt cx="1807991" cy="3351186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8ACC98A5-34AC-DA6A-06D6-9B106EDA5BC4}"/>
                    </a:ext>
                  </a:extLst>
                </p:cNvPr>
                <p:cNvSpPr/>
                <p:nvPr/>
              </p:nvSpPr>
              <p:spPr>
                <a:xfrm>
                  <a:off x="7562665" y="2896827"/>
                  <a:ext cx="1807991" cy="1808052"/>
                </a:xfrm>
                <a:custGeom>
                  <a:avLst/>
                  <a:gdLst>
                    <a:gd name="connsiteX0" fmla="*/ 897661 w 1807991"/>
                    <a:gd name="connsiteY0" fmla="*/ 139685 h 1808052"/>
                    <a:gd name="connsiteX1" fmla="*/ 806221 w 1807991"/>
                    <a:gd name="connsiteY1" fmla="*/ 231125 h 1808052"/>
                    <a:gd name="connsiteX2" fmla="*/ 897661 w 1807991"/>
                    <a:gd name="connsiteY2" fmla="*/ 322565 h 1808052"/>
                    <a:gd name="connsiteX3" fmla="*/ 989101 w 1807991"/>
                    <a:gd name="connsiteY3" fmla="*/ 231125 h 1808052"/>
                    <a:gd name="connsiteX4" fmla="*/ 897661 w 1807991"/>
                    <a:gd name="connsiteY4" fmla="*/ 139685 h 1808052"/>
                    <a:gd name="connsiteX5" fmla="*/ 915262 w 1807991"/>
                    <a:gd name="connsiteY5" fmla="*/ 0 h 1808052"/>
                    <a:gd name="connsiteX6" fmla="*/ 1807991 w 1807991"/>
                    <a:gd name="connsiteY6" fmla="*/ 917522 h 1808052"/>
                    <a:gd name="connsiteX7" fmla="*/ 892729 w 1807991"/>
                    <a:gd name="connsiteY7" fmla="*/ 1808052 h 1808052"/>
                    <a:gd name="connsiteX8" fmla="*/ 0 w 1807991"/>
                    <a:gd name="connsiteY8" fmla="*/ 890530 h 180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7991" h="1808052">
                      <a:moveTo>
                        <a:pt x="897661" y="139685"/>
                      </a:moveTo>
                      <a:cubicBezTo>
                        <a:pt x="847160" y="139685"/>
                        <a:pt x="806221" y="180624"/>
                        <a:pt x="806221" y="231125"/>
                      </a:cubicBezTo>
                      <a:cubicBezTo>
                        <a:pt x="806221" y="281626"/>
                        <a:pt x="847160" y="322565"/>
                        <a:pt x="897661" y="322565"/>
                      </a:cubicBezTo>
                      <a:cubicBezTo>
                        <a:pt x="948162" y="322565"/>
                        <a:pt x="989101" y="281626"/>
                        <a:pt x="989101" y="231125"/>
                      </a:cubicBezTo>
                      <a:cubicBezTo>
                        <a:pt x="989101" y="180624"/>
                        <a:pt x="948162" y="139685"/>
                        <a:pt x="897661" y="139685"/>
                      </a:cubicBezTo>
                      <a:close/>
                      <a:moveTo>
                        <a:pt x="915262" y="0"/>
                      </a:moveTo>
                      <a:lnTo>
                        <a:pt x="1807991" y="917522"/>
                      </a:lnTo>
                      <a:lnTo>
                        <a:pt x="892729" y="1808052"/>
                      </a:lnTo>
                      <a:lnTo>
                        <a:pt x="0" y="89053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xmlns="" id="{3A45C0C8-816D-2778-133E-286C17E64BC5}"/>
                    </a:ext>
                  </a:extLst>
                </p:cNvPr>
                <p:cNvGrpSpPr/>
                <p:nvPr/>
              </p:nvGrpSpPr>
              <p:grpSpPr>
                <a:xfrm>
                  <a:off x="8376877" y="1353693"/>
                  <a:ext cx="182880" cy="1891652"/>
                  <a:chOff x="5596007" y="1595881"/>
                  <a:chExt cx="182880" cy="1891652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xmlns="" id="{0D491CA1-9B33-0AAC-376C-6569B7EBB26F}"/>
                      </a:ext>
                    </a:extLst>
                  </p:cNvPr>
                  <p:cNvSpPr/>
                  <p:nvPr/>
                </p:nvSpPr>
                <p:spPr>
                  <a:xfrm>
                    <a:off x="5596007" y="3304653"/>
                    <a:ext cx="182880" cy="18288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xmlns="" id="{047CD100-387E-41BD-8DA7-95C2893493A6}"/>
                      </a:ext>
                    </a:extLst>
                  </p:cNvPr>
                  <p:cNvGrpSpPr/>
                  <p:nvPr/>
                </p:nvGrpSpPr>
                <p:grpSpPr>
                  <a:xfrm>
                    <a:off x="5596007" y="1595881"/>
                    <a:ext cx="182880" cy="1698761"/>
                    <a:chOff x="5302701" y="1049105"/>
                    <a:chExt cx="182880" cy="1698761"/>
                  </a:xfrm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xmlns="" id="{D71DB482-350B-4BFE-9597-8E019D278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64032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xmlns="" id="{197EA1D8-E3C5-F5B8-3233-B6765D4803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20923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xmlns="" id="{D7FECCE8-12C3-A89E-34F2-9C52A524E7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049105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xmlns="" id="{5526A099-F5D3-43A2-88E7-7D632476F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248850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xmlns="" id="{844B03F8-2626-1A67-7D9F-82CBF723D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44058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xmlns="" id="{F97B251C-2536-5471-6AB3-90FDC5EE0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564986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xmlns="" id="{77D192D3-6C3B-6489-EF09-1C60496A5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39211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xmlns="" id="{5803B977-31D4-25E8-B9BA-A0AAC70A72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2026357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xmlns="" id="{DA5B67C5-9507-865A-2CDE-03B5A86D9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2701" y="1833342"/>
                      <a:ext cx="182880" cy="182880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ffectLst>
                      <a:outerShdw blurRad="190500" dist="228600" dir="2700000" algn="ctr">
                        <a:srgbClr val="000000">
                          <a:alpha val="30000"/>
                        </a:srgbClr>
                      </a:outerShdw>
                    </a:effectLst>
                    <a:sp3d prstMaterial="matte">
                      <a:bevelT w="127000" h="63500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931856B-211F-7601-D52C-7AE4080CA4E7}"/>
                  </a:ext>
                </a:extLst>
              </p:cNvPr>
              <p:cNvSpPr/>
              <p:nvPr/>
            </p:nvSpPr>
            <p:spPr>
              <a:xfrm>
                <a:off x="5067138" y="17143"/>
                <a:ext cx="461769" cy="552702"/>
              </a:xfrm>
              <a:custGeom>
                <a:avLst/>
                <a:gdLst>
                  <a:gd name="connsiteX0" fmla="*/ 225286 w 461769"/>
                  <a:gd name="connsiteY0" fmla="*/ 0 h 552702"/>
                  <a:gd name="connsiteX1" fmla="*/ 461769 w 461769"/>
                  <a:gd name="connsiteY1" fmla="*/ 276351 h 552702"/>
                  <a:gd name="connsiteX2" fmla="*/ 225286 w 461769"/>
                  <a:gd name="connsiteY2" fmla="*/ 552702 h 552702"/>
                  <a:gd name="connsiteX3" fmla="*/ 7387 w 461769"/>
                  <a:gd name="connsiteY3" fmla="*/ 383919 h 552702"/>
                  <a:gd name="connsiteX4" fmla="*/ 0 w 461769"/>
                  <a:gd name="connsiteY4" fmla="*/ 356110 h 552702"/>
                  <a:gd name="connsiteX5" fmla="*/ 125521 w 461769"/>
                  <a:gd name="connsiteY5" fmla="*/ 356110 h 552702"/>
                  <a:gd name="connsiteX6" fmla="*/ 141677 w 461769"/>
                  <a:gd name="connsiteY6" fmla="*/ 388152 h 552702"/>
                  <a:gd name="connsiteX7" fmla="*/ 225287 w 461769"/>
                  <a:gd name="connsiteY7" fmla="*/ 434461 h 552702"/>
                  <a:gd name="connsiteX8" fmla="*/ 343529 w 461769"/>
                  <a:gd name="connsiteY8" fmla="*/ 276351 h 552702"/>
                  <a:gd name="connsiteX9" fmla="*/ 225287 w 461769"/>
                  <a:gd name="connsiteY9" fmla="*/ 118241 h 552702"/>
                  <a:gd name="connsiteX10" fmla="*/ 141677 w 461769"/>
                  <a:gd name="connsiteY10" fmla="*/ 164550 h 552702"/>
                  <a:gd name="connsiteX11" fmla="*/ 137301 w 461769"/>
                  <a:gd name="connsiteY11" fmla="*/ 173230 h 552702"/>
                  <a:gd name="connsiteX12" fmla="*/ 6206 w 461769"/>
                  <a:gd name="connsiteY12" fmla="*/ 173230 h 552702"/>
                  <a:gd name="connsiteX13" fmla="*/ 7387 w 461769"/>
                  <a:gd name="connsiteY13" fmla="*/ 168783 h 552702"/>
                  <a:gd name="connsiteX14" fmla="*/ 225286 w 461769"/>
                  <a:gd name="connsiteY14" fmla="*/ 0 h 55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769" h="552702">
                    <a:moveTo>
                      <a:pt x="225286" y="0"/>
                    </a:moveTo>
                    <a:cubicBezTo>
                      <a:pt x="355892" y="0"/>
                      <a:pt x="461769" y="123727"/>
                      <a:pt x="461769" y="276351"/>
                    </a:cubicBezTo>
                    <a:cubicBezTo>
                      <a:pt x="461769" y="428975"/>
                      <a:pt x="355892" y="552702"/>
                      <a:pt x="225286" y="552702"/>
                    </a:cubicBezTo>
                    <a:cubicBezTo>
                      <a:pt x="127332" y="552702"/>
                      <a:pt x="43287" y="483106"/>
                      <a:pt x="7387" y="383919"/>
                    </a:cubicBezTo>
                    <a:lnTo>
                      <a:pt x="0" y="356110"/>
                    </a:lnTo>
                    <a:lnTo>
                      <a:pt x="125521" y="356110"/>
                    </a:lnTo>
                    <a:lnTo>
                      <a:pt x="141677" y="388152"/>
                    </a:lnTo>
                    <a:cubicBezTo>
                      <a:pt x="163075" y="416764"/>
                      <a:pt x="192636" y="434461"/>
                      <a:pt x="225287" y="434461"/>
                    </a:cubicBezTo>
                    <a:cubicBezTo>
                      <a:pt x="290590" y="434461"/>
                      <a:pt x="343529" y="363673"/>
                      <a:pt x="343529" y="276351"/>
                    </a:cubicBezTo>
                    <a:cubicBezTo>
                      <a:pt x="343529" y="189029"/>
                      <a:pt x="290590" y="118241"/>
                      <a:pt x="225287" y="118241"/>
                    </a:cubicBezTo>
                    <a:cubicBezTo>
                      <a:pt x="192636" y="118241"/>
                      <a:pt x="163075" y="135938"/>
                      <a:pt x="141677" y="164550"/>
                    </a:cubicBezTo>
                    <a:lnTo>
                      <a:pt x="137301" y="173230"/>
                    </a:lnTo>
                    <a:lnTo>
                      <a:pt x="6206" y="173230"/>
                    </a:lnTo>
                    <a:lnTo>
                      <a:pt x="7387" y="168783"/>
                    </a:lnTo>
                    <a:cubicBezTo>
                      <a:pt x="43287" y="69596"/>
                      <a:pt x="127332" y="0"/>
                      <a:pt x="22528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58EA98CB-A10A-9DF8-EC39-8F8507C176D4}"/>
                </a:ext>
              </a:extLst>
            </p:cNvPr>
            <p:cNvSpPr txBox="1"/>
            <p:nvPr/>
          </p:nvSpPr>
          <p:spPr>
            <a:xfrm>
              <a:off x="9957564" y="4142402"/>
              <a:ext cx="672742" cy="815141"/>
            </a:xfrm>
            <a:custGeom>
              <a:avLst/>
              <a:gdLst/>
              <a:ahLst/>
              <a:cxnLst/>
              <a:rect l="l" t="t" r="r" b="b"/>
              <a:pathLst>
                <a:path w="672742" h="815141">
                  <a:moveTo>
                    <a:pt x="0" y="0"/>
                  </a:moveTo>
                  <a:lnTo>
                    <a:pt x="664308" y="0"/>
                  </a:lnTo>
                  <a:lnTo>
                    <a:pt x="664308" y="206778"/>
                  </a:lnTo>
                  <a:lnTo>
                    <a:pt x="566752" y="206778"/>
                  </a:lnTo>
                  <a:lnTo>
                    <a:pt x="566752" y="96859"/>
                  </a:lnTo>
                  <a:lnTo>
                    <a:pt x="240685" y="96859"/>
                  </a:lnTo>
                  <a:lnTo>
                    <a:pt x="240685" y="326492"/>
                  </a:lnTo>
                  <a:lnTo>
                    <a:pt x="462700" y="326492"/>
                  </a:lnTo>
                  <a:lnTo>
                    <a:pt x="462700" y="228323"/>
                  </a:lnTo>
                  <a:lnTo>
                    <a:pt x="560647" y="228323"/>
                  </a:lnTo>
                  <a:lnTo>
                    <a:pt x="560647" y="521502"/>
                  </a:lnTo>
                  <a:lnTo>
                    <a:pt x="462700" y="521502"/>
                  </a:lnTo>
                  <a:lnTo>
                    <a:pt x="462700" y="422263"/>
                  </a:lnTo>
                  <a:lnTo>
                    <a:pt x="240685" y="422263"/>
                  </a:lnTo>
                  <a:lnTo>
                    <a:pt x="240685" y="718282"/>
                  </a:lnTo>
                  <a:lnTo>
                    <a:pt x="574795" y="718282"/>
                  </a:lnTo>
                  <a:lnTo>
                    <a:pt x="574795" y="608363"/>
                  </a:lnTo>
                  <a:lnTo>
                    <a:pt x="672742" y="608363"/>
                  </a:lnTo>
                  <a:lnTo>
                    <a:pt x="672742" y="815141"/>
                  </a:lnTo>
                  <a:lnTo>
                    <a:pt x="0" y="815141"/>
                  </a:lnTo>
                  <a:lnTo>
                    <a:pt x="0" y="727175"/>
                  </a:lnTo>
                  <a:lnTo>
                    <a:pt x="100294" y="727175"/>
                  </a:lnTo>
                  <a:lnTo>
                    <a:pt x="100294" y="87966"/>
                  </a:lnTo>
                  <a:lnTo>
                    <a:pt x="0" y="879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endParaRPr>
            </a:p>
          </p:txBody>
        </p:sp>
      </p:grpSp>
      <p:pic>
        <p:nvPicPr>
          <p:cNvPr id="19" name="Picture 18" descr="A purple butterfly with black background&#10;&#10;Description automatically generated">
            <a:extLst>
              <a:ext uri="{FF2B5EF4-FFF2-40B4-BE49-F238E27FC236}">
                <a16:creationId xmlns:a16="http://schemas.microsoft.com/office/drawing/2014/main" xmlns="" id="{BAC6AFDA-FC7C-4129-F18A-5ABEE7605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2739">
            <a:off x="341726" y="430716"/>
            <a:ext cx="2381250" cy="2324100"/>
          </a:xfrm>
          <a:prstGeom prst="rect">
            <a:avLst/>
          </a:prstGeom>
        </p:spPr>
      </p:pic>
      <p:pic>
        <p:nvPicPr>
          <p:cNvPr id="35" name="Picture 34" descr="A purple butterfly with black background&#10;&#10;Description automatically generated">
            <a:extLst>
              <a:ext uri="{FF2B5EF4-FFF2-40B4-BE49-F238E27FC236}">
                <a16:creationId xmlns:a16="http://schemas.microsoft.com/office/drawing/2014/main" xmlns="" id="{01041F8F-C1C8-702D-797E-8B1056C2B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427">
            <a:off x="9378649" y="372529"/>
            <a:ext cx="2381250" cy="232410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BF1B4BAE-CB53-470B-B21A-CE6B365B215A}"/>
              </a:ext>
            </a:extLst>
          </p:cNvPr>
          <p:cNvSpPr txBox="1"/>
          <p:nvPr/>
        </p:nvSpPr>
        <p:spPr>
          <a:xfrm>
            <a:off x="2092935" y="6488668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77403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B68F68-045A-A536-F648-219BFF79F11A}"/>
              </a:ext>
            </a:extLst>
          </p:cNvPr>
          <p:cNvSpPr txBox="1"/>
          <p:nvPr/>
        </p:nvSpPr>
        <p:spPr>
          <a:xfrm>
            <a:off x="656823" y="801483"/>
            <a:ext cx="10822116" cy="1171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70C0"/>
                </a:solidFill>
                <a:latin typeface="Nikosh"/>
                <a:cs typeface="Kalpurush" panose="02000600000000000000" pitchFamily="2" charset="0"/>
              </a:rPr>
              <a:t>Read the following statements. Write `True’ for correct statement and `False’ for incorrect statement.</a:t>
            </a:r>
            <a:r>
              <a:rPr lang="en-US" sz="381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solidFill>
                <a:srgbClr val="0070C0"/>
              </a:solidFill>
              <a:latin typeface="Nikosh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1707" y="-99930"/>
            <a:ext cx="4868213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  <a:defRPr/>
            </a:pPr>
            <a:r>
              <a:rPr lang="en-US" sz="4800" b="1" u="sng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Individual </a:t>
            </a:r>
            <a:r>
              <a:rPr lang="en-US" sz="4800" b="1" u="sng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Work</a:t>
            </a:r>
            <a:endParaRPr lang="as-IN" sz="4800" b="1" u="sng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5617" y="6534834"/>
            <a:ext cx="7237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913" y="2266682"/>
            <a:ext cx="11050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/>
              </a:rPr>
              <a:t>a)</a:t>
            </a:r>
            <a:r>
              <a:rPr lang="en-US" sz="3200" dirty="0" err="1" smtClean="0">
                <a:latin typeface="Nikosh"/>
              </a:rPr>
              <a:t>Razib</a:t>
            </a:r>
            <a:r>
              <a:rPr lang="en-US" sz="3200" dirty="0" smtClean="0">
                <a:latin typeface="Nikosh"/>
              </a:rPr>
              <a:t> is a student of class five.</a:t>
            </a:r>
          </a:p>
          <a:p>
            <a:r>
              <a:rPr lang="en-US" sz="3200" dirty="0" smtClean="0">
                <a:latin typeface="Nikosh"/>
              </a:rPr>
              <a:t>b)</a:t>
            </a:r>
            <a:r>
              <a:rPr lang="en-US" sz="3200" dirty="0" err="1" smtClean="0">
                <a:latin typeface="Nikosh"/>
              </a:rPr>
              <a:t>Razib</a:t>
            </a:r>
            <a:r>
              <a:rPr lang="en-US" sz="3200" dirty="0" smtClean="0">
                <a:latin typeface="Nikosh"/>
              </a:rPr>
              <a:t> studies at </a:t>
            </a:r>
            <a:r>
              <a:rPr lang="en-US" sz="3200" dirty="0" err="1" smtClean="0">
                <a:latin typeface="Nikosh"/>
              </a:rPr>
              <a:t>Azimia</a:t>
            </a:r>
            <a:r>
              <a:rPr lang="en-US" sz="3200" dirty="0" smtClean="0">
                <a:latin typeface="Nikosh"/>
              </a:rPr>
              <a:t> Government Primary School.</a:t>
            </a:r>
          </a:p>
          <a:p>
            <a:r>
              <a:rPr lang="en-US" sz="3200" dirty="0" smtClean="0">
                <a:latin typeface="Nikosh"/>
              </a:rPr>
              <a:t>c)The school assembly is held in the classroom.</a:t>
            </a:r>
          </a:p>
          <a:p>
            <a:r>
              <a:rPr lang="en-US" sz="32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d)Every </a:t>
            </a:r>
            <a:r>
              <a:rPr lang="en-US" sz="3200" dirty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class leads the assembly for </a:t>
            </a:r>
            <a:r>
              <a:rPr lang="en-US" sz="32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a week in turns.</a:t>
            </a:r>
          </a:p>
          <a:p>
            <a:r>
              <a:rPr lang="en-US" sz="3200" dirty="0" smtClean="0">
                <a:solidFill>
                  <a:srgbClr val="252500"/>
                </a:solidFill>
                <a:latin typeface="Nikosh"/>
                <a:cs typeface="Kalpurush" panose="02000600000000000000" pitchFamily="2" charset="0"/>
              </a:rPr>
              <a:t>e)The students salute to the national flag.</a:t>
            </a:r>
            <a:endParaRPr lang="en-US" sz="3600" dirty="0" smtClean="0">
              <a:latin typeface="Nikos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29582" y="2369715"/>
            <a:ext cx="1287886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"/>
              </a:rPr>
              <a:t>False</a:t>
            </a:r>
            <a:endParaRPr lang="en-US" sz="3200" dirty="0">
              <a:solidFill>
                <a:srgbClr val="C00000"/>
              </a:solidFill>
              <a:latin typeface="Nikosh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62171" y="4318953"/>
            <a:ext cx="1081819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"/>
              </a:rPr>
              <a:t>True</a:t>
            </a:r>
            <a:endParaRPr lang="en-US" sz="3200" dirty="0">
              <a:solidFill>
                <a:srgbClr val="00B050"/>
              </a:solidFill>
              <a:latin typeface="Nikosh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85036" y="3816676"/>
            <a:ext cx="1019584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"/>
              </a:rPr>
              <a:t>True</a:t>
            </a:r>
            <a:endParaRPr lang="en-US" sz="3200" dirty="0">
              <a:solidFill>
                <a:srgbClr val="00B050"/>
              </a:solidFill>
              <a:latin typeface="Nikosh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83397" y="2846468"/>
            <a:ext cx="1053920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"/>
              </a:rPr>
              <a:t>True</a:t>
            </a:r>
            <a:endParaRPr lang="en-US" sz="3200" dirty="0">
              <a:solidFill>
                <a:srgbClr val="00B050"/>
              </a:solidFill>
              <a:latin typeface="Nikosh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1269" y="3340157"/>
            <a:ext cx="1287886" cy="412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"/>
              </a:rPr>
              <a:t>False</a:t>
            </a:r>
            <a:endParaRPr lang="en-US" sz="3200" dirty="0">
              <a:solidFill>
                <a:srgbClr val="C00000"/>
              </a:solidFill>
              <a:latin typeface="Nikosh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385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78174A-CC5B-7800-9D26-B7550736AF1E}"/>
              </a:ext>
            </a:extLst>
          </p:cNvPr>
          <p:cNvGrpSpPr/>
          <p:nvPr/>
        </p:nvGrpSpPr>
        <p:grpSpPr>
          <a:xfrm>
            <a:off x="-30480" y="-1319"/>
            <a:ext cx="12222480" cy="6859319"/>
            <a:chOff x="-30480" y="-1319"/>
            <a:chExt cx="12222480" cy="68593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559EC5B-02CF-64D0-51E3-4A64F89EEC1B}"/>
                </a:ext>
              </a:extLst>
            </p:cNvPr>
            <p:cNvGrpSpPr/>
            <p:nvPr/>
          </p:nvGrpSpPr>
          <p:grpSpPr>
            <a:xfrm>
              <a:off x="-15240" y="-1319"/>
              <a:ext cx="12192000" cy="6859319"/>
              <a:chOff x="0" y="-1319"/>
              <a:chExt cx="12192000" cy="685931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E017737C-5C6C-8880-198A-ACEA07545245}"/>
                  </a:ext>
                </a:extLst>
              </p:cNvPr>
              <p:cNvGrpSpPr/>
              <p:nvPr/>
            </p:nvGrpSpPr>
            <p:grpSpPr>
              <a:xfrm>
                <a:off x="0" y="-1319"/>
                <a:ext cx="12192000" cy="6859319"/>
                <a:chOff x="0" y="-31799"/>
                <a:chExt cx="12192000" cy="6949440"/>
              </a:xfrm>
            </p:grpSpPr>
            <p:pic>
              <p:nvPicPr>
                <p:cNvPr id="68" name="Picture 67" descr="A blank open book with a pen&#10;&#10;Description automatically generated">
                  <a:extLst>
                    <a:ext uri="{FF2B5EF4-FFF2-40B4-BE49-F238E27FC236}">
                      <a16:creationId xmlns:a16="http://schemas.microsoft.com/office/drawing/2014/main" xmlns="" id="{C6A2143F-7CA6-64CA-4EA0-2034F4EB5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73" t="11486" r="5748" b="13528"/>
                <a:stretch/>
              </p:blipFill>
              <p:spPr>
                <a:xfrm>
                  <a:off x="0" y="-31799"/>
                  <a:ext cx="12192000" cy="6949440"/>
                </a:xfrm>
                <a:prstGeom prst="rect">
                  <a:avLst/>
                </a:prstGeom>
              </p:spPr>
            </p:pic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xmlns="" id="{038DC1A1-0897-7B9C-4002-252FFDEA4B3F}"/>
                    </a:ext>
                  </a:extLst>
                </p:cNvPr>
                <p:cNvGrpSpPr/>
                <p:nvPr/>
              </p:nvGrpSpPr>
              <p:grpSpPr>
                <a:xfrm>
                  <a:off x="5731236" y="284583"/>
                  <a:ext cx="731485" cy="6573417"/>
                  <a:chOff x="5732098" y="284583"/>
                  <a:chExt cx="731485" cy="6573417"/>
                </a:xfrm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xmlns="" id="{7440F395-0389-E58B-AC7A-AECA2D265821}"/>
                      </a:ext>
                    </a:extLst>
                  </p:cNvPr>
                  <p:cNvGrpSpPr/>
                  <p:nvPr/>
                </p:nvGrpSpPr>
                <p:grpSpPr>
                  <a:xfrm>
                    <a:off x="5743457" y="6346133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15" name="Oval 114">
                      <a:extLst>
                        <a:ext uri="{FF2B5EF4-FFF2-40B4-BE49-F238E27FC236}">
                          <a16:creationId xmlns:a16="http://schemas.microsoft.com/office/drawing/2014/main" xmlns="" id="{27BFC09B-6E06-CF83-DCDB-7A0CF37D2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xmlns="" id="{2DEE6A2A-118E-A5AE-4125-5EF7CB34E3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Block Arc 116">
                      <a:extLst>
                        <a:ext uri="{FF2B5EF4-FFF2-40B4-BE49-F238E27FC236}">
                          <a16:creationId xmlns:a16="http://schemas.microsoft.com/office/drawing/2014/main" xmlns="" id="{548C2D51-6B60-A8F5-847B-40A291B2A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xmlns="" id="{3DE2E49A-8AA8-C870-5544-622F351E0381}"/>
                      </a:ext>
                    </a:extLst>
                  </p:cNvPr>
                  <p:cNvGrpSpPr/>
                  <p:nvPr/>
                </p:nvGrpSpPr>
                <p:grpSpPr>
                  <a:xfrm>
                    <a:off x="5732098" y="5491040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xmlns="" id="{0AF19719-46BE-BDAD-795C-11A079650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xmlns="" id="{2DC0A382-B8A4-E96D-B4EF-A474266F19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Block Arc 113">
                      <a:extLst>
                        <a:ext uri="{FF2B5EF4-FFF2-40B4-BE49-F238E27FC236}">
                          <a16:creationId xmlns:a16="http://schemas.microsoft.com/office/drawing/2014/main" xmlns="" id="{6998AB7F-3637-40E3-648A-3B815D657A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xmlns="" id="{4107544F-B01C-37FA-E8D9-7D4E1B88B852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20" y="5752937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xmlns="" id="{B9DC9FBB-BBD6-3D9C-282C-5429A457B0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xmlns="" id="{B2A01096-8E44-8A64-8BE8-BFDA5F6B1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Block Arc 110">
                      <a:extLst>
                        <a:ext uri="{FF2B5EF4-FFF2-40B4-BE49-F238E27FC236}">
                          <a16:creationId xmlns:a16="http://schemas.microsoft.com/office/drawing/2014/main" xmlns="" id="{B054F106-17C3-7E63-4826-48165D355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xmlns="" id="{D85F6D52-8143-275E-7614-11A61EBD0478}"/>
                      </a:ext>
                    </a:extLst>
                  </p:cNvPr>
                  <p:cNvGrpSpPr/>
                  <p:nvPr/>
                </p:nvGrpSpPr>
                <p:grpSpPr>
                  <a:xfrm>
                    <a:off x="5739714" y="6047871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xmlns="" id="{B923B956-D9BF-9252-BDD2-7AB2A578A7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xmlns="" id="{B3EF680F-BEF7-F393-C549-85A62F9364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" name="Block Arc 107">
                      <a:extLst>
                        <a:ext uri="{FF2B5EF4-FFF2-40B4-BE49-F238E27FC236}">
                          <a16:creationId xmlns:a16="http://schemas.microsoft.com/office/drawing/2014/main" xmlns="" id="{54508FA1-1F71-F071-8553-D39AE6285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xmlns="" id="{62811BBC-0F3B-3CD4-0AAC-55398E446A33}"/>
                      </a:ext>
                    </a:extLst>
                  </p:cNvPr>
                  <p:cNvGrpSpPr/>
                  <p:nvPr/>
                </p:nvGrpSpPr>
                <p:grpSpPr>
                  <a:xfrm>
                    <a:off x="5738339" y="3195948"/>
                    <a:ext cx="720126" cy="511867"/>
                    <a:chOff x="2403452" y="2017347"/>
                    <a:chExt cx="720126" cy="511867"/>
                  </a:xfrm>
                </p:grpSpPr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xmlns="" id="{2CEB2247-216D-5AD1-F9DB-DC6C34D37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xmlns="" id="{2507E032-51F9-C852-E2F9-3BD00E6C39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Block Arc 104">
                      <a:extLst>
                        <a:ext uri="{FF2B5EF4-FFF2-40B4-BE49-F238E27FC236}">
                          <a16:creationId xmlns:a16="http://schemas.microsoft.com/office/drawing/2014/main" xmlns="" id="{D0B61702-E3E4-5D71-8547-01EF14D7D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17347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xmlns="" id="{32F32859-7389-61A0-A5D9-8625F97013A4}"/>
                      </a:ext>
                    </a:extLst>
                  </p:cNvPr>
                  <p:cNvGrpSpPr/>
                  <p:nvPr/>
                </p:nvGrpSpPr>
                <p:grpSpPr>
                  <a:xfrm>
                    <a:off x="5732098" y="2910394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xmlns="" id="{A543F27F-7FB0-B91C-F23F-AE7E407319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xmlns="" id="{F7931473-EE9C-88FB-F99D-8293DC6B3D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Block Arc 101">
                      <a:extLst>
                        <a:ext uri="{FF2B5EF4-FFF2-40B4-BE49-F238E27FC236}">
                          <a16:creationId xmlns:a16="http://schemas.microsoft.com/office/drawing/2014/main" xmlns="" id="{FDBF3375-63C5-9ECE-B249-978B15AF14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xmlns="" id="{5921106B-BF93-E153-BAE1-F2456F1F9DCD}"/>
                      </a:ext>
                    </a:extLst>
                  </p:cNvPr>
                  <p:cNvGrpSpPr/>
                  <p:nvPr/>
                </p:nvGrpSpPr>
                <p:grpSpPr>
                  <a:xfrm>
                    <a:off x="5737245" y="3797182"/>
                    <a:ext cx="717782" cy="511867"/>
                    <a:chOff x="2404759" y="3203392"/>
                    <a:chExt cx="717782" cy="511867"/>
                  </a:xfrm>
                </p:grpSpPr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xmlns="" id="{3BE68834-A696-6381-5352-141AA80559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4759" y="3215749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xmlns="" id="{7C730DB5-23E0-1B70-01F6-A453DE220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1903" y="3215749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Block Arc 98">
                      <a:extLst>
                        <a:ext uri="{FF2B5EF4-FFF2-40B4-BE49-F238E27FC236}">
                          <a16:creationId xmlns:a16="http://schemas.microsoft.com/office/drawing/2014/main" xmlns="" id="{A92977FF-AE8F-7CF5-C91D-8BD3656EE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3203392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xmlns="" id="{7746578F-F85C-84DB-9E37-D2F81A825A93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19" y="1081640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xmlns="" id="{BC857579-0CB1-B331-A3B9-27016DCEB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xmlns="" id="{7516411F-F43B-7D3E-D612-63786AF39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Block Arc 95">
                      <a:extLst>
                        <a:ext uri="{FF2B5EF4-FFF2-40B4-BE49-F238E27FC236}">
                          <a16:creationId xmlns:a16="http://schemas.microsoft.com/office/drawing/2014/main" xmlns="" id="{B3557414-9EEB-CC7E-D425-CF09859A0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xmlns="" id="{7F00962A-EF20-25DB-5559-30C181D6E331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19" y="806596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xmlns="" id="{8358E228-DC5C-3AEB-D15E-9C0AB52A7B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xmlns="" id="{226B3687-DDCA-8869-C5C5-FBAB0B5FA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Block Arc 92">
                      <a:extLst>
                        <a:ext uri="{FF2B5EF4-FFF2-40B4-BE49-F238E27FC236}">
                          <a16:creationId xmlns:a16="http://schemas.microsoft.com/office/drawing/2014/main" xmlns="" id="{D2733A15-C65D-CB08-1271-EE20EE62E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xmlns="" id="{6687E0A8-9B95-DAE9-8FE9-F6AC55D94D27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19" y="555145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xmlns="" id="{9D731211-D60C-A36B-56D9-70726FF1C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xmlns="" id="{F5E606FD-26A1-0B97-377F-55B7EE6A5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" name="Block Arc 89">
                      <a:extLst>
                        <a:ext uri="{FF2B5EF4-FFF2-40B4-BE49-F238E27FC236}">
                          <a16:creationId xmlns:a16="http://schemas.microsoft.com/office/drawing/2014/main" xmlns="" id="{60DE9B1E-5231-2936-8679-EF9CC39D2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xmlns="" id="{09188E04-09A9-13DE-2807-5A5EA620E6F2}"/>
                      </a:ext>
                    </a:extLst>
                  </p:cNvPr>
                  <p:cNvGrpSpPr/>
                  <p:nvPr/>
                </p:nvGrpSpPr>
                <p:grpSpPr>
                  <a:xfrm>
                    <a:off x="5738619" y="284583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xmlns="" id="{8B602B0D-9F6D-8BAE-E24F-E1691D9977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xmlns="" id="{0A425A82-4B56-7094-A1D7-41988363B0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Block Arc 86">
                      <a:extLst>
                        <a:ext uri="{FF2B5EF4-FFF2-40B4-BE49-F238E27FC236}">
                          <a16:creationId xmlns:a16="http://schemas.microsoft.com/office/drawing/2014/main" xmlns="" id="{2C7858FE-A6DF-C518-E410-170C5F9CC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xmlns="" id="{5187ED88-946E-4801-92B1-06DA44E5565A}"/>
                      </a:ext>
                    </a:extLst>
                  </p:cNvPr>
                  <p:cNvGrpSpPr/>
                  <p:nvPr/>
                </p:nvGrpSpPr>
                <p:grpSpPr>
                  <a:xfrm>
                    <a:off x="5732098" y="3517521"/>
                    <a:ext cx="720126" cy="511867"/>
                    <a:chOff x="2403452" y="2029704"/>
                    <a:chExt cx="720126" cy="511867"/>
                  </a:xfrm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xmlns="" id="{B0F25DE5-7A2C-73C7-0B0C-2584DE344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3452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xmlns="" id="{C90B5E53-E679-C8CF-1599-D8550EE468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940" y="2029704"/>
                      <a:ext cx="160638" cy="17628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Block Arc 83">
                      <a:extLst>
                        <a:ext uri="{FF2B5EF4-FFF2-40B4-BE49-F238E27FC236}">
                          <a16:creationId xmlns:a16="http://schemas.microsoft.com/office/drawing/2014/main" xmlns="" id="{941050C0-0E25-BD3F-0C60-18025B602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3771" y="2029704"/>
                      <a:ext cx="615093" cy="511867"/>
                    </a:xfrm>
                    <a:prstGeom prst="blockArc">
                      <a:avLst>
                        <a:gd name="adj1" fmla="val 10799996"/>
                        <a:gd name="adj2" fmla="val 486643"/>
                        <a:gd name="adj3" fmla="val 2107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scene3d>
                      <a:camera prst="isometricTopUp">
                        <a:rot lat="16800000" lon="18600000" rev="13800000"/>
                      </a:camera>
                      <a:lightRig rig="sunrise" dir="t"/>
                    </a:scene3d>
                    <a:sp3d extrusionH="82550" contourW="19050" prstMaterial="softEdge">
                      <a:bevelT w="635000" h="25400" prst="softRound"/>
                    </a:sp3d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050F4534-70BE-76B1-9E7F-79C9C4B9B345}"/>
                  </a:ext>
                </a:extLst>
              </p:cNvPr>
              <p:cNvGrpSpPr/>
              <p:nvPr/>
            </p:nvGrpSpPr>
            <p:grpSpPr>
              <a:xfrm>
                <a:off x="83386" y="34875"/>
                <a:ext cx="5606451" cy="6781577"/>
                <a:chOff x="129106" y="80595"/>
                <a:chExt cx="5606451" cy="6781577"/>
              </a:xfrm>
            </p:grpSpPr>
            <p:sp>
              <p:nvSpPr>
                <p:cNvPr id="39" name="Frame 38">
                  <a:extLst>
                    <a:ext uri="{FF2B5EF4-FFF2-40B4-BE49-F238E27FC236}">
                      <a16:creationId xmlns:a16="http://schemas.microsoft.com/office/drawing/2014/main" xmlns="" id="{C0607D9D-1535-5F91-E9E5-36502D4D7B90}"/>
                    </a:ext>
                  </a:extLst>
                </p:cNvPr>
                <p:cNvSpPr/>
                <p:nvPr/>
              </p:nvSpPr>
              <p:spPr>
                <a:xfrm>
                  <a:off x="201342" y="166541"/>
                  <a:ext cx="5467532" cy="6610864"/>
                </a:xfrm>
                <a:prstGeom prst="frame">
                  <a:avLst>
                    <a:gd name="adj1" fmla="val 2085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xmlns="" id="{BD7F2A3D-9BF9-7FB7-B366-B0602BB3340E}"/>
                    </a:ext>
                  </a:extLst>
                </p:cNvPr>
                <p:cNvGrpSpPr/>
                <p:nvPr/>
              </p:nvGrpSpPr>
              <p:grpSpPr>
                <a:xfrm>
                  <a:off x="129106" y="2929817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C586033B-5E8C-AFB9-0749-11993E912181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xmlns="" id="{EE70A109-280D-FC61-58E9-ED0EEF29BBC1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64" name="Flowchart: Decision 63">
                      <a:extLst>
                        <a:ext uri="{FF2B5EF4-FFF2-40B4-BE49-F238E27FC236}">
                          <a16:creationId xmlns:a16="http://schemas.microsoft.com/office/drawing/2014/main" xmlns="" id="{29D524AB-7467-98F3-7E7A-56464B717B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xmlns="" id="{96176C23-7499-184B-475E-B960A03A64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66" name="Flowchart: Decision 65">
                        <a:extLst>
                          <a:ext uri="{FF2B5EF4-FFF2-40B4-BE49-F238E27FC236}">
                            <a16:creationId xmlns:a16="http://schemas.microsoft.com/office/drawing/2014/main" xmlns="" id="{AF533FE9-92ED-B3D5-EEB8-0397F5CCFC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7" name="Flowchart: Decision 66">
                        <a:extLst>
                          <a:ext uri="{FF2B5EF4-FFF2-40B4-BE49-F238E27FC236}">
                            <a16:creationId xmlns:a16="http://schemas.microsoft.com/office/drawing/2014/main" xmlns="" id="{3B7FA7E3-84B4-6711-4F87-3BAB0C1476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xmlns="" id="{A71BBA85-F710-B153-D35E-0FCC20969C1A}"/>
                    </a:ext>
                  </a:extLst>
                </p:cNvPr>
                <p:cNvGrpSpPr/>
                <p:nvPr/>
              </p:nvGrpSpPr>
              <p:grpSpPr>
                <a:xfrm>
                  <a:off x="5480862" y="2878316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721CE640-8388-CABF-FED5-E40972843990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xmlns="" id="{1DFDA171-D938-C772-7A90-FC641EEBC04B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58" name="Flowchart: Decision 57">
                      <a:extLst>
                        <a:ext uri="{FF2B5EF4-FFF2-40B4-BE49-F238E27FC236}">
                          <a16:creationId xmlns:a16="http://schemas.microsoft.com/office/drawing/2014/main" xmlns="" id="{8867452A-D95F-99D7-3401-E735A42966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xmlns="" id="{25F6E11F-D046-8A7F-F359-9998548CC0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60" name="Flowchart: Decision 59">
                        <a:extLst>
                          <a:ext uri="{FF2B5EF4-FFF2-40B4-BE49-F238E27FC236}">
                            <a16:creationId xmlns:a16="http://schemas.microsoft.com/office/drawing/2014/main" xmlns="" id="{25CA6A51-1051-FA41-E206-9A10235646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Flowchart: Decision 60">
                        <a:extLst>
                          <a:ext uri="{FF2B5EF4-FFF2-40B4-BE49-F238E27FC236}">
                            <a16:creationId xmlns:a16="http://schemas.microsoft.com/office/drawing/2014/main" xmlns="" id="{BC7FAEBB-2642-D6D4-5F9A-85646A2782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xmlns="" id="{4B99DB35-2B03-E12E-8070-636341E6A782}"/>
                    </a:ext>
                  </a:extLst>
                </p:cNvPr>
                <p:cNvGrpSpPr/>
                <p:nvPr/>
              </p:nvGrpSpPr>
              <p:grpSpPr>
                <a:xfrm rot="16200000">
                  <a:off x="2797480" y="-364213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xmlns="" id="{004A8947-5008-EC66-48DD-1EC222202690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xmlns="" id="{E8F937FC-B0D3-C582-B496-EFD3B8682DBC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52" name="Flowchart: Decision 51">
                      <a:extLst>
                        <a:ext uri="{FF2B5EF4-FFF2-40B4-BE49-F238E27FC236}">
                          <a16:creationId xmlns:a16="http://schemas.microsoft.com/office/drawing/2014/main" xmlns="" id="{74C1026F-8AB1-E1FF-7D97-CC7FFDBFB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xmlns="" id="{1F6A3EEB-9A81-8572-F0E3-B247847EB9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54" name="Flowchart: Decision 53">
                        <a:extLst>
                          <a:ext uri="{FF2B5EF4-FFF2-40B4-BE49-F238E27FC236}">
                            <a16:creationId xmlns:a16="http://schemas.microsoft.com/office/drawing/2014/main" xmlns="" id="{50D4ACD6-FAC3-9D72-53B8-B4F3DBD8C7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" name="Flowchart: Decision 54">
                        <a:extLst>
                          <a:ext uri="{FF2B5EF4-FFF2-40B4-BE49-F238E27FC236}">
                            <a16:creationId xmlns:a16="http://schemas.microsoft.com/office/drawing/2014/main" xmlns="" id="{231012EF-A06A-EECD-4DA2-AFA1C33EFC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E415C161-821B-75F7-5A96-505399171DE0}"/>
                    </a:ext>
                  </a:extLst>
                </p:cNvPr>
                <p:cNvGrpSpPr/>
                <p:nvPr/>
              </p:nvGrpSpPr>
              <p:grpSpPr>
                <a:xfrm rot="16200000">
                  <a:off x="2844478" y="6162669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1230E84A-2FBA-FA16-8050-5317A8AF7E58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xmlns="" id="{70C59C9F-C3C8-D85C-9908-53071C2EAD5C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46" name="Flowchart: Decision 45">
                      <a:extLst>
                        <a:ext uri="{FF2B5EF4-FFF2-40B4-BE49-F238E27FC236}">
                          <a16:creationId xmlns:a16="http://schemas.microsoft.com/office/drawing/2014/main" xmlns="" id="{F88CA85B-8AD9-A09D-8BA2-3F7934218E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xmlns="" id="{191142FB-3593-42BF-95F2-A949D2E60D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48" name="Flowchart: Decision 47">
                        <a:extLst>
                          <a:ext uri="{FF2B5EF4-FFF2-40B4-BE49-F238E27FC236}">
                            <a16:creationId xmlns:a16="http://schemas.microsoft.com/office/drawing/2014/main" xmlns="" id="{757D9ECE-FBD4-0AE6-3E3D-F20B6F2DFF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9" name="Flowchart: Decision 48">
                        <a:extLst>
                          <a:ext uri="{FF2B5EF4-FFF2-40B4-BE49-F238E27FC236}">
                            <a16:creationId xmlns:a16="http://schemas.microsoft.com/office/drawing/2014/main" xmlns="" id="{12D91B61-2E51-B5D8-A3D8-7DA5109494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C92C323B-E0B5-A2A4-CA59-CC74CA296370}"/>
                  </a:ext>
                </a:extLst>
              </p:cNvPr>
              <p:cNvGrpSpPr/>
              <p:nvPr/>
            </p:nvGrpSpPr>
            <p:grpSpPr>
              <a:xfrm>
                <a:off x="6514647" y="17555"/>
                <a:ext cx="5606451" cy="6781577"/>
                <a:chOff x="129106" y="80595"/>
                <a:chExt cx="5606451" cy="6781577"/>
              </a:xfrm>
            </p:grpSpPr>
            <p:sp>
              <p:nvSpPr>
                <p:cNvPr id="10" name="Frame 9">
                  <a:extLst>
                    <a:ext uri="{FF2B5EF4-FFF2-40B4-BE49-F238E27FC236}">
                      <a16:creationId xmlns:a16="http://schemas.microsoft.com/office/drawing/2014/main" xmlns="" id="{52A2A462-2305-414B-0052-E7FBBCE2AB49}"/>
                    </a:ext>
                  </a:extLst>
                </p:cNvPr>
                <p:cNvSpPr/>
                <p:nvPr/>
              </p:nvSpPr>
              <p:spPr>
                <a:xfrm>
                  <a:off x="201342" y="166541"/>
                  <a:ext cx="5467532" cy="6610864"/>
                </a:xfrm>
                <a:prstGeom prst="frame">
                  <a:avLst>
                    <a:gd name="adj1" fmla="val 2085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2B112610-6C0B-F606-BCCB-B143D3C475C7}"/>
                    </a:ext>
                  </a:extLst>
                </p:cNvPr>
                <p:cNvGrpSpPr/>
                <p:nvPr/>
              </p:nvGrpSpPr>
              <p:grpSpPr>
                <a:xfrm>
                  <a:off x="129106" y="2929817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xmlns="" id="{B690D943-82C4-B067-420E-1810BD8C7FB1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xmlns="" id="{433192CE-6AC8-DA2E-72DB-D5539E782794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35" name="Flowchart: Decision 34">
                      <a:extLst>
                        <a:ext uri="{FF2B5EF4-FFF2-40B4-BE49-F238E27FC236}">
                          <a16:creationId xmlns:a16="http://schemas.microsoft.com/office/drawing/2014/main" xmlns="" id="{FA776D6B-A82D-1A5C-C727-BB68EF53D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xmlns="" id="{A64AD144-724E-897D-9B84-A2773031C2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37" name="Flowchart: Decision 36">
                        <a:extLst>
                          <a:ext uri="{FF2B5EF4-FFF2-40B4-BE49-F238E27FC236}">
                            <a16:creationId xmlns:a16="http://schemas.microsoft.com/office/drawing/2014/main" xmlns="" id="{6E949658-AB14-E05C-D458-95C529E9A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8" name="Flowchart: Decision 37">
                        <a:extLst>
                          <a:ext uri="{FF2B5EF4-FFF2-40B4-BE49-F238E27FC236}">
                            <a16:creationId xmlns:a16="http://schemas.microsoft.com/office/drawing/2014/main" xmlns="" id="{B2A4D047-89A3-CCB9-D724-602C5CB032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043BEA51-1C3E-D11D-0B39-B5E52D731A56}"/>
                    </a:ext>
                  </a:extLst>
                </p:cNvPr>
                <p:cNvGrpSpPr/>
                <p:nvPr/>
              </p:nvGrpSpPr>
              <p:grpSpPr>
                <a:xfrm>
                  <a:off x="5480862" y="2878316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xmlns="" id="{D7D43D31-DE2E-B4A4-FEC7-CA7676B7BBAB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xmlns="" id="{DD5E61E2-26B9-79F7-9DF5-2477601DAD56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29" name="Flowchart: Decision 28">
                      <a:extLst>
                        <a:ext uri="{FF2B5EF4-FFF2-40B4-BE49-F238E27FC236}">
                          <a16:creationId xmlns:a16="http://schemas.microsoft.com/office/drawing/2014/main" xmlns="" id="{C3A9499C-9A0F-E4BB-D2A2-884B3853D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xmlns="" id="{5C48D256-FB0A-6470-4153-2049E02084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31" name="Flowchart: Decision 30">
                        <a:extLst>
                          <a:ext uri="{FF2B5EF4-FFF2-40B4-BE49-F238E27FC236}">
                            <a16:creationId xmlns:a16="http://schemas.microsoft.com/office/drawing/2014/main" xmlns="" id="{8A3061B1-7D92-DD6D-9B5A-F6B6B206C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2" name="Flowchart: Decision 31">
                        <a:extLst>
                          <a:ext uri="{FF2B5EF4-FFF2-40B4-BE49-F238E27FC236}">
                            <a16:creationId xmlns:a16="http://schemas.microsoft.com/office/drawing/2014/main" xmlns="" id="{A24BFD70-FEAC-AE71-6FA0-96892A8D0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F261BEE8-777C-7102-DAA3-C18830F2426C}"/>
                    </a:ext>
                  </a:extLst>
                </p:cNvPr>
                <p:cNvGrpSpPr/>
                <p:nvPr/>
              </p:nvGrpSpPr>
              <p:grpSpPr>
                <a:xfrm rot="16200000">
                  <a:off x="2797480" y="-364213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id="{738D92A2-82D9-C044-A8AE-BBFF34172BE0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xmlns="" id="{383EF473-4D22-8B74-B61A-70DA2E16FE15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23" name="Flowchart: Decision 22">
                      <a:extLst>
                        <a:ext uri="{FF2B5EF4-FFF2-40B4-BE49-F238E27FC236}">
                          <a16:creationId xmlns:a16="http://schemas.microsoft.com/office/drawing/2014/main" xmlns="" id="{58F7BFE9-451C-7103-A85A-5AF8D6C23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xmlns="" id="{1EEC9952-CED0-7EBF-246B-13F264CBC1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25" name="Flowchart: Decision 24">
                        <a:extLst>
                          <a:ext uri="{FF2B5EF4-FFF2-40B4-BE49-F238E27FC236}">
                            <a16:creationId xmlns:a16="http://schemas.microsoft.com/office/drawing/2014/main" xmlns="" id="{E5FA6B57-1B57-C16A-66C4-4B011E8BDE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" name="Flowchart: Decision 25">
                        <a:extLst>
                          <a:ext uri="{FF2B5EF4-FFF2-40B4-BE49-F238E27FC236}">
                            <a16:creationId xmlns:a16="http://schemas.microsoft.com/office/drawing/2014/main" xmlns="" id="{7B6C7038-93A0-A730-E543-F9CCB50A33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17EAC634-80E8-97A5-8B16-2A252D09421C}"/>
                    </a:ext>
                  </a:extLst>
                </p:cNvPr>
                <p:cNvGrpSpPr/>
                <p:nvPr/>
              </p:nvGrpSpPr>
              <p:grpSpPr>
                <a:xfrm rot="16200000">
                  <a:off x="2844478" y="6162669"/>
                  <a:ext cx="254695" cy="1144311"/>
                  <a:chOff x="695740" y="2939276"/>
                  <a:chExt cx="254695" cy="1144311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9A559458-0F49-E0C7-2990-0135A8B6713C}"/>
                      </a:ext>
                    </a:extLst>
                  </p:cNvPr>
                  <p:cNvSpPr/>
                  <p:nvPr/>
                </p:nvSpPr>
                <p:spPr>
                  <a:xfrm>
                    <a:off x="733732" y="2939276"/>
                    <a:ext cx="161414" cy="1144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418EEE0C-82B4-176D-42DB-BA3D6BDA39D9}"/>
                      </a:ext>
                    </a:extLst>
                  </p:cNvPr>
                  <p:cNvGrpSpPr/>
                  <p:nvPr/>
                </p:nvGrpSpPr>
                <p:grpSpPr>
                  <a:xfrm>
                    <a:off x="695740" y="2983121"/>
                    <a:ext cx="254695" cy="1033524"/>
                    <a:chOff x="140272" y="3006373"/>
                    <a:chExt cx="254695" cy="1033524"/>
                  </a:xfrm>
                </p:grpSpPr>
                <p:sp>
                  <p:nvSpPr>
                    <p:cNvPr id="17" name="Flowchart: Decision 16">
                      <a:extLst>
                        <a:ext uri="{FF2B5EF4-FFF2-40B4-BE49-F238E27FC236}">
                          <a16:creationId xmlns:a16="http://schemas.microsoft.com/office/drawing/2014/main" xmlns="" id="{F89B1645-A296-32BD-D488-26BE0A1659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42" y="3006373"/>
                      <a:ext cx="242025" cy="346406"/>
                    </a:xfrm>
                    <a:prstGeom prst="flowChartDecision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xmlns="" id="{47B17C00-914F-1B78-1C5B-E97CBB224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272" y="3361409"/>
                      <a:ext cx="252637" cy="678488"/>
                      <a:chOff x="140272" y="3361409"/>
                      <a:chExt cx="252637" cy="678488"/>
                    </a:xfrm>
                  </p:grpSpPr>
                  <p:sp>
                    <p:nvSpPr>
                      <p:cNvPr id="19" name="Flowchart: Decision 18">
                        <a:extLst>
                          <a:ext uri="{FF2B5EF4-FFF2-40B4-BE49-F238E27FC236}">
                            <a16:creationId xmlns:a16="http://schemas.microsoft.com/office/drawing/2014/main" xmlns="" id="{B84D6155-C7DB-B50E-924F-3250C2C444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0884" y="3693491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" name="Flowchart: Decision 19">
                        <a:extLst>
                          <a:ext uri="{FF2B5EF4-FFF2-40B4-BE49-F238E27FC236}">
                            <a16:creationId xmlns:a16="http://schemas.microsoft.com/office/drawing/2014/main" xmlns="" id="{9A8E3A98-4C41-5482-B0ED-44F6DC24D5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0272" y="3361409"/>
                        <a:ext cx="242025" cy="346406"/>
                      </a:xfrm>
                      <a:prstGeom prst="flowChartDecision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1614708-7D0B-6BA8-4C11-281A354DF9B1}"/>
                </a:ext>
              </a:extLst>
            </p:cNvPr>
            <p:cNvGrpSpPr/>
            <p:nvPr/>
          </p:nvGrpSpPr>
          <p:grpSpPr>
            <a:xfrm>
              <a:off x="-30480" y="0"/>
              <a:ext cx="12222480" cy="6858000"/>
              <a:chOff x="-30480" y="0"/>
              <a:chExt cx="12222480" cy="68580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B140161-5A76-3AB4-EF4E-0EAB42485984}"/>
                  </a:ext>
                </a:extLst>
              </p:cNvPr>
              <p:cNvSpPr/>
              <p:nvPr/>
            </p:nvSpPr>
            <p:spPr>
              <a:xfrm>
                <a:off x="-30480" y="0"/>
                <a:ext cx="106680" cy="685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F317631-F862-F1F6-9B14-3D8AA14B9390}"/>
                  </a:ext>
                </a:extLst>
              </p:cNvPr>
              <p:cNvSpPr/>
              <p:nvPr/>
            </p:nvSpPr>
            <p:spPr>
              <a:xfrm>
                <a:off x="12085320" y="0"/>
                <a:ext cx="106680" cy="685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D018CA5-1E9D-EAEE-396D-8B38D65C157E}"/>
              </a:ext>
            </a:extLst>
          </p:cNvPr>
          <p:cNvSpPr txBox="1"/>
          <p:nvPr/>
        </p:nvSpPr>
        <p:spPr>
          <a:xfrm>
            <a:off x="928563" y="2936614"/>
            <a:ext cx="81353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blipFill>
                <a:blip r:embed="rId4"/>
                <a:stretch>
                  <a:fillRect/>
                </a:stretch>
              </a:blip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6F9F2DC4-5EB7-949D-A3E7-5B51856BDD03}"/>
              </a:ext>
            </a:extLst>
          </p:cNvPr>
          <p:cNvSpPr txBox="1"/>
          <p:nvPr/>
        </p:nvSpPr>
        <p:spPr>
          <a:xfrm>
            <a:off x="389675" y="2943964"/>
            <a:ext cx="695467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H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D29CDE09-CD57-A06E-8FE0-644387D26507}"/>
              </a:ext>
            </a:extLst>
          </p:cNvPr>
          <p:cNvSpPr txBox="1"/>
          <p:nvPr/>
        </p:nvSpPr>
        <p:spPr>
          <a:xfrm>
            <a:off x="1451051" y="2950653"/>
            <a:ext cx="103251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DF740F87-88F9-DA57-A38B-F66E28D94EFB}"/>
              </a:ext>
            </a:extLst>
          </p:cNvPr>
          <p:cNvSpPr txBox="1"/>
          <p:nvPr/>
        </p:nvSpPr>
        <p:spPr>
          <a:xfrm>
            <a:off x="2194711" y="2951369"/>
            <a:ext cx="76184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8AD01B5-27FD-BC4C-6B31-DDE62A0B9A7F}"/>
              </a:ext>
            </a:extLst>
          </p:cNvPr>
          <p:cNvSpPr txBox="1"/>
          <p:nvPr/>
        </p:nvSpPr>
        <p:spPr>
          <a:xfrm>
            <a:off x="2989322" y="2942770"/>
            <a:ext cx="8851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6D4896C-F59C-3950-9DB3-3CD4FDE7E659}"/>
              </a:ext>
            </a:extLst>
          </p:cNvPr>
          <p:cNvSpPr txBox="1"/>
          <p:nvPr/>
        </p:nvSpPr>
        <p:spPr>
          <a:xfrm>
            <a:off x="3398418" y="2939505"/>
            <a:ext cx="807943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E5778959-E94B-BB47-E21D-EA5300F8DC53}"/>
              </a:ext>
            </a:extLst>
          </p:cNvPr>
          <p:cNvSpPr txBox="1"/>
          <p:nvPr/>
        </p:nvSpPr>
        <p:spPr>
          <a:xfrm>
            <a:off x="3933414" y="2954558"/>
            <a:ext cx="80794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D7BA6A6C-2858-D926-9761-86008C19293B}"/>
              </a:ext>
            </a:extLst>
          </p:cNvPr>
          <p:cNvSpPr txBox="1"/>
          <p:nvPr/>
        </p:nvSpPr>
        <p:spPr>
          <a:xfrm>
            <a:off x="4375985" y="2975456"/>
            <a:ext cx="88512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K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B2FA5A7-12F7-172E-D3D1-300A2ECC81B7}"/>
              </a:ext>
            </a:extLst>
          </p:cNvPr>
          <p:cNvSpPr txBox="1"/>
          <p:nvPr/>
        </p:nvSpPr>
        <p:spPr>
          <a:xfrm>
            <a:off x="6875066" y="2344244"/>
            <a:ext cx="49887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Write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three activities that students do in the daily assembly.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BF1B4BAE-CB53-470B-B21A-CE6B365B215A}"/>
              </a:ext>
            </a:extLst>
          </p:cNvPr>
          <p:cNvSpPr txBox="1"/>
          <p:nvPr/>
        </p:nvSpPr>
        <p:spPr>
          <a:xfrm>
            <a:off x="2572221" y="6697753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788411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E19BE63-4E1F-A6CE-CDB6-AD4A427C194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548FBF2-EA23-90C6-1981-007361537C3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11769C0-D053-71DF-3B61-5BDF59BEB5FA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xmlns="" id="{881A6E2E-7980-9A27-E6A5-A727131BB2F9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Heart 6">
            <a:extLst>
              <a:ext uri="{FF2B5EF4-FFF2-40B4-BE49-F238E27FC236}">
                <a16:creationId xmlns:a16="http://schemas.microsoft.com/office/drawing/2014/main" xmlns="" id="{04EFF1B7-6BA9-596B-326E-5C44370092A4}"/>
              </a:ext>
            </a:extLst>
          </p:cNvPr>
          <p:cNvSpPr/>
          <p:nvPr/>
        </p:nvSpPr>
        <p:spPr>
          <a:xfrm>
            <a:off x="3434637" y="889962"/>
            <a:ext cx="5322727" cy="4983480"/>
          </a:xfrm>
          <a:prstGeom prst="heart">
            <a:avLst/>
          </a:prstGeom>
          <a:solidFill>
            <a:srgbClr val="FF0000"/>
          </a:solidFill>
          <a:scene3d>
            <a:camera prst="isometricOffAxis1Right">
              <a:rot lat="0" lon="20400000" rev="0"/>
            </a:camera>
            <a:lightRig rig="balanced" dir="t"/>
          </a:scene3d>
          <a:sp3d extrusionH="889000">
            <a:extrusionClr>
              <a:srgbClr val="FFC000"/>
            </a:extrusion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THANKS</a:t>
            </a:r>
          </a:p>
        </p:txBody>
      </p:sp>
      <p:pic>
        <p:nvPicPr>
          <p:cNvPr id="2" name="Picture 1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8C14738A-4342-4D29-5086-C4D467D4B8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664741">
            <a:off x="8267771" y="1950347"/>
            <a:ext cx="2414039" cy="4179507"/>
          </a:xfrm>
          <a:prstGeom prst="rect">
            <a:avLst/>
          </a:prstGeom>
        </p:spPr>
      </p:pic>
      <p:pic>
        <p:nvPicPr>
          <p:cNvPr id="10" name="Picture 9" descr="A red rose with green leaves&#10;&#10;Description automatically generated">
            <a:extLst>
              <a:ext uri="{FF2B5EF4-FFF2-40B4-BE49-F238E27FC236}">
                <a16:creationId xmlns:a16="http://schemas.microsoft.com/office/drawing/2014/main" xmlns="" id="{82940987-9E50-C397-45F3-7855EA515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2889" l="25778" r="97778">
                        <a14:foregroundMark x1="93333" y1="84889" x2="93333" y2="84889"/>
                        <a14:foregroundMark x1="97333" y1="35111" x2="97333" y2="35111"/>
                        <a14:foregroundMark x1="97333" y1="35111" x2="97333" y2="35111"/>
                        <a14:foregroundMark x1="97333" y1="35111" x2="97333" y2="35111"/>
                        <a14:foregroundMark x1="90222" y1="90222" x2="90222" y2="90222"/>
                        <a14:foregroundMark x1="92000" y1="93333" x2="92000" y2="93333"/>
                        <a14:foregroundMark x1="40444" y1="8000" x2="40444" y2="8000"/>
                        <a14:foregroundMark x1="40444" y1="8000" x2="40444" y2="8000"/>
                        <a14:foregroundMark x1="84889" y1="15111" x2="84889" y2="15111"/>
                        <a14:foregroundMark x1="84000" y1="16444" x2="84000" y2="16444"/>
                        <a14:foregroundMark x1="53333" y1="71556" x2="53333" y2="71556"/>
                        <a14:foregroundMark x1="50667" y1="73333" x2="50667" y2="73333"/>
                        <a14:foregroundMark x1="58667" y1="64000" x2="58667" y2="64000"/>
                        <a14:foregroundMark x1="28000" y1="34667" x2="28000" y2="34667"/>
                        <a14:foregroundMark x1="28000" y1="34667" x2="28000" y2="34667"/>
                        <a14:foregroundMark x1="26222" y1="33778" x2="26222" y2="33778"/>
                        <a14:foregroundMark x1="98222" y1="50222" x2="98222" y2="50222"/>
                        <a14:foregroundMark x1="98222" y1="50222" x2="98222" y2="50222"/>
                        <a14:foregroundMark x1="39556" y1="6667" x2="39556" y2="6667"/>
                        <a14:foregroundMark x1="50667" y1="74667" x2="50667" y2="74667"/>
                        <a14:foregroundMark x1="53778" y1="72444" x2="53778" y2="72444"/>
                        <a14:foregroundMark x1="53778" y1="72444" x2="53778" y2="72444"/>
                        <a14:foregroundMark x1="56444" y1="69333" x2="56444" y2="69333"/>
                        <a14:foregroundMark x1="59556" y1="64444" x2="59556" y2="64444"/>
                        <a14:foregroundMark x1="59556" y1="65778" x2="59556" y2="65778"/>
                        <a14:foregroundMark x1="54667" y1="70222" x2="54667" y2="70222"/>
                        <a14:foregroundMark x1="50667" y1="75556" x2="50667" y2="75556"/>
                        <a14:foregroundMark x1="47556" y1="78222" x2="47556" y2="78222"/>
                        <a14:foregroundMark x1="47556" y1="78222" x2="47556" y2="78222"/>
                        <a14:foregroundMark x1="47556" y1="79111" x2="47556" y2="79111"/>
                        <a14:foregroundMark x1="45333" y1="80444" x2="45333" y2="80444"/>
                        <a14:foregroundMark x1="56444" y1="67111" x2="56444" y2="67111"/>
                        <a14:foregroundMark x1="47556" y1="66667" x2="47556" y2="66667"/>
                        <a14:backgroundMark x1="53778" y1="68000" x2="53778" y2="68000"/>
                        <a14:backgroundMark x1="48444" y1="71556" x2="48444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0"/>
          <a:stretch/>
        </p:blipFill>
        <p:spPr>
          <a:xfrm rot="19935259" flipH="1">
            <a:off x="1222375" y="1874929"/>
            <a:ext cx="2414039" cy="4179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7AB10A-A703-02F1-8D05-4446EB3090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9" r="2119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32344F-18DA-F99E-E4A7-B99EC82CA5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7181" b="-1"/>
          <a:stretch/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5686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00E43A-865A-B8F1-931F-5DE41C82B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0"/>
            <a:ext cx="122095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F7BAA6-12F6-ED36-BEAA-87024F791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7" b="100000" l="0" r="100000">
                        <a14:foregroundMark x1="25881" y1="76449" x2="25881" y2="76449"/>
                        <a14:foregroundMark x1="12085" y1="83712" x2="12085" y2="83712"/>
                        <a14:foregroundMark x1="15509" y1="82612" x2="15509" y2="82612"/>
                        <a14:foregroundMark x1="18731" y1="81145" x2="18731" y2="81145"/>
                        <a14:backgroundMark x1="10373" y1="58767" x2="10373" y2="58767"/>
                        <a14:backgroundMark x1="21249" y1="45781" x2="21249" y2="45781"/>
                        <a14:backgroundMark x1="23263" y1="52678" x2="23263" y2="52678"/>
                        <a14:backgroundMark x1="25579" y1="47469" x2="25579" y2="47469"/>
                        <a14:backgroundMark x1="28802" y1="53999" x2="28802" y2="53999"/>
                        <a14:backgroundMark x1="29305" y1="59354" x2="29305" y2="59354"/>
                        <a14:backgroundMark x1="79859" y1="55246" x2="79859" y2="55246"/>
                        <a14:backgroundMark x1="76536" y1="53632" x2="76536" y2="53632"/>
                        <a14:backgroundMark x1="75126" y1="60675" x2="75126" y2="60675"/>
                        <a14:backgroundMark x1="71903" y1="80924" x2="71903" y2="80924"/>
                        <a14:backgroundMark x1="94260" y1="85767" x2="94260" y2="85767"/>
                        <a14:backgroundMark x1="75529" y1="70946" x2="75529" y2="70946"/>
                        <a14:backgroundMark x1="75529" y1="70946" x2="75529" y2="70946"/>
                        <a14:backgroundMark x1="75529" y1="70946" x2="75529" y2="70946"/>
                        <a14:backgroundMark x1="75529" y1="70946" x2="75529" y2="70946"/>
                        <a14:backgroundMark x1="72508" y1="67131" x2="72508" y2="67131"/>
                        <a14:backgroundMark x1="71501" y1="66178" x2="71501" y2="66178"/>
                        <a14:backgroundMark x1="71501" y1="66178" x2="71501" y2="66178"/>
                        <a14:backgroundMark x1="80262" y1="69919" x2="80262" y2="69919"/>
                        <a14:backgroundMark x1="80262" y1="69919" x2="80262" y2="69919"/>
                        <a14:backgroundMark x1="80262" y1="69919" x2="80262" y2="69919"/>
                        <a14:backgroundMark x1="84592" y1="67645" x2="84592" y2="67645"/>
                        <a14:backgroundMark x1="84391" y1="64490" x2="84391" y2="64490"/>
                        <a14:backgroundMark x1="79859" y1="81952" x2="79859" y2="81952"/>
                        <a14:backgroundMark x1="85599" y1="77329" x2="85599" y2="77329"/>
                        <a14:backgroundMark x1="2115" y1="87307" x2="2115" y2="87307"/>
                        <a14:backgroundMark x1="5942" y1="85767" x2="5942" y2="85767"/>
                        <a14:backgroundMark x1="7150" y1="86134" x2="7150" y2="86134"/>
                        <a14:backgroundMark x1="2115" y1="88188" x2="2115" y2="88188"/>
                        <a14:backgroundMark x1="3927" y1="88555" x2="3927" y2="88555"/>
                        <a14:backgroundMark x1="604" y1="90022" x2="604" y2="90022"/>
                        <a14:backgroundMark x1="3525" y1="84079" x2="3525" y2="84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-246048"/>
            <a:ext cx="11260183" cy="7432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B3598-37BF-64B0-6041-CDE2091F3F50}"/>
              </a:ext>
            </a:extLst>
          </p:cNvPr>
          <p:cNvSpPr txBox="1"/>
          <p:nvPr/>
        </p:nvSpPr>
        <p:spPr>
          <a:xfrm rot="20944029">
            <a:off x="6547682" y="2589156"/>
            <a:ext cx="49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Mohammed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Saiful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Alam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Rasel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52796A-1E5C-2046-A8CD-71998AFF67A0}"/>
              </a:ext>
            </a:extLst>
          </p:cNvPr>
          <p:cNvSpPr txBox="1"/>
          <p:nvPr/>
        </p:nvSpPr>
        <p:spPr>
          <a:xfrm rot="20965624">
            <a:off x="6772159" y="3252540"/>
            <a:ext cx="411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3F1B44-FDFC-926C-8CEB-52494482D86B}"/>
              </a:ext>
            </a:extLst>
          </p:cNvPr>
          <p:cNvSpPr txBox="1"/>
          <p:nvPr/>
        </p:nvSpPr>
        <p:spPr>
          <a:xfrm rot="20992556">
            <a:off x="6938319" y="3892378"/>
            <a:ext cx="417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Shuvopur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Adarsha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 G.P.S.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5B2837-E7EE-F8BC-87B7-D9721456FD69}"/>
              </a:ext>
            </a:extLst>
          </p:cNvPr>
          <p:cNvSpPr txBox="1"/>
          <p:nvPr/>
        </p:nvSpPr>
        <p:spPr>
          <a:xfrm>
            <a:off x="3135086" y="191767"/>
            <a:ext cx="591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7030A0"/>
                </a:solidFill>
                <a:latin typeface="Nikosh"/>
                <a:cs typeface="Kalpurush" panose="02000600000000000000" pitchFamily="2" charset="0"/>
              </a:rPr>
              <a:t>Teacher Identity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"/>
              <a:cs typeface="Kalpurush" panose="020006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9113C6B-3F0B-5611-F11B-777F00D87745}"/>
              </a:ext>
            </a:extLst>
          </p:cNvPr>
          <p:cNvGrpSpPr/>
          <p:nvPr/>
        </p:nvGrpSpPr>
        <p:grpSpPr>
          <a:xfrm>
            <a:off x="3015427" y="1042906"/>
            <a:ext cx="5214024" cy="3173382"/>
            <a:chOff x="2788272" y="1465416"/>
            <a:chExt cx="6082966" cy="37409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E420B76-737B-C330-576B-150F12087B54}"/>
                </a:ext>
              </a:extLst>
            </p:cNvPr>
            <p:cNvGrpSpPr/>
            <p:nvPr/>
          </p:nvGrpSpPr>
          <p:grpSpPr>
            <a:xfrm>
              <a:off x="2815830" y="1465416"/>
              <a:ext cx="6055408" cy="3596060"/>
              <a:chOff x="2815830" y="1465416"/>
              <a:chExt cx="6055408" cy="3596060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xmlns="" id="{C3C0E151-789C-98CD-0751-791395362323}"/>
                  </a:ext>
                </a:extLst>
              </p:cNvPr>
              <p:cNvSpPr/>
              <p:nvPr/>
            </p:nvSpPr>
            <p:spPr>
              <a:xfrm rot="19970323">
                <a:off x="2815830" y="1465416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16C8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xmlns="" id="{0B78A4A8-EE54-BCF6-3968-F9833DD0C0CE}"/>
                  </a:ext>
                </a:extLst>
              </p:cNvPr>
              <p:cNvSpPr/>
              <p:nvPr/>
            </p:nvSpPr>
            <p:spPr>
              <a:xfrm rot="19970323">
                <a:off x="4837858" y="1500711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16C8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B27B517-9248-0F2B-8136-40B7548FE8D5}"/>
                </a:ext>
              </a:extLst>
            </p:cNvPr>
            <p:cNvGrpSpPr/>
            <p:nvPr/>
          </p:nvGrpSpPr>
          <p:grpSpPr>
            <a:xfrm>
              <a:off x="2793545" y="1540249"/>
              <a:ext cx="6055408" cy="3596060"/>
              <a:chOff x="2815830" y="1465416"/>
              <a:chExt cx="6055408" cy="3596060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xmlns="" id="{84037614-2DBA-512B-3BDE-17DCDFC62DA1}"/>
                  </a:ext>
                </a:extLst>
              </p:cNvPr>
              <p:cNvSpPr/>
              <p:nvPr/>
            </p:nvSpPr>
            <p:spPr>
              <a:xfrm rot="19970323">
                <a:off x="2815830" y="1465416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xmlns="" id="{291C847A-B1DB-0DAD-F08F-2A593FE6EECE}"/>
                  </a:ext>
                </a:extLst>
              </p:cNvPr>
              <p:cNvSpPr/>
              <p:nvPr/>
            </p:nvSpPr>
            <p:spPr>
              <a:xfrm rot="19970323">
                <a:off x="4837858" y="1500711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704DECE-5229-8B4D-277A-A0CB889290E5}"/>
                </a:ext>
              </a:extLst>
            </p:cNvPr>
            <p:cNvGrpSpPr/>
            <p:nvPr/>
          </p:nvGrpSpPr>
          <p:grpSpPr>
            <a:xfrm>
              <a:off x="2788272" y="1608169"/>
              <a:ext cx="6055408" cy="3598182"/>
              <a:chOff x="2838114" y="1263370"/>
              <a:chExt cx="6055408" cy="3598182"/>
            </a:xfrm>
          </p:grpSpPr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xmlns="" id="{25C51308-DC84-6B56-43C5-89ADA3738BA3}"/>
                  </a:ext>
                </a:extLst>
              </p:cNvPr>
              <p:cNvSpPr/>
              <p:nvPr/>
            </p:nvSpPr>
            <p:spPr>
              <a:xfrm rot="19970323">
                <a:off x="2838114" y="1263370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xmlns="" id="{78940328-F1F1-362B-E2CA-D9585BDF3F61}"/>
                  </a:ext>
                </a:extLst>
              </p:cNvPr>
              <p:cNvSpPr/>
              <p:nvPr/>
            </p:nvSpPr>
            <p:spPr>
              <a:xfrm rot="19970323">
                <a:off x="4860142" y="1300787"/>
                <a:ext cx="4033380" cy="3560765"/>
              </a:xfrm>
              <a:prstGeom prst="arc">
                <a:avLst>
                  <a:gd name="adj1" fmla="val 16200000"/>
                  <a:gd name="adj2" fmla="val 20163985"/>
                </a:avLst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A2E7BD5-DAB1-1AEA-8D6F-57BD8F6CF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21" y="2261766"/>
            <a:ext cx="2676924" cy="3116055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7B1A2A6-CED1-1DB4-2CA8-7B77C3999454}"/>
              </a:ext>
            </a:extLst>
          </p:cNvPr>
          <p:cNvSpPr txBox="1"/>
          <p:nvPr/>
        </p:nvSpPr>
        <p:spPr>
          <a:xfrm rot="20965137">
            <a:off x="6783829" y="4477642"/>
            <a:ext cx="453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Shuvopur,Adarsha</a:t>
            </a:r>
            <a:r>
              <a:rPr lang="en-US" sz="2000" b="1" dirty="0">
                <a:solidFill>
                  <a:prstClr val="whit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Sadar,Cumilla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0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00E43A-865A-B8F1-931F-5DE41C82B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0"/>
            <a:ext cx="12209586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B127EA-F070-37B5-FD42-52BBF5A40414}"/>
              </a:ext>
            </a:extLst>
          </p:cNvPr>
          <p:cNvSpPr txBox="1"/>
          <p:nvPr/>
        </p:nvSpPr>
        <p:spPr>
          <a:xfrm>
            <a:off x="941294" y="541769"/>
            <a:ext cx="85580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"/>
                <a:cs typeface="Kalpurush" panose="02000600000000000000" pitchFamily="2" charset="0"/>
              </a:rPr>
              <a:t>TODAY’S LESSON:</a:t>
            </a:r>
            <a:endParaRPr kumimoji="0" lang="as-IN" sz="60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Nikosh"/>
              <a:cs typeface="Kalpurush" panose="020006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2C8CA19-54CA-75F1-CCFC-58E9960F2E8D}"/>
              </a:ext>
            </a:extLst>
          </p:cNvPr>
          <p:cNvSpPr/>
          <p:nvPr/>
        </p:nvSpPr>
        <p:spPr>
          <a:xfrm>
            <a:off x="2645507" y="1777998"/>
            <a:ext cx="6883400" cy="4347773"/>
          </a:xfrm>
          <a:prstGeom prst="roundRect">
            <a:avLst>
              <a:gd name="adj" fmla="val 179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1D6486-DDFA-FFF2-25F1-39C3428395DD}"/>
              </a:ext>
            </a:extLst>
          </p:cNvPr>
          <p:cNvGrpSpPr/>
          <p:nvPr/>
        </p:nvGrpSpPr>
        <p:grpSpPr>
          <a:xfrm>
            <a:off x="2991394" y="1946366"/>
            <a:ext cx="6537513" cy="4832092"/>
            <a:chOff x="1778877" y="2347483"/>
            <a:chExt cx="6595183" cy="480385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000C85B-BF20-8E44-55B3-53B4C7862A10}"/>
                </a:ext>
              </a:extLst>
            </p:cNvPr>
            <p:cNvGrpSpPr/>
            <p:nvPr/>
          </p:nvGrpSpPr>
          <p:grpSpPr>
            <a:xfrm>
              <a:off x="4745421" y="2631648"/>
              <a:ext cx="78828" cy="2905989"/>
              <a:chOff x="4745421" y="2631648"/>
              <a:chExt cx="78828" cy="290598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29C246C-012E-D664-7BC0-95EC83713434}"/>
                  </a:ext>
                </a:extLst>
              </p:cNvPr>
              <p:cNvSpPr/>
              <p:nvPr/>
            </p:nvSpPr>
            <p:spPr>
              <a:xfrm>
                <a:off x="4745421" y="5249917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6756D9D5-10C1-6C45-70BF-BCD1F14B81F1}"/>
                  </a:ext>
                </a:extLst>
              </p:cNvPr>
              <p:cNvSpPr/>
              <p:nvPr/>
            </p:nvSpPr>
            <p:spPr>
              <a:xfrm>
                <a:off x="4745421" y="2631648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B3D393CF-BD79-9C07-9559-297780A01759}"/>
                  </a:ext>
                </a:extLst>
              </p:cNvPr>
              <p:cNvSpPr/>
              <p:nvPr/>
            </p:nvSpPr>
            <p:spPr>
              <a:xfrm>
                <a:off x="4745421" y="5474574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AD83A86E-5DE6-7FAB-D047-3CCA7849CDFD}"/>
                  </a:ext>
                </a:extLst>
              </p:cNvPr>
              <p:cNvSpPr/>
              <p:nvPr/>
            </p:nvSpPr>
            <p:spPr>
              <a:xfrm>
                <a:off x="4745421" y="4804537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D770DF3C-4046-FCCE-C28C-A0F89987566F}"/>
                  </a:ext>
                </a:extLst>
              </p:cNvPr>
              <p:cNvSpPr/>
              <p:nvPr/>
            </p:nvSpPr>
            <p:spPr>
              <a:xfrm>
                <a:off x="4745421" y="4595645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EF52B5EE-B44A-AC64-8C22-175ED44D44BB}"/>
                  </a:ext>
                </a:extLst>
              </p:cNvPr>
              <p:cNvSpPr/>
              <p:nvPr/>
            </p:nvSpPr>
            <p:spPr>
              <a:xfrm>
                <a:off x="4745421" y="2807039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DD64D6AA-B618-213E-B626-8AC253392CA7}"/>
                  </a:ext>
                </a:extLst>
              </p:cNvPr>
              <p:cNvSpPr/>
              <p:nvPr/>
            </p:nvSpPr>
            <p:spPr>
              <a:xfrm>
                <a:off x="4745421" y="3268186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3D7C5227-F0C1-3C38-9BFF-E5FDD6759693}"/>
                  </a:ext>
                </a:extLst>
              </p:cNvPr>
              <p:cNvSpPr/>
              <p:nvPr/>
            </p:nvSpPr>
            <p:spPr>
              <a:xfrm>
                <a:off x="4745421" y="3461311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DE63528E-FBB4-82EE-DF06-F4AF6E4F90FA}"/>
                  </a:ext>
                </a:extLst>
              </p:cNvPr>
              <p:cNvSpPr/>
              <p:nvPr/>
            </p:nvSpPr>
            <p:spPr>
              <a:xfrm>
                <a:off x="4745421" y="3922457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414207F9-C2F3-61BC-CF8E-91527ED15A0A}"/>
                  </a:ext>
                </a:extLst>
              </p:cNvPr>
              <p:cNvSpPr/>
              <p:nvPr/>
            </p:nvSpPr>
            <p:spPr>
              <a:xfrm>
                <a:off x="4745421" y="4166031"/>
                <a:ext cx="78828" cy="63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E386F5C-C797-D532-4533-76232545764D}"/>
                </a:ext>
              </a:extLst>
            </p:cNvPr>
            <p:cNvSpPr txBox="1"/>
            <p:nvPr/>
          </p:nvSpPr>
          <p:spPr>
            <a:xfrm>
              <a:off x="1778877" y="2347483"/>
              <a:ext cx="6595183" cy="480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dirty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Class           </a:t>
              </a:r>
              <a:r>
                <a:rPr lang="en-US" sz="4400" dirty="0" smtClean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 4</a:t>
              </a:r>
              <a:endParaRPr lang="en-US" sz="4400" dirty="0">
                <a:solidFill>
                  <a:prstClr val="black"/>
                </a:solidFill>
                <a:latin typeface="Nikosh"/>
                <a:cs typeface="Kalpurush" panose="02000600000000000000" pitchFamily="2" charset="0"/>
              </a:endParaRPr>
            </a:p>
            <a:p>
              <a:pPr lvl="0">
                <a:defRPr/>
              </a:pPr>
              <a:r>
                <a:rPr lang="en-US" sz="4400" dirty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Subject        English</a:t>
              </a:r>
            </a:p>
            <a:p>
              <a:pPr lvl="0">
                <a:defRPr/>
              </a:pPr>
              <a:r>
                <a:rPr lang="en-US" sz="4400" dirty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Unit              03</a:t>
              </a:r>
            </a:p>
            <a:p>
              <a:pPr lvl="0">
                <a:defRPr/>
              </a:pPr>
              <a:r>
                <a:rPr lang="en-US" sz="4400" dirty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Lesson         </a:t>
              </a:r>
              <a:r>
                <a:rPr lang="en-US" sz="4400" dirty="0" smtClean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1.1,2.1</a:t>
              </a:r>
              <a:endParaRPr lang="en-US" sz="4400" dirty="0">
                <a:solidFill>
                  <a:prstClr val="black"/>
                </a:solidFill>
                <a:latin typeface="Nikosh"/>
                <a:cs typeface="Kalpurush" panose="02000600000000000000" pitchFamily="2" charset="0"/>
              </a:endParaRPr>
            </a:p>
            <a:p>
              <a:pPr lvl="0">
                <a:defRPr/>
              </a:pPr>
              <a:r>
                <a:rPr lang="en-US" sz="4400" dirty="0">
                  <a:solidFill>
                    <a:prstClr val="black"/>
                  </a:solidFill>
                  <a:latin typeface="Nikosh"/>
                  <a:cs typeface="Kalpurush" panose="02000600000000000000" pitchFamily="2" charset="0"/>
                </a:rPr>
                <a:t>Lesson title  My School 			   Assembly</a:t>
              </a:r>
              <a:r>
                <a:rPr lang="en-US" sz="4400" dirty="0"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51CAB87-D852-5637-4804-AE813FFA0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" b="99563" l="4571" r="89905">
                        <a14:foregroundMark x1="13905" y1="66011" x2="13905" y2="66011"/>
                        <a14:foregroundMark x1="22095" y1="62077" x2="22095" y2="62077"/>
                        <a14:foregroundMark x1="23429" y1="64262" x2="23429" y2="64262"/>
                        <a14:foregroundMark x1="22476" y1="48852" x2="22476" y2="48852"/>
                        <a14:foregroundMark x1="55048" y1="40656" x2="55048" y2="40656"/>
                        <a14:foregroundMark x1="54476" y1="42951" x2="54476" y2="42951"/>
                        <a14:foregroundMark x1="53143" y1="45792" x2="53143" y2="45792"/>
                        <a14:foregroundMark x1="51429" y1="47541" x2="51429" y2="47541"/>
                        <a14:foregroundMark x1="48000" y1="49071" x2="48000" y2="49071"/>
                        <a14:foregroundMark x1="46095" y1="49727" x2="46095" y2="49727"/>
                        <a14:foregroundMark x1="66286" y1="42732" x2="66286" y2="42732"/>
                        <a14:foregroundMark x1="66857" y1="42514" x2="66857" y2="42514"/>
                        <a14:foregroundMark x1="67810" y1="43934" x2="67810" y2="43934"/>
                        <a14:foregroundMark x1="68571" y1="45137" x2="68571" y2="45137"/>
                        <a14:foregroundMark x1="68571" y1="46448" x2="68571" y2="46448"/>
                        <a14:foregroundMark x1="16762" y1="18142" x2="16762" y2="18142"/>
                        <a14:foregroundMark x1="16000" y1="17486" x2="16000" y2="17486"/>
                        <a14:foregroundMark x1="16000" y1="16612" x2="16000" y2="16612"/>
                        <a14:foregroundMark x1="16000" y1="15738" x2="16000" y2="15738"/>
                        <a14:foregroundMark x1="16381" y1="14863" x2="16381" y2="14863"/>
                        <a14:foregroundMark x1="16952" y1="14536" x2="16952" y2="14536"/>
                        <a14:foregroundMark x1="17524" y1="13989" x2="17524" y2="13989"/>
                        <a14:foregroundMark x1="18286" y1="13661" x2="18286" y2="13661"/>
                        <a14:foregroundMark x1="19048" y1="13115" x2="19048" y2="13115"/>
                        <a14:foregroundMark x1="19619" y1="13661" x2="19619" y2="13661"/>
                        <a14:foregroundMark x1="20190" y1="13552" x2="20190" y2="13552"/>
                        <a14:foregroundMark x1="20952" y1="13880" x2="20952" y2="13880"/>
                        <a14:foregroundMark x1="21333" y1="14317" x2="21333" y2="14317"/>
                        <a14:foregroundMark x1="21905" y1="15191" x2="21905" y2="15191"/>
                        <a14:foregroundMark x1="21714" y1="16284" x2="21714" y2="16284"/>
                        <a14:foregroundMark x1="21905" y1="16721" x2="21905" y2="16721"/>
                        <a14:foregroundMark x1="21524" y1="17486" x2="21524" y2="17486"/>
                        <a14:foregroundMark x1="21143" y1="17268" x2="21143" y2="17268"/>
                        <a14:foregroundMark x1="17333" y1="18798" x2="17333" y2="18798"/>
                        <a14:foregroundMark x1="17524" y1="19016" x2="17524" y2="19016"/>
                        <a14:foregroundMark x1="17905" y1="19672" x2="17905" y2="19672"/>
                        <a14:foregroundMark x1="18095" y1="20219" x2="18095" y2="20219"/>
                        <a14:foregroundMark x1="24571" y1="22514" x2="24571" y2="22514"/>
                        <a14:foregroundMark x1="25524" y1="22514" x2="25524" y2="22514"/>
                        <a14:foregroundMark x1="23810" y1="22404" x2="23810" y2="22404"/>
                        <a14:foregroundMark x1="23238" y1="22514" x2="23238" y2="22514"/>
                        <a14:foregroundMark x1="22476" y1="22514" x2="22476" y2="22514"/>
                        <a14:foregroundMark x1="21524" y1="22514" x2="21524" y2="22514"/>
                        <a14:foregroundMark x1="20952" y1="22186" x2="20952" y2="22186"/>
                        <a14:foregroundMark x1="20381" y1="22186" x2="20381" y2="22186"/>
                        <a14:foregroundMark x1="19810" y1="21858" x2="19810" y2="21858"/>
                        <a14:foregroundMark x1="19429" y1="21749" x2="19429" y2="21749"/>
                        <a14:foregroundMark x1="19048" y1="21202" x2="19048" y2="21202"/>
                        <a14:foregroundMark x1="18476" y1="20984" x2="18476" y2="20984"/>
                        <a14:foregroundMark x1="24952" y1="23934" x2="24952" y2="23934"/>
                        <a14:foregroundMark x1="24000" y1="24153" x2="24000" y2="24153"/>
                        <a14:foregroundMark x1="23429" y1="24481" x2="23429" y2="24481"/>
                        <a14:foregroundMark x1="23048" y1="24481" x2="23048" y2="24481"/>
                        <a14:foregroundMark x1="22667" y1="24262" x2="22667" y2="24262"/>
                        <a14:foregroundMark x1="22095" y1="25137" x2="22095" y2="25137"/>
                        <a14:foregroundMark x1="21143" y1="25137" x2="21143" y2="25137"/>
                        <a14:foregroundMark x1="20381" y1="25683" x2="20381" y2="25683"/>
                        <a14:foregroundMark x1="19619" y1="25683" x2="19619" y2="25683"/>
                        <a14:foregroundMark x1="18667" y1="26011" x2="18667" y2="26011"/>
                        <a14:foregroundMark x1="17905" y1="25792" x2="17905" y2="25792"/>
                        <a14:foregroundMark x1="16952" y1="26011" x2="16952" y2="26011"/>
                        <a14:foregroundMark x1="15810" y1="26011" x2="15810" y2="26011"/>
                        <a14:foregroundMark x1="15048" y1="26339" x2="15048" y2="26339"/>
                        <a14:foregroundMark x1="14286" y1="26120" x2="14286" y2="26120"/>
                        <a14:foregroundMark x1="13905" y1="25464" x2="13905" y2="25464"/>
                        <a14:foregroundMark x1="14667" y1="24809" x2="14667" y2="24809"/>
                        <a14:foregroundMark x1="13905" y1="24809" x2="13905" y2="24809"/>
                        <a14:foregroundMark x1="15429" y1="23934" x2="15429" y2="23934"/>
                        <a14:backgroundMark x1="18857" y1="16066" x2="18857" y2="16066"/>
                        <a14:backgroundMark x1="19429" y1="17486" x2="19429" y2="17486"/>
                        <a14:backgroundMark x1="17905" y1="16393" x2="17905" y2="16393"/>
                        <a14:backgroundMark x1="19810" y1="14754" x2="19810" y2="14754"/>
                        <a14:backgroundMark x1="20000" y1="18579" x2="20000" y2="18579"/>
                        <a14:backgroundMark x1="19048" y1="18798" x2="19048" y2="18798"/>
                        <a14:backgroundMark x1="20190" y1="19781" x2="20190" y2="19781"/>
                        <a14:backgroundMark x1="20381" y1="24262" x2="20381" y2="24262"/>
                        <a14:backgroundMark x1="21714" y1="23607" x2="21714" y2="23607"/>
                        <a14:backgroundMark x1="71619" y1="50383" x2="71619" y2="50383"/>
                        <a14:backgroundMark x1="16000" y1="24809" x2="16000" y2="24809"/>
                        <a14:backgroundMark x1="16762" y1="24918" x2="16762" y2="24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89">
            <a:off x="9101348" y="577377"/>
            <a:ext cx="3441486" cy="456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F1B4BAE-CB53-470B-B21A-CE6B365B215A}"/>
              </a:ext>
            </a:extLst>
          </p:cNvPr>
          <p:cNvSpPr txBox="1"/>
          <p:nvPr/>
        </p:nvSpPr>
        <p:spPr>
          <a:xfrm>
            <a:off x="2224217" y="6488668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19943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00E43A-865A-B8F1-931F-5DE41C82B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0"/>
            <a:ext cx="1220958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F5D1C-2AFA-E436-F051-6B47AFCF192A}"/>
              </a:ext>
            </a:extLst>
          </p:cNvPr>
          <p:cNvSpPr txBox="1"/>
          <p:nvPr/>
        </p:nvSpPr>
        <p:spPr>
          <a:xfrm>
            <a:off x="2521131" y="922131"/>
            <a:ext cx="612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Learning Outcomes: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2B0C822-4CE2-066B-D45A-2361441EEEC4}"/>
              </a:ext>
            </a:extLst>
          </p:cNvPr>
          <p:cNvGrpSpPr/>
          <p:nvPr/>
        </p:nvGrpSpPr>
        <p:grpSpPr>
          <a:xfrm>
            <a:off x="1503356" y="1908077"/>
            <a:ext cx="10044210" cy="3240129"/>
            <a:chOff x="1503356" y="1908077"/>
            <a:chExt cx="10044210" cy="32401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78C9E8F-54A5-9A11-63FE-3E5485F8D2AB}"/>
                </a:ext>
              </a:extLst>
            </p:cNvPr>
            <p:cNvSpPr txBox="1"/>
            <p:nvPr/>
          </p:nvSpPr>
          <p:spPr>
            <a:xfrm>
              <a:off x="1536928" y="1908077"/>
              <a:ext cx="8343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" panose="02000000000000000000" pitchFamily="2" charset="0"/>
                  <a:cs typeface="Nikosh" panose="02000000000000000000" pitchFamily="2" charset="0"/>
                </a:rPr>
                <a:t>Student will be able to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09F561B-FBE9-C05A-8DF3-E4594CD925E0}"/>
                </a:ext>
              </a:extLst>
            </p:cNvPr>
            <p:cNvSpPr txBox="1"/>
            <p:nvPr/>
          </p:nvSpPr>
          <p:spPr>
            <a:xfrm>
              <a:off x="1503356" y="2681756"/>
              <a:ext cx="93483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dirty="0">
                  <a:latin typeface="Nikosh"/>
                </a:rPr>
                <a:t>3.5.1 Describe familiar objects clearly and </a:t>
              </a:r>
              <a:r>
                <a:rPr lang="en-US" sz="3200" dirty="0" smtClean="0">
                  <a:latin typeface="Nikosh"/>
                </a:rPr>
                <a:t>	confidently.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Nikosh"/>
                <a:ea typeface="Nirmala UI" panose="020B0502040204020203" pitchFamily="34" charset="0"/>
                <a:cs typeface="Nikosh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29C0A41-52FF-281E-622D-C347B57B389B}"/>
                </a:ext>
              </a:extLst>
            </p:cNvPr>
            <p:cNvSpPr txBox="1"/>
            <p:nvPr/>
          </p:nvSpPr>
          <p:spPr>
            <a:xfrm>
              <a:off x="1536928" y="4009433"/>
              <a:ext cx="1001063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"/>
                </a:rPr>
                <a:t>4.2.1 Read aloud short and simple texts with proper</a:t>
              </a:r>
            </a:p>
            <a:p>
              <a:r>
                <a:rPr lang="en-US" sz="3200" dirty="0" smtClean="0">
                  <a:latin typeface="Nikosh"/>
                </a:rPr>
                <a:t>	stress </a:t>
              </a:r>
              <a:r>
                <a:rPr lang="en-US" sz="3200" dirty="0">
                  <a:latin typeface="Nikosh"/>
                </a:rPr>
                <a:t>and </a:t>
              </a:r>
              <a:r>
                <a:rPr lang="en-US" sz="3200" dirty="0" smtClean="0">
                  <a:latin typeface="Nikosh"/>
                </a:rPr>
                <a:t>intonation</a:t>
              </a:r>
              <a:r>
                <a:rPr lang="en-US" sz="3600" dirty="0">
                  <a:solidFill>
                    <a:srgbClr val="00B050"/>
                  </a:solidFill>
                  <a:latin typeface="Nikosh"/>
                  <a:ea typeface="Nirmala UI" panose="020B0502040204020203" pitchFamily="34" charset="0"/>
                  <a:cs typeface="Nirmala UI" panose="020B0502040204020203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F1B4BAE-CB53-470B-B21A-CE6B365B215A}"/>
              </a:ext>
            </a:extLst>
          </p:cNvPr>
          <p:cNvSpPr txBox="1"/>
          <p:nvPr/>
        </p:nvSpPr>
        <p:spPr>
          <a:xfrm>
            <a:off x="2172433" y="6488668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</p:spTree>
    <p:extLst>
      <p:ext uri="{BB962C8B-B14F-4D97-AF65-F5344CB8AC3E}">
        <p14:creationId xmlns:p14="http://schemas.microsoft.com/office/powerpoint/2010/main" val="2384275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6CBECCAA-E6EB-ABD6-4CF9-0D9789EA3AE0}"/>
              </a:ext>
            </a:extLst>
          </p:cNvPr>
          <p:cNvGrpSpPr/>
          <p:nvPr/>
        </p:nvGrpSpPr>
        <p:grpSpPr>
          <a:xfrm>
            <a:off x="0" y="-105752"/>
            <a:ext cx="12192000" cy="6858000"/>
            <a:chOff x="0" y="0"/>
            <a:chExt cx="12192000" cy="6858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838D7B37-CDCF-9DDF-0648-FFEED766E4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C364F81-86A1-A554-E8B7-2D126FF13FE8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3" name="Frame 152">
              <a:extLst>
                <a:ext uri="{FF2B5EF4-FFF2-40B4-BE49-F238E27FC236}">
                  <a16:creationId xmlns:a16="http://schemas.microsoft.com/office/drawing/2014/main" xmlns="" id="{6F00182D-18FC-6356-441E-3AA462A5ED77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C1C16F-24A7-0190-67B4-0DDDC8CB8D60}"/>
              </a:ext>
            </a:extLst>
          </p:cNvPr>
          <p:cNvSpPr txBox="1"/>
          <p:nvPr/>
        </p:nvSpPr>
        <p:spPr>
          <a:xfrm>
            <a:off x="940525" y="947949"/>
            <a:ext cx="102674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  <a:defRPr/>
            </a:pPr>
            <a:r>
              <a:rPr lang="en-US" sz="4800" b="1" u="sng" dirty="0">
                <a:blipFill>
                  <a:blip r:embed="rId5"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Let’s enjoy a warm up song.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1B4BAE-CB53-470B-B21A-CE6B365B215A}"/>
              </a:ext>
            </a:extLst>
          </p:cNvPr>
          <p:cNvSpPr txBox="1"/>
          <p:nvPr/>
        </p:nvSpPr>
        <p:spPr>
          <a:xfrm>
            <a:off x="2436667" y="6482953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6532" y="2033818"/>
            <a:ext cx="6096000" cy="33055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3600" dirty="0">
                <a:solidFill>
                  <a:srgbClr val="424242"/>
                </a:solidFill>
                <a:latin typeface="Nikosh"/>
              </a:rPr>
              <a:t>Good morning!</a:t>
            </a:r>
          </a:p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3600" dirty="0">
                <a:solidFill>
                  <a:srgbClr val="424242"/>
                </a:solidFill>
                <a:latin typeface="Nikosh"/>
              </a:rPr>
              <a:t>Good morning!</a:t>
            </a:r>
          </a:p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3600" dirty="0">
                <a:solidFill>
                  <a:srgbClr val="424242"/>
                </a:solidFill>
                <a:latin typeface="Nikosh"/>
              </a:rPr>
              <a:t>How are you today?</a:t>
            </a:r>
          </a:p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3600" dirty="0">
                <a:solidFill>
                  <a:srgbClr val="424242"/>
                </a:solidFill>
                <a:latin typeface="Nikosh"/>
              </a:rPr>
              <a:t>I'm fine, I'm fine.</a:t>
            </a:r>
          </a:p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3600" dirty="0">
                <a:solidFill>
                  <a:srgbClr val="424242"/>
                </a:solidFill>
                <a:latin typeface="Nikosh"/>
              </a:rPr>
              <a:t>I wish you a good day.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7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6CBECCAA-E6EB-ABD6-4CF9-0D9789EA3AE0}"/>
              </a:ext>
            </a:extLst>
          </p:cNvPr>
          <p:cNvGrpSpPr/>
          <p:nvPr/>
        </p:nvGrpSpPr>
        <p:grpSpPr>
          <a:xfrm>
            <a:off x="0" y="-105752"/>
            <a:ext cx="12192000" cy="6858000"/>
            <a:chOff x="0" y="0"/>
            <a:chExt cx="12192000" cy="6858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838D7B37-CDCF-9DDF-0648-FFEED766E4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C364F81-86A1-A554-E8B7-2D126FF13FE8}"/>
                </a:ext>
              </a:extLst>
            </p:cNvPr>
            <p:cNvSpPr/>
            <p:nvPr/>
          </p:nvSpPr>
          <p:spPr>
            <a:xfrm>
              <a:off x="459827" y="406495"/>
              <a:ext cx="11272345" cy="598194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3" name="Frame 152">
              <a:extLst>
                <a:ext uri="{FF2B5EF4-FFF2-40B4-BE49-F238E27FC236}">
                  <a16:creationId xmlns:a16="http://schemas.microsoft.com/office/drawing/2014/main" xmlns="" id="{6F00182D-18FC-6356-441E-3AA462A5ED77}"/>
                </a:ext>
              </a:extLst>
            </p:cNvPr>
            <p:cNvSpPr/>
            <p:nvPr/>
          </p:nvSpPr>
          <p:spPr>
            <a:xfrm>
              <a:off x="459827" y="418852"/>
              <a:ext cx="11272344" cy="5957234"/>
            </a:xfrm>
            <a:prstGeom prst="frame">
              <a:avLst>
                <a:gd name="adj1" fmla="val 7796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C1C16F-24A7-0190-67B4-0DDDC8CB8D60}"/>
              </a:ext>
            </a:extLst>
          </p:cNvPr>
          <p:cNvSpPr txBox="1"/>
          <p:nvPr/>
        </p:nvSpPr>
        <p:spPr>
          <a:xfrm>
            <a:off x="940525" y="947949"/>
            <a:ext cx="102674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  <a:defRPr/>
            </a:pPr>
            <a:r>
              <a:rPr lang="en-US" sz="4800" b="1" u="sng" dirty="0">
                <a:blipFill>
                  <a:blip r:embed="rId5"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Review of the prior knowledge: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1B4BAE-CB53-470B-B21A-CE6B365B215A}"/>
              </a:ext>
            </a:extLst>
          </p:cNvPr>
          <p:cNvSpPr txBox="1"/>
          <p:nvPr/>
        </p:nvSpPr>
        <p:spPr>
          <a:xfrm>
            <a:off x="2436667" y="6482953"/>
            <a:ext cx="72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525" y="1778944"/>
            <a:ext cx="102674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Good Morning students!</a:t>
            </a:r>
          </a:p>
          <a:p>
            <a:pPr marL="571500" lvl="0" indent="-571500">
              <a:buFont typeface="Wingdings" pitchFamily="2" charset="2"/>
              <a:buChar char="q"/>
            </a:pPr>
            <a:r>
              <a:rPr lang="en-US" sz="44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Can </a:t>
            </a:r>
            <a:r>
              <a:rPr lang="en-US" sz="44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you say why we all gather in the school field before starting our </a:t>
            </a:r>
            <a:r>
              <a:rPr lang="en-US" sz="44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classes?</a:t>
            </a:r>
          </a:p>
          <a:p>
            <a:pPr marL="571500" lvl="0" indent="-571500">
              <a:buFont typeface="Wingdings" pitchFamily="2" charset="2"/>
              <a:buChar char="q"/>
            </a:pPr>
            <a:r>
              <a:rPr lang="en-US" sz="44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What do </a:t>
            </a:r>
            <a:r>
              <a:rPr lang="en-US" sz="4400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you do in </a:t>
            </a:r>
            <a:r>
              <a:rPr lang="en-US" sz="4400" dirty="0" smtClean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your assembly?</a:t>
            </a:r>
            <a:endParaRPr lang="en-US" sz="4400" dirty="0">
              <a:solidFill>
                <a:prstClr val="black"/>
              </a:solidFill>
              <a:latin typeface="Nikosh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8827" y="0"/>
            <a:ext cx="48682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"/>
                <a:ea typeface="+mj-ea"/>
                <a:cs typeface="+mj-cs"/>
              </a:rPr>
              <a:t>Look at the pictures.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4" y="707886"/>
            <a:ext cx="4413162" cy="489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50" y="1519707"/>
            <a:ext cx="4625367" cy="471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71439" y="6499419"/>
            <a:ext cx="7598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  <a:endParaRPr lang="en-US" b="1" u="sng" dirty="0">
              <a:solidFill>
                <a:prstClr val="black"/>
              </a:solidFill>
              <a:latin typeface="Nikos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8827" y="0"/>
            <a:ext cx="48682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"/>
              </a:rPr>
              <a:t>Look at the pictures.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6" y="792199"/>
            <a:ext cx="4619224" cy="495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6" y="1197735"/>
            <a:ext cx="4417454" cy="488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63651" y="6488668"/>
            <a:ext cx="6980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Mohammed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Saiful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Alam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Rasel</a:t>
            </a:r>
            <a:r>
              <a:rPr lang="en-US" b="1" u="sng" dirty="0">
                <a:solidFill>
                  <a:prstClr val="black"/>
                </a:solidFill>
                <a:latin typeface="Nikosh"/>
                <a:cs typeface="Times New Roman" panose="02020603050405020304" pitchFamily="18" charset="0"/>
              </a:rPr>
              <a:t>(Assistant teacher)01916109473</a:t>
            </a:r>
            <a:endParaRPr lang="en-US" b="1" u="sng" dirty="0">
              <a:solidFill>
                <a:prstClr val="black"/>
              </a:solidFill>
              <a:latin typeface="Nikos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4|2.5|2.4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4|2.5|2.4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4|2.5|2.4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567</Words>
  <Application>Microsoft Office PowerPoint</Application>
  <PresentationFormat>Custom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pictures.</vt:lpstr>
      <vt:lpstr>Look at the pictures.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83</cp:revision>
  <dcterms:created xsi:type="dcterms:W3CDTF">2026-05-22T08:21:06Z</dcterms:created>
  <dcterms:modified xsi:type="dcterms:W3CDTF">2026-05-23T14:09:33Z</dcterms:modified>
</cp:coreProperties>
</file>