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3"/>
  </p:notesMasterIdLst>
  <p:sldIdLst>
    <p:sldId id="273" r:id="rId2"/>
    <p:sldId id="286" r:id="rId3"/>
    <p:sldId id="259" r:id="rId4"/>
    <p:sldId id="262" r:id="rId5"/>
    <p:sldId id="263" r:id="rId6"/>
    <p:sldId id="264" r:id="rId7"/>
    <p:sldId id="260" r:id="rId8"/>
    <p:sldId id="271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4" r:id="rId17"/>
    <p:sldId id="275" r:id="rId18"/>
    <p:sldId id="278" r:id="rId19"/>
    <p:sldId id="279" r:id="rId20"/>
    <p:sldId id="280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C3312-DB0E-4964-907A-E64B18D7E717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6DBC-5489-497E-A81C-84F1E3136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6DBC-5489-497E-A81C-84F1E3136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6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34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18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4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9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692F-48CD-405D-8B3A-AD6A3BC1BFC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9005F-ED58-4811-A4A9-D9EF5CE74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7B867D-7B0A-F37A-4FCB-B6D1401AF156}"/>
              </a:ext>
            </a:extLst>
          </p:cNvPr>
          <p:cNvGrpSpPr/>
          <p:nvPr/>
        </p:nvGrpSpPr>
        <p:grpSpPr>
          <a:xfrm>
            <a:off x="454855" y="0"/>
            <a:ext cx="11535508" cy="6594230"/>
            <a:chOff x="454855" y="527539"/>
            <a:chExt cx="11535508" cy="6594230"/>
          </a:xfrm>
        </p:grpSpPr>
        <p:pic>
          <p:nvPicPr>
            <p:cNvPr id="4" name="Picture 3" descr="A bouquet of yellow roses&#10;&#10;Description automatically generated">
              <a:extLst>
                <a:ext uri="{FF2B5EF4-FFF2-40B4-BE49-F238E27FC236}">
                  <a16:creationId xmlns:a16="http://schemas.microsoft.com/office/drawing/2014/main" id="{3FAA83FB-89B7-E186-48EF-71F2B92C1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5" y="791308"/>
              <a:ext cx="11535508" cy="633046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4CE038-2A17-DF92-DDF7-4E4AE1F72CF2}"/>
                </a:ext>
              </a:extLst>
            </p:cNvPr>
            <p:cNvSpPr txBox="1"/>
            <p:nvPr/>
          </p:nvSpPr>
          <p:spPr>
            <a:xfrm>
              <a:off x="764296" y="527539"/>
              <a:ext cx="32838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99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ame flower, plant, outdoor, petal&#10;&#10;Description automatically generated">
            <a:extLst>
              <a:ext uri="{FF2B5EF4-FFF2-40B4-BE49-F238E27FC236}">
                <a16:creationId xmlns:a16="http://schemas.microsoft.com/office/drawing/2014/main" id="{ED8D8F96-BFBF-16C1-F7D2-6AB1C0E2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4" y="858129"/>
            <a:ext cx="5212303" cy="3942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5DB73-B03A-D69E-A4CD-9494ABD1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9655"/>
            <a:ext cx="5397835" cy="4040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15E74-FE1F-E265-B579-488B2F90DFA3}"/>
              </a:ext>
            </a:extLst>
          </p:cNvPr>
          <p:cNvSpPr txBox="1"/>
          <p:nvPr/>
        </p:nvSpPr>
        <p:spPr>
          <a:xfrm>
            <a:off x="4811151" y="5003205"/>
            <a:ext cx="236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58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tree, sky, bird&#10;&#10;Description automatically generated">
            <a:extLst>
              <a:ext uri="{FF2B5EF4-FFF2-40B4-BE49-F238E27FC236}">
                <a16:creationId xmlns:a16="http://schemas.microsoft.com/office/drawing/2014/main" id="{5BAE10DE-5F60-1054-01E1-C791E1D45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406067"/>
            <a:ext cx="10902461" cy="47849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E62BD7-1EB6-C371-D1BF-2F67E3EB08E5}"/>
              </a:ext>
            </a:extLst>
          </p:cNvPr>
          <p:cNvSpPr txBox="1"/>
          <p:nvPr/>
        </p:nvSpPr>
        <p:spPr>
          <a:xfrm>
            <a:off x="1083212" y="5528603"/>
            <a:ext cx="965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77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এলো ঝরা পাতার দিন">
            <a:extLst>
              <a:ext uri="{FF2B5EF4-FFF2-40B4-BE49-F238E27FC236}">
                <a16:creationId xmlns:a16="http://schemas.microsoft.com/office/drawing/2014/main" id="{347D9EC4-B323-F90C-A3F2-666E78CB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3" y="397704"/>
            <a:ext cx="11071273" cy="5018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C2077-ACEA-4672-5788-0206B3C0F521}"/>
              </a:ext>
            </a:extLst>
          </p:cNvPr>
          <p:cNvSpPr txBox="1"/>
          <p:nvPr/>
        </p:nvSpPr>
        <p:spPr>
          <a:xfrm>
            <a:off x="1402166" y="5790344"/>
            <a:ext cx="9630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গজিয়েছে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90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on a branch with orange flowers&#10;&#10;Description automatically generated with low confidence">
            <a:extLst>
              <a:ext uri="{FF2B5EF4-FFF2-40B4-BE49-F238E27FC236}">
                <a16:creationId xmlns:a16="http://schemas.microsoft.com/office/drawing/2014/main" id="{2292D524-E1DA-3554-0F4A-05AE4AB19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 b="1033"/>
          <a:stretch/>
        </p:blipFill>
        <p:spPr>
          <a:xfrm>
            <a:off x="1120879" y="287510"/>
            <a:ext cx="9969908" cy="5213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C33D74-A07B-E4B9-BE56-C0ED5E4FF6DC}"/>
              </a:ext>
            </a:extLst>
          </p:cNvPr>
          <p:cNvSpPr txBox="1"/>
          <p:nvPr/>
        </p:nvSpPr>
        <p:spPr>
          <a:xfrm>
            <a:off x="2905432" y="5501148"/>
            <a:ext cx="8952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12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62723D7A-9D60-62D0-8701-76BDCCFCF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4" y="1473478"/>
            <a:ext cx="10856981" cy="42917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B13868-074F-4EFC-6B98-21AE22DE034D}"/>
              </a:ext>
            </a:extLst>
          </p:cNvPr>
          <p:cNvSpPr/>
          <p:nvPr/>
        </p:nvSpPr>
        <p:spPr>
          <a:xfrm>
            <a:off x="2790092" y="168812"/>
            <a:ext cx="6611815" cy="11535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6A8F8-4521-B579-2414-1507D90DE9FE}"/>
              </a:ext>
            </a:extLst>
          </p:cNvPr>
          <p:cNvSpPr txBox="1"/>
          <p:nvPr/>
        </p:nvSpPr>
        <p:spPr>
          <a:xfrm>
            <a:off x="2630658" y="5916374"/>
            <a:ext cx="4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100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C10F8D-5791-CDA7-35CF-FF52B980B910}"/>
              </a:ext>
            </a:extLst>
          </p:cNvPr>
          <p:cNvSpPr txBox="1"/>
          <p:nvPr/>
        </p:nvSpPr>
        <p:spPr>
          <a:xfrm>
            <a:off x="2222695" y="1547446"/>
            <a:ext cx="7287065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২১ তারিখ।১৯৫২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মাস।কোনো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পড়ছে।কিছু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গজিয়েছে।পলাশ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22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E33BBB92-3374-80B2-0B2F-01EC1BCB9715}"/>
              </a:ext>
            </a:extLst>
          </p:cNvPr>
          <p:cNvSpPr/>
          <p:nvPr/>
        </p:nvSpPr>
        <p:spPr>
          <a:xfrm>
            <a:off x="3029244" y="42202"/>
            <a:ext cx="5430129" cy="1856935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53A00-8337-C10B-F6E7-DD0F94FA31F1}"/>
              </a:ext>
            </a:extLst>
          </p:cNvPr>
          <p:cNvSpPr/>
          <p:nvPr/>
        </p:nvSpPr>
        <p:spPr>
          <a:xfrm>
            <a:off x="865161" y="2186354"/>
            <a:ext cx="2672863" cy="166819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গজিয়েছে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8D6E9-90A6-88DF-F67B-99FE5C1F4CEF}"/>
              </a:ext>
            </a:extLst>
          </p:cNvPr>
          <p:cNvSpPr/>
          <p:nvPr/>
        </p:nvSpPr>
        <p:spPr>
          <a:xfrm>
            <a:off x="6417211" y="2222695"/>
            <a:ext cx="4752537" cy="16318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নতুন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করে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জন্ম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হয়েছে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08CD7-4009-2378-6F8B-667E28A9919F}"/>
              </a:ext>
            </a:extLst>
          </p:cNvPr>
          <p:cNvSpPr/>
          <p:nvPr/>
        </p:nvSpPr>
        <p:spPr>
          <a:xfrm>
            <a:off x="710417" y="4438358"/>
            <a:ext cx="2827607" cy="12801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BF81D2-D48B-BE94-F614-FBCACF22E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outdoor, tree, sky, bird&#10;&#10;Description automatically generated">
            <a:extLst>
              <a:ext uri="{FF2B5EF4-FFF2-40B4-BE49-F238E27FC236}">
                <a16:creationId xmlns:a16="http://schemas.microsoft.com/office/drawing/2014/main" id="{013B999D-6510-4BB3-4C93-BE4F5051FB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35" y="4438358"/>
            <a:ext cx="2084365" cy="1392702"/>
          </a:xfrm>
          <a:prstGeom prst="rect">
            <a:avLst/>
          </a:prstGeom>
        </p:spPr>
      </p:pic>
      <p:pic>
        <p:nvPicPr>
          <p:cNvPr id="4104" name="Picture 8" descr="1,108,959 Tree Growth Stock Photos - Free &amp; Royalty-Free Stock Photos from  Dreamstime">
            <a:extLst>
              <a:ext uri="{FF2B5EF4-FFF2-40B4-BE49-F238E27FC236}">
                <a16:creationId xmlns:a16="http://schemas.microsoft.com/office/drawing/2014/main" id="{AE9075C4-B33C-04B4-9BED-37E48B00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35" y="2222696"/>
            <a:ext cx="2236765" cy="16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C448AC-C8F8-896E-F9BA-1A7B0505348D}"/>
              </a:ext>
            </a:extLst>
          </p:cNvPr>
          <p:cNvSpPr/>
          <p:nvPr/>
        </p:nvSpPr>
        <p:spPr>
          <a:xfrm>
            <a:off x="6182750" y="4438358"/>
            <a:ext cx="5298833" cy="139270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21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87A5F-C94A-3EE0-25FF-BAA45325EF91}"/>
              </a:ext>
            </a:extLst>
          </p:cNvPr>
          <p:cNvSpPr txBox="1"/>
          <p:nvPr/>
        </p:nvSpPr>
        <p:spPr>
          <a:xfrm>
            <a:off x="952683" y="184315"/>
            <a:ext cx="8349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A852B54-53C8-8277-CCBF-CCEE2D94DD24}"/>
              </a:ext>
            </a:extLst>
          </p:cNvPr>
          <p:cNvSpPr/>
          <p:nvPr/>
        </p:nvSpPr>
        <p:spPr>
          <a:xfrm>
            <a:off x="2729133" y="953756"/>
            <a:ext cx="7524140" cy="1168383"/>
          </a:xfrm>
          <a:prstGeom prst="leftRightArrow">
            <a:avLst>
              <a:gd name="adj1" fmla="val 50000"/>
              <a:gd name="adj2" fmla="val 4467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ব্রু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       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ল্গু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90CD6-B071-8DA6-152D-A1DD2A75C5B3}"/>
              </a:ext>
            </a:extLst>
          </p:cNvPr>
          <p:cNvSpPr/>
          <p:nvPr/>
        </p:nvSpPr>
        <p:spPr>
          <a:xfrm>
            <a:off x="2675823" y="2344417"/>
            <a:ext cx="7524140" cy="6087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2DAF3-25C2-0921-2D03-EE7E9235C066}"/>
              </a:ext>
            </a:extLst>
          </p:cNvPr>
          <p:cNvSpPr/>
          <p:nvPr/>
        </p:nvSpPr>
        <p:spPr>
          <a:xfrm>
            <a:off x="1519080" y="3429000"/>
            <a:ext cx="2313486" cy="9267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0C92D-30BC-EF0F-6B61-25B854F8B0E3}"/>
              </a:ext>
            </a:extLst>
          </p:cNvPr>
          <p:cNvSpPr/>
          <p:nvPr/>
        </p:nvSpPr>
        <p:spPr>
          <a:xfrm>
            <a:off x="4785706" y="3429000"/>
            <a:ext cx="2313484" cy="7694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ব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3B391-FA94-42A3-31A5-8D14F5B317AB}"/>
              </a:ext>
            </a:extLst>
          </p:cNvPr>
          <p:cNvSpPr/>
          <p:nvPr/>
        </p:nvSpPr>
        <p:spPr>
          <a:xfrm>
            <a:off x="8029805" y="3429000"/>
            <a:ext cx="2313484" cy="8300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70784-25B9-3B7A-DE65-1789D69D1CF4}"/>
              </a:ext>
            </a:extLst>
          </p:cNvPr>
          <p:cNvSpPr/>
          <p:nvPr/>
        </p:nvSpPr>
        <p:spPr>
          <a:xfrm>
            <a:off x="1688123" y="5233182"/>
            <a:ext cx="2313486" cy="105507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ল্গ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E7725-338F-5104-1E45-D00EA047A4C0}"/>
              </a:ext>
            </a:extLst>
          </p:cNvPr>
          <p:cNvSpPr/>
          <p:nvPr/>
        </p:nvSpPr>
        <p:spPr>
          <a:xfrm>
            <a:off x="4785706" y="5233182"/>
            <a:ext cx="2023057" cy="105507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16AD3-9247-8EFE-B338-E65FB7B30740}"/>
              </a:ext>
            </a:extLst>
          </p:cNvPr>
          <p:cNvSpPr/>
          <p:nvPr/>
        </p:nvSpPr>
        <p:spPr>
          <a:xfrm>
            <a:off x="7606928" y="5233182"/>
            <a:ext cx="2313484" cy="105507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10712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706AA532-188B-11B9-BB9B-4041CDE1521C}"/>
              </a:ext>
            </a:extLst>
          </p:cNvPr>
          <p:cNvSpPr/>
          <p:nvPr/>
        </p:nvSpPr>
        <p:spPr>
          <a:xfrm>
            <a:off x="2996418" y="126609"/>
            <a:ext cx="5838092" cy="2813539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22B3-5EF9-32E1-DBFF-AA0F0C3508BA}"/>
              </a:ext>
            </a:extLst>
          </p:cNvPr>
          <p:cNvSpPr txBox="1"/>
          <p:nvPr/>
        </p:nvSpPr>
        <p:spPr>
          <a:xfrm>
            <a:off x="2504050" y="4065563"/>
            <a:ext cx="679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পড়বে,সঠিকভাবে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জনপড়বে,সঠিকভাবে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10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944649-5B76-24C4-1907-FB027AE6CFAE}"/>
              </a:ext>
            </a:extLst>
          </p:cNvPr>
          <p:cNvSpPr/>
          <p:nvPr/>
        </p:nvSpPr>
        <p:spPr>
          <a:xfrm>
            <a:off x="3446585" y="140677"/>
            <a:ext cx="5050301" cy="180066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75E1A11D-F4B4-D7E0-02E5-58A1ACAE9042}"/>
              </a:ext>
            </a:extLst>
          </p:cNvPr>
          <p:cNvSpPr/>
          <p:nvPr/>
        </p:nvSpPr>
        <p:spPr>
          <a:xfrm>
            <a:off x="1854590" y="2140125"/>
            <a:ext cx="8482819" cy="4313684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১।ভাষা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২।ভাষা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৩।ফেব্রুয়ারীওফাল্গুন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5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15969-4E51-9ECF-A76F-1EC797A2A492}"/>
              </a:ext>
            </a:extLst>
          </p:cNvPr>
          <p:cNvSpPr txBox="1"/>
          <p:nvPr/>
        </p:nvSpPr>
        <p:spPr>
          <a:xfrm>
            <a:off x="5586436" y="2379588"/>
            <a:ext cx="3777685" cy="2554545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ফাতেহা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নোয়াগাঁও-২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নবীগঞ্জ-হবিগঞ্জ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073E0-9563-1774-8632-F0A566C36317}"/>
              </a:ext>
            </a:extLst>
          </p:cNvPr>
          <p:cNvGrpSpPr/>
          <p:nvPr/>
        </p:nvGrpSpPr>
        <p:grpSpPr>
          <a:xfrm>
            <a:off x="4919010" y="2387370"/>
            <a:ext cx="255170" cy="2571698"/>
            <a:chOff x="6086954" y="2034574"/>
            <a:chExt cx="340226" cy="3428930"/>
          </a:xfrm>
        </p:grpSpPr>
        <p:sp>
          <p:nvSpPr>
            <p:cNvPr id="9" name="Arrow: Up-Down 8">
              <a:extLst>
                <a:ext uri="{FF2B5EF4-FFF2-40B4-BE49-F238E27FC236}">
                  <a16:creationId xmlns:a16="http://schemas.microsoft.com/office/drawing/2014/main" id="{C05D1002-02AD-454D-BEF0-08CDC973AB54}"/>
                </a:ext>
              </a:extLst>
            </p:cNvPr>
            <p:cNvSpPr/>
            <p:nvPr/>
          </p:nvSpPr>
          <p:spPr>
            <a:xfrm flipH="1">
              <a:off x="6174022" y="2034574"/>
              <a:ext cx="115932" cy="3428930"/>
            </a:xfrm>
            <a:prstGeom prst="upDownArrow">
              <a:avLst/>
            </a:prstGeom>
            <a:solidFill>
              <a:sysClr val="windowText" lastClr="000000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7A7E9746-2A40-3C2D-F7D2-25C2A5EF384A}"/>
                </a:ext>
              </a:extLst>
            </p:cNvPr>
            <p:cNvSpPr/>
            <p:nvPr/>
          </p:nvSpPr>
          <p:spPr>
            <a:xfrm flipH="1">
              <a:off x="6086954" y="2388443"/>
              <a:ext cx="57966" cy="2677572"/>
            </a:xfrm>
            <a:prstGeom prst="upDownArrow">
              <a:avLst/>
            </a:prstGeom>
            <a:solidFill>
              <a:srgbClr val="00B050"/>
            </a:solidFill>
            <a:ln w="15875" cap="rnd" cmpd="sng" algn="ctr">
              <a:solidFill>
                <a:srgbClr val="A5301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4088A7-5078-01D2-C166-CE7679AD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308772" y="2388839"/>
              <a:ext cx="118408" cy="27056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509277F-1582-CF48-7733-8887B9647083}"/>
              </a:ext>
            </a:extLst>
          </p:cNvPr>
          <p:cNvGrpSpPr/>
          <p:nvPr/>
        </p:nvGrpSpPr>
        <p:grpSpPr>
          <a:xfrm>
            <a:off x="3666056" y="504624"/>
            <a:ext cx="3412583" cy="773575"/>
            <a:chOff x="4300358" y="542703"/>
            <a:chExt cx="4550110" cy="103143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Scroll: Horizontal 6">
              <a:extLst>
                <a:ext uri="{FF2B5EF4-FFF2-40B4-BE49-F238E27FC236}">
                  <a16:creationId xmlns:a16="http://schemas.microsoft.com/office/drawing/2014/main" id="{2486A6EF-A166-5D27-5694-1E20F94F183C}"/>
                </a:ext>
              </a:extLst>
            </p:cNvPr>
            <p:cNvSpPr/>
            <p:nvPr/>
          </p:nvSpPr>
          <p:spPr>
            <a:xfrm>
              <a:off x="4300358" y="542703"/>
              <a:ext cx="4134206" cy="1031433"/>
            </a:xfrm>
            <a:prstGeom prst="horizontalScroll">
              <a:avLst/>
            </a:prstGeom>
            <a:solidFill>
              <a:srgbClr val="2E5369">
                <a:lumMod val="60000"/>
                <a:lumOff val="40000"/>
              </a:srgbClr>
            </a:solidFill>
            <a:ln w="2857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08AF77-89F0-BE76-4A17-E06595B8BA80}"/>
                </a:ext>
              </a:extLst>
            </p:cNvPr>
            <p:cNvSpPr txBox="1"/>
            <p:nvPr/>
          </p:nvSpPr>
          <p:spPr>
            <a:xfrm>
              <a:off x="4902137" y="686071"/>
              <a:ext cx="3948331" cy="8617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73241AB-8094-F79F-E32A-3E4459AD8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48" y="2107699"/>
            <a:ext cx="2226871" cy="3119959"/>
          </a:xfrm>
          <a:prstGeom prst="rect">
            <a:avLst/>
          </a:prstGeom>
          <a:ln w="57150">
            <a:solidFill>
              <a:sysClr val="windowText" lastClr="00000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085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CA965C4-9F93-8D82-6480-214D350B2DC8}"/>
              </a:ext>
            </a:extLst>
          </p:cNvPr>
          <p:cNvSpPr/>
          <p:nvPr/>
        </p:nvSpPr>
        <p:spPr>
          <a:xfrm>
            <a:off x="2930769" y="197763"/>
            <a:ext cx="6330462" cy="1828800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A0BD96-0979-7E2E-603E-8EF2ACD26F24}"/>
              </a:ext>
            </a:extLst>
          </p:cNvPr>
          <p:cNvSpPr/>
          <p:nvPr/>
        </p:nvSpPr>
        <p:spPr>
          <a:xfrm>
            <a:off x="1955409" y="3165231"/>
            <a:ext cx="8651631" cy="20960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709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sky, landscape&#10;&#10;Description automatically generated">
            <a:extLst>
              <a:ext uri="{FF2B5EF4-FFF2-40B4-BE49-F238E27FC236}">
                <a16:creationId xmlns:a16="http://schemas.microsoft.com/office/drawing/2014/main" id="{41903AA9-AF8A-464E-EC28-0F53BD85D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242741"/>
            <a:ext cx="11732456" cy="62037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937EA-71B3-AD60-F6B6-59F4EC535C49}"/>
              </a:ext>
            </a:extLst>
          </p:cNvPr>
          <p:cNvSpPr txBox="1"/>
          <p:nvPr/>
        </p:nvSpPr>
        <p:spPr>
          <a:xfrm>
            <a:off x="1434905" y="1111348"/>
            <a:ext cx="5838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cover with a group of girls&#10;&#10;Description automatically generated with low confidence">
            <a:extLst>
              <a:ext uri="{FF2B5EF4-FFF2-40B4-BE49-F238E27FC236}">
                <a16:creationId xmlns:a16="http://schemas.microsoft.com/office/drawing/2014/main" id="{A92814EB-2AEE-7465-702D-B1CC8CD8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71" y="2415893"/>
            <a:ext cx="2744897" cy="392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ED19-9C06-FC05-58B7-AAD733649FA3}"/>
              </a:ext>
            </a:extLst>
          </p:cNvPr>
          <p:cNvSpPr txBox="1"/>
          <p:nvPr/>
        </p:nvSpPr>
        <p:spPr>
          <a:xfrm>
            <a:off x="7233558" y="0"/>
            <a:ext cx="6070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শ্রেণি:৩য়</a:t>
            </a:r>
          </a:p>
          <a:p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63651D-CB69-173D-93EE-562BBD8E271B}"/>
              </a:ext>
            </a:extLst>
          </p:cNvPr>
          <p:cNvSpPr/>
          <p:nvPr/>
        </p:nvSpPr>
        <p:spPr>
          <a:xfrm>
            <a:off x="886265" y="251373"/>
            <a:ext cx="5598941" cy="26165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CF1D7-7A3F-1E52-558F-17BC74F5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7" y="2936517"/>
            <a:ext cx="608433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B5B01E95-51DC-DCF0-FA16-AAB953ED0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08376"/>
              </p:ext>
            </p:extLst>
          </p:nvPr>
        </p:nvGraphicFramePr>
        <p:xfrm>
          <a:off x="4121426" y="3029985"/>
          <a:ext cx="2146853" cy="156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5B01E95-51DC-DCF0-FA16-AAB953ED0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1426" y="3029985"/>
                        <a:ext cx="2146853" cy="156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620C96A-7925-DE7E-C813-2E5139A303D6}"/>
              </a:ext>
            </a:extLst>
          </p:cNvPr>
          <p:cNvGrpSpPr/>
          <p:nvPr/>
        </p:nvGrpSpPr>
        <p:grpSpPr>
          <a:xfrm>
            <a:off x="1859177" y="694291"/>
            <a:ext cx="10004577" cy="1055077"/>
            <a:chOff x="1859177" y="694291"/>
            <a:chExt cx="10004577" cy="1055077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55809354-0981-D65C-9579-FC25E12031ED}"/>
                </a:ext>
              </a:extLst>
            </p:cNvPr>
            <p:cNvSpPr/>
            <p:nvPr/>
          </p:nvSpPr>
          <p:spPr>
            <a:xfrm>
              <a:off x="1859177" y="694291"/>
              <a:ext cx="7552109" cy="1055077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652A16-0FD0-5148-13A5-B8403E289AB7}"/>
                </a:ext>
              </a:extLst>
            </p:cNvPr>
            <p:cNvSpPr txBox="1"/>
            <p:nvPr/>
          </p:nvSpPr>
          <p:spPr>
            <a:xfrm>
              <a:off x="2213317" y="760164"/>
              <a:ext cx="9650437" cy="92333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চলো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85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rotesting&#10;&#10;Description automatically generated with low confidence">
            <a:extLst>
              <a:ext uri="{FF2B5EF4-FFF2-40B4-BE49-F238E27FC236}">
                <a16:creationId xmlns:a16="http://schemas.microsoft.com/office/drawing/2014/main" id="{596D81E3-1182-4EBD-D62E-71FD8A62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" y="1950382"/>
            <a:ext cx="5775046" cy="31862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 picture containing text, clothing, outdoor, person&#10;&#10;Description automatically generated">
            <a:extLst>
              <a:ext uri="{FF2B5EF4-FFF2-40B4-BE49-F238E27FC236}">
                <a16:creationId xmlns:a16="http://schemas.microsoft.com/office/drawing/2014/main" id="{F2AABC46-66A7-30DD-DE5C-4B5DB043B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1950382"/>
            <a:ext cx="5287365" cy="33593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C084E-41AE-5A47-515E-227CD2F0762E}"/>
              </a:ext>
            </a:extLst>
          </p:cNvPr>
          <p:cNvSpPr txBox="1"/>
          <p:nvPr/>
        </p:nvSpPr>
        <p:spPr>
          <a:xfrm>
            <a:off x="7929797" y="5471410"/>
            <a:ext cx="3941249" cy="53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3C9AB-66E4-A595-234E-0A7138A9D4C4}"/>
              </a:ext>
            </a:extLst>
          </p:cNvPr>
          <p:cNvSpPr txBox="1"/>
          <p:nvPr/>
        </p:nvSpPr>
        <p:spPr>
          <a:xfrm>
            <a:off x="7315200" y="5836195"/>
            <a:ext cx="4555846" cy="53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7B3F-9064-6F10-611B-D815493899AE}"/>
              </a:ext>
            </a:extLst>
          </p:cNvPr>
          <p:cNvSpPr txBox="1"/>
          <p:nvPr/>
        </p:nvSpPr>
        <p:spPr>
          <a:xfrm>
            <a:off x="6583679" y="5399131"/>
            <a:ext cx="514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FDD2D-C023-DEE0-1E84-1C9E9999456E}"/>
              </a:ext>
            </a:extLst>
          </p:cNvPr>
          <p:cNvSpPr txBox="1"/>
          <p:nvPr/>
        </p:nvSpPr>
        <p:spPr>
          <a:xfrm>
            <a:off x="746020" y="5286119"/>
            <a:ext cx="596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F25CDE-A228-7BCB-6F15-4910B2494B12}"/>
              </a:ext>
            </a:extLst>
          </p:cNvPr>
          <p:cNvGrpSpPr/>
          <p:nvPr/>
        </p:nvGrpSpPr>
        <p:grpSpPr>
          <a:xfrm>
            <a:off x="2150166" y="160041"/>
            <a:ext cx="6668086" cy="1033272"/>
            <a:chOff x="2150166" y="160041"/>
            <a:chExt cx="6668086" cy="1033272"/>
          </a:xfrm>
        </p:grpSpPr>
        <p:sp>
          <p:nvSpPr>
            <p:cNvPr id="7" name="Scroll: Horizontal 6">
              <a:extLst>
                <a:ext uri="{FF2B5EF4-FFF2-40B4-BE49-F238E27FC236}">
                  <a16:creationId xmlns:a16="http://schemas.microsoft.com/office/drawing/2014/main" id="{846090F3-BD30-FE6D-7862-ECAFB8E59B3F}"/>
                </a:ext>
              </a:extLst>
            </p:cNvPr>
            <p:cNvSpPr/>
            <p:nvPr/>
          </p:nvSpPr>
          <p:spPr>
            <a:xfrm>
              <a:off x="2150166" y="160041"/>
              <a:ext cx="6569612" cy="1033272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C61F08-427A-438D-FF43-3608560EA740}"/>
                </a:ext>
              </a:extLst>
            </p:cNvPr>
            <p:cNvSpPr txBox="1"/>
            <p:nvPr/>
          </p:nvSpPr>
          <p:spPr>
            <a:xfrm>
              <a:off x="2544062" y="215012"/>
              <a:ext cx="6274190" cy="923330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0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1394E-35F9-3D55-B3B5-C9923F0E19BF}"/>
              </a:ext>
            </a:extLst>
          </p:cNvPr>
          <p:cNvSpPr txBox="1"/>
          <p:nvPr/>
        </p:nvSpPr>
        <p:spPr>
          <a:xfrm>
            <a:off x="1465518" y="467230"/>
            <a:ext cx="8311585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পাঠঃভাষা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B42AD00A-A7CE-0E04-2954-970A67F274F3}"/>
              </a:ext>
            </a:extLst>
          </p:cNvPr>
          <p:cNvSpPr/>
          <p:nvPr/>
        </p:nvSpPr>
        <p:spPr>
          <a:xfrm>
            <a:off x="2504660" y="2077278"/>
            <a:ext cx="5963479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অধ্যায়ঃ৫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</a:p>
        </p:txBody>
      </p:sp>
    </p:spTree>
    <p:extLst>
      <p:ext uri="{BB962C8B-B14F-4D97-AF65-F5344CB8AC3E}">
        <p14:creationId xmlns:p14="http://schemas.microsoft.com/office/powerpoint/2010/main" val="11029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3362E6-E18C-5900-C3D1-B17D8DB9C74B}"/>
              </a:ext>
            </a:extLst>
          </p:cNvPr>
          <p:cNvSpPr/>
          <p:nvPr/>
        </p:nvSpPr>
        <p:spPr>
          <a:xfrm>
            <a:off x="3376400" y="287293"/>
            <a:ext cx="5439200" cy="13316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87B49-3966-3DBE-C9C7-D7FD0BC405CC}"/>
              </a:ext>
            </a:extLst>
          </p:cNvPr>
          <p:cNvSpPr txBox="1"/>
          <p:nvPr/>
        </p:nvSpPr>
        <p:spPr>
          <a:xfrm>
            <a:off x="1818845" y="1748909"/>
            <a:ext cx="87641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১.১.১বর্ণ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১.১.১যুক্ত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১.৩.২প্রশ্ন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.১.৩.১যুক্ত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স্পস্ট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উচ্চার্ণে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১,৪,২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্রাথমিকে ৮০ ভাগ শিক্ষক এখনো ...">
            <a:extLst>
              <a:ext uri="{FF2B5EF4-FFF2-40B4-BE49-F238E27FC236}">
                <a16:creationId xmlns:a16="http://schemas.microsoft.com/office/drawing/2014/main" id="{5EEAD4B0-E404-5D7C-E0EE-87D3B146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" y="1448972"/>
            <a:ext cx="11071274" cy="51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7AA663-3B48-98A1-68A7-12AB07102B28}"/>
              </a:ext>
            </a:extLst>
          </p:cNvPr>
          <p:cNvSpPr txBox="1"/>
          <p:nvPr/>
        </p:nvSpPr>
        <p:spPr>
          <a:xfrm>
            <a:off x="4099811" y="164891"/>
            <a:ext cx="4025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C5BBF-F53A-4260-D02C-CA32D0CEA63B}"/>
              </a:ext>
            </a:extLst>
          </p:cNvPr>
          <p:cNvSpPr txBox="1"/>
          <p:nvPr/>
        </p:nvSpPr>
        <p:spPr>
          <a:xfrm>
            <a:off x="1694787" y="5593604"/>
            <a:ext cx="812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১৯৫২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0EFFE-64F6-2648-AD3A-A90B754F8100}"/>
              </a:ext>
            </a:extLst>
          </p:cNvPr>
          <p:cNvSpPr txBox="1"/>
          <p:nvPr/>
        </p:nvSpPr>
        <p:spPr>
          <a:xfrm>
            <a:off x="1596313" y="275948"/>
            <a:ext cx="486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ফেব্রুয়ারি-১৯৫২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5FC51CB-8BDE-3D7B-8394-DA0C82AA8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24269"/>
              </p:ext>
            </p:extLst>
          </p:nvPr>
        </p:nvGraphicFramePr>
        <p:xfrm>
          <a:off x="1596313" y="1447800"/>
          <a:ext cx="885598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140">
                  <a:extLst>
                    <a:ext uri="{9D8B030D-6E8A-4147-A177-3AD203B41FA5}">
                      <a16:colId xmlns:a16="http://schemas.microsoft.com/office/drawing/2014/main" val="1970867787"/>
                    </a:ext>
                  </a:extLst>
                </a:gridCol>
                <a:gridCol w="1265140">
                  <a:extLst>
                    <a:ext uri="{9D8B030D-6E8A-4147-A177-3AD203B41FA5}">
                      <a16:colId xmlns:a16="http://schemas.microsoft.com/office/drawing/2014/main" val="2546229988"/>
                    </a:ext>
                  </a:extLst>
                </a:gridCol>
                <a:gridCol w="1265140">
                  <a:extLst>
                    <a:ext uri="{9D8B030D-6E8A-4147-A177-3AD203B41FA5}">
                      <a16:colId xmlns:a16="http://schemas.microsoft.com/office/drawing/2014/main" val="1333094611"/>
                    </a:ext>
                  </a:extLst>
                </a:gridCol>
                <a:gridCol w="1374826">
                  <a:extLst>
                    <a:ext uri="{9D8B030D-6E8A-4147-A177-3AD203B41FA5}">
                      <a16:colId xmlns:a16="http://schemas.microsoft.com/office/drawing/2014/main" val="4146434637"/>
                    </a:ext>
                  </a:extLst>
                </a:gridCol>
                <a:gridCol w="1155454">
                  <a:extLst>
                    <a:ext uri="{9D8B030D-6E8A-4147-A177-3AD203B41FA5}">
                      <a16:colId xmlns:a16="http://schemas.microsoft.com/office/drawing/2014/main" val="711262371"/>
                    </a:ext>
                  </a:extLst>
                </a:gridCol>
                <a:gridCol w="1265140">
                  <a:extLst>
                    <a:ext uri="{9D8B030D-6E8A-4147-A177-3AD203B41FA5}">
                      <a16:colId xmlns:a16="http://schemas.microsoft.com/office/drawing/2014/main" val="4211430347"/>
                    </a:ext>
                  </a:extLst>
                </a:gridCol>
                <a:gridCol w="1265140">
                  <a:extLst>
                    <a:ext uri="{9D8B030D-6E8A-4147-A177-3AD203B41FA5}">
                      <a16:colId xmlns:a16="http://schemas.microsoft.com/office/drawing/2014/main" val="1848913816"/>
                    </a:ext>
                  </a:extLst>
                </a:gridCol>
              </a:tblGrid>
              <a:tr h="26948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শক্র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726297"/>
                  </a:ext>
                </a:extLst>
              </a:tr>
              <a:tr h="506004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42303"/>
                  </a:ext>
                </a:extLst>
              </a:tr>
              <a:tr h="50600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08064"/>
                  </a:ext>
                </a:extLst>
              </a:tr>
              <a:tr h="50600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4968"/>
                  </a:ext>
                </a:extLst>
              </a:tr>
              <a:tr h="50600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16280"/>
                  </a:ext>
                </a:extLst>
              </a:tr>
              <a:tr h="50600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4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6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344</Words>
  <Application>Microsoft Office PowerPoint</Application>
  <PresentationFormat>Widescreen</PresentationFormat>
  <Paragraphs>102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Peyara Begum</dc:creator>
  <cp:lastModifiedBy>Fateha Begum</cp:lastModifiedBy>
  <cp:revision>97</cp:revision>
  <dcterms:created xsi:type="dcterms:W3CDTF">2023-05-16T03:42:03Z</dcterms:created>
  <dcterms:modified xsi:type="dcterms:W3CDTF">2026-05-22T12:01:23Z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2023-05-16T03:48:41Z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7e9accc6-29ad-46eb-af5a-d559369593f2</vt:lpwstr>
  </property>
  <property fmtid="{D5CDD505-2E9C-101B-9397-08002B2CF9AE}" pid="7" name="MSIP_Label_defa4170-0d19-0005-0004-bc88714345d2_ActionId">
    <vt:lpwstr>65420b8a-42d2-4666-8f4a-ab3bdc3f3071</vt:lpwstr>
  </property>
  <property fmtid="{D5CDD505-2E9C-101B-9397-08002B2CF9AE}" pid="8" name="MSIP_Label_defa4170-0d19-0005-0004-bc88714345d2_ContentBits">
    <vt:lpwstr>0</vt:lpwstr>
  </property>
</Properties>
</file>