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79" r:id="rId3"/>
    <p:sldId id="298" r:id="rId4"/>
    <p:sldId id="281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95" r:id="rId14"/>
    <p:sldId id="296" r:id="rId15"/>
    <p:sldId id="297" r:id="rId16"/>
    <p:sldId id="299" r:id="rId17"/>
    <p:sldId id="282" r:id="rId18"/>
    <p:sldId id="283" r:id="rId19"/>
    <p:sldId id="284" r:id="rId20"/>
    <p:sldId id="285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98" y="6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3232B-D1BE-46ED-8484-F2894FCB10AA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8FED-47A4-4A5F-AD47-0560BFB73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3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যে</a:t>
            </a:r>
            <a:r>
              <a:rPr lang="en-US" baseline="0" dirty="0"/>
              <a:t>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বা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সংশ্লিষ্ট</a:t>
            </a:r>
            <a:r>
              <a:rPr lang="en-US" baseline="0" dirty="0"/>
              <a:t>  </a:t>
            </a:r>
            <a:r>
              <a:rPr lang="en-US" baseline="0" dirty="0" err="1"/>
              <a:t>কোন</a:t>
            </a:r>
            <a:r>
              <a:rPr lang="en-US" baseline="0" dirty="0"/>
              <a:t> </a:t>
            </a:r>
            <a:r>
              <a:rPr lang="en-US" baseline="0" dirty="0" err="1"/>
              <a:t>ছবি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স্বাগত</a:t>
            </a:r>
            <a:r>
              <a:rPr lang="en-US" baseline="0" dirty="0"/>
              <a:t> </a:t>
            </a:r>
            <a:r>
              <a:rPr lang="en-US" baseline="0" dirty="0" err="1"/>
              <a:t>জানানো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কার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কার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কার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কার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কার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কিসের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0" dirty="0" err="1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ট্রিগার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  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pc="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pc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বাড়ির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 </a:t>
            </a:r>
            <a:r>
              <a:rPr lang="en-US" baseline="0" dirty="0" err="1"/>
              <a:t>শিক্ষক</a:t>
            </a:r>
            <a:r>
              <a:rPr lang="en-US" baseline="0" dirty="0"/>
              <a:t> </a:t>
            </a:r>
            <a:r>
              <a:rPr lang="en-US" baseline="0" dirty="0" err="1"/>
              <a:t>ইচ্ছে</a:t>
            </a:r>
            <a:r>
              <a:rPr lang="en-US" baseline="0" dirty="0"/>
              <a:t> </a:t>
            </a:r>
            <a:r>
              <a:rPr lang="en-US" baseline="0" dirty="0" err="1"/>
              <a:t>করলে</a:t>
            </a:r>
            <a:r>
              <a:rPr lang="en-US" baseline="0" dirty="0"/>
              <a:t> </a:t>
            </a:r>
            <a:r>
              <a:rPr lang="en-US" baseline="0" dirty="0" err="1"/>
              <a:t>দেখাতেও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প্রশ্ন-উত্তরের</a:t>
            </a:r>
            <a:r>
              <a:rPr lang="bn-BD" baseline="0" dirty="0"/>
              <a:t> মাধ্যমে </a:t>
            </a:r>
            <a:r>
              <a:rPr lang="bn-BD" dirty="0"/>
              <a:t>পাঠ</a:t>
            </a:r>
            <a:r>
              <a:rPr lang="bn-BD" baseline="0" dirty="0"/>
              <a:t> শিরোনাম শিক্ষার্থীদের দ্বারা </a:t>
            </a:r>
            <a:r>
              <a:rPr lang="en-US" baseline="0" dirty="0" err="1"/>
              <a:t>ঘোষণা</a:t>
            </a:r>
            <a:r>
              <a:rPr lang="bn-BD" baseline="0" dirty="0"/>
              <a:t> ক</a:t>
            </a:r>
            <a:r>
              <a:rPr lang="en-US" baseline="0" dirty="0" err="1"/>
              <a:t>রা</a:t>
            </a:r>
            <a:r>
              <a:rPr lang="bn-BD" baseline="0" dirty="0"/>
              <a:t> যেতে পারে</a:t>
            </a:r>
            <a:r>
              <a:rPr lang="en-US" baseline="0" dirty="0"/>
              <a:t>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পাঠের</a:t>
            </a:r>
            <a:r>
              <a:rPr lang="en-US" dirty="0"/>
              <a:t> </a:t>
            </a:r>
            <a:r>
              <a:rPr lang="en-US" dirty="0" err="1"/>
              <a:t>শিরোনাম</a:t>
            </a:r>
            <a:r>
              <a:rPr lang="en-US" baseline="0" dirty="0"/>
              <a:t> </a:t>
            </a:r>
            <a:r>
              <a:rPr lang="en-US" baseline="0" dirty="0" err="1"/>
              <a:t>বোর্ডে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দিবেন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সময়</a:t>
            </a:r>
            <a:r>
              <a:rPr lang="en-US" baseline="0" dirty="0"/>
              <a:t>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স্লাইডটি</a:t>
            </a:r>
            <a:r>
              <a:rPr lang="en-US" baseline="0" dirty="0"/>
              <a:t> </a:t>
            </a:r>
            <a:r>
              <a:rPr lang="en-US" baseline="0" dirty="0" err="1"/>
              <a:t>হাইড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রাখতে</a:t>
            </a:r>
            <a:r>
              <a:rPr lang="en-US" baseline="0" dirty="0"/>
              <a:t> </a:t>
            </a:r>
            <a:r>
              <a:rPr lang="en-US" baseline="0" dirty="0" err="1"/>
              <a:t>পারেন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ছবিটি</a:t>
            </a:r>
            <a:r>
              <a:rPr lang="bn-BD" baseline="0" dirty="0"/>
              <a:t> কার ?</a:t>
            </a:r>
            <a:r>
              <a:rPr lang="en-US" baseline="0" dirty="0"/>
              <a:t> </a:t>
            </a:r>
            <a:r>
              <a:rPr lang="en-US" baseline="0" dirty="0" err="1"/>
              <a:t>তিনি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কী</a:t>
            </a:r>
            <a:r>
              <a:rPr lang="en-US" baseline="0" dirty="0"/>
              <a:t> </a:t>
            </a:r>
            <a:r>
              <a:rPr lang="en-US" baseline="0" dirty="0" err="1"/>
              <a:t>তৈরি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6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/>
              <a:t>অ্যালগরিদম</a:t>
            </a:r>
            <a:r>
              <a:rPr lang="en-US" baseline="0" dirty="0"/>
              <a:t> </a:t>
            </a:r>
            <a:r>
              <a:rPr lang="en-US" baseline="0" dirty="0" err="1"/>
              <a:t>প্রোগ্রামিংয়ের</a:t>
            </a:r>
            <a:r>
              <a:rPr lang="en-US" baseline="0" dirty="0"/>
              <a:t>  </a:t>
            </a:r>
            <a:r>
              <a:rPr lang="en-US" baseline="0" dirty="0" err="1"/>
              <a:t>ধারণাটা</a:t>
            </a:r>
            <a:r>
              <a:rPr lang="en-US" baseline="0" dirty="0"/>
              <a:t>  </a:t>
            </a:r>
            <a:r>
              <a:rPr lang="en-US" baseline="0" dirty="0" err="1"/>
              <a:t>কে</a:t>
            </a:r>
            <a:r>
              <a:rPr lang="en-US" baseline="0" dirty="0"/>
              <a:t> </a:t>
            </a:r>
            <a:r>
              <a:rPr lang="en-US" baseline="0" dirty="0" err="1"/>
              <a:t>প্রকাশ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কার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 </a:t>
            </a:r>
            <a:r>
              <a:rPr lang="en-US" baseline="0" dirty="0" err="1"/>
              <a:t>অ্যাডা</a:t>
            </a:r>
            <a:r>
              <a:rPr lang="en-US" baseline="0" dirty="0"/>
              <a:t> </a:t>
            </a:r>
            <a:r>
              <a:rPr lang="en-US" baseline="0" dirty="0" err="1"/>
              <a:t>লাভলেস</a:t>
            </a:r>
            <a:r>
              <a:rPr lang="en-US" baseline="0" dirty="0"/>
              <a:t> </a:t>
            </a:r>
            <a:r>
              <a:rPr lang="en-US" baseline="0" dirty="0" err="1"/>
              <a:t>প্রথম</a:t>
            </a:r>
            <a:r>
              <a:rPr lang="en-US" baseline="0" dirty="0"/>
              <a:t> </a:t>
            </a:r>
            <a:r>
              <a:rPr lang="en-US" baseline="0" dirty="0" err="1"/>
              <a:t>অ্যালগরিদম</a:t>
            </a:r>
            <a:r>
              <a:rPr lang="en-US" baseline="0" dirty="0"/>
              <a:t> </a:t>
            </a:r>
            <a:r>
              <a:rPr lang="en-US" baseline="0" dirty="0" err="1"/>
              <a:t>প্রোগ্রামিংয়ের</a:t>
            </a:r>
            <a:r>
              <a:rPr lang="en-US" baseline="0" dirty="0"/>
              <a:t> </a:t>
            </a:r>
            <a:r>
              <a:rPr lang="en-US" baseline="0" dirty="0" err="1"/>
              <a:t>ধারণাটা</a:t>
            </a:r>
            <a:r>
              <a:rPr lang="en-US" baseline="0" dirty="0"/>
              <a:t> </a:t>
            </a:r>
            <a:r>
              <a:rPr lang="en-US" baseline="0" dirty="0" err="1"/>
              <a:t>প্রকাশ</a:t>
            </a:r>
            <a:r>
              <a:rPr lang="en-US" baseline="0" dirty="0"/>
              <a:t> </a:t>
            </a:r>
            <a:r>
              <a:rPr lang="en-US" baseline="0" dirty="0" err="1"/>
              <a:t>করেন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ছবিটি</a:t>
            </a:r>
            <a:r>
              <a:rPr lang="en-US" dirty="0"/>
              <a:t> </a:t>
            </a:r>
            <a:r>
              <a:rPr lang="en-US" dirty="0" err="1"/>
              <a:t>কার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বলতে</a:t>
            </a:r>
            <a:r>
              <a:rPr lang="en-US" baseline="0" dirty="0"/>
              <a:t> </a:t>
            </a:r>
            <a:r>
              <a:rPr lang="en-US" baseline="0" dirty="0" err="1"/>
              <a:t>পারবে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8FED-47A4-4A5F-AD47-0560BFB73D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122363"/>
            <a:ext cx="9715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60" y="1709740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60" y="4589465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1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8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8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7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8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457200"/>
            <a:ext cx="368647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7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1" y="2057400"/>
            <a:ext cx="368647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7C96C96F-94B4-4155-AFFC-51759C30AA24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2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2"/>
            <a:ext cx="2571750" cy="365125"/>
          </a:xfrm>
          <a:prstGeom prst="rect">
            <a:avLst/>
          </a:prstGeom>
        </p:spPr>
        <p:txBody>
          <a:bodyPr/>
          <a:lstStyle/>
          <a:p>
            <a:fld id="{5FE75301-B57D-42D9-8918-932B6CF90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0445" y="110838"/>
            <a:ext cx="11189855" cy="6636327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1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3302" y="374038"/>
            <a:ext cx="8953500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8288" y="1359039"/>
            <a:ext cx="4262064" cy="2312171"/>
          </a:xfrm>
          <a:prstGeom prst="rect">
            <a:avLst/>
          </a:prstGeom>
        </p:spPr>
        <p:txBody>
          <a:bodyPr wrap="none" lIns="80010" tIns="40005" rIns="80010" bIns="40005">
            <a:spAutoFit/>
          </a:bodyPr>
          <a:lstStyle/>
          <a:p>
            <a:r>
              <a:rPr lang="en-US" sz="1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14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27" y="3535968"/>
            <a:ext cx="4322618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>
          <a:xfrm>
            <a:off x="986484" y="1731818"/>
            <a:ext cx="3053765" cy="3709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গুগলিয়েলমো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মার্কনি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বেতার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652" y="1731818"/>
            <a:ext cx="6067960" cy="37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66" y="1731819"/>
            <a:ext cx="3088584" cy="3667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0218" y="5588257"/>
            <a:ext cx="3969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রেমন্ড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স্যামুয়েল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টমলিনসন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39" y="1731818"/>
            <a:ext cx="4945386" cy="370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811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2" y="1597788"/>
            <a:ext cx="3251226" cy="26822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110" y="4521474"/>
            <a:ext cx="2992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১৯৫৫-২০১১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r="13972"/>
          <a:stretch/>
        </p:blipFill>
        <p:spPr>
          <a:xfrm>
            <a:off x="3825968" y="1619246"/>
            <a:ext cx="3431375" cy="2660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45364" y="4521474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জজনিয়াক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080" y="1625997"/>
            <a:ext cx="3467689" cy="26540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39633" y="4475307"/>
            <a:ext cx="2992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রোলান্ড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ওয়েনে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59" y="1323723"/>
            <a:ext cx="6787394" cy="38179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4041" y="5320008"/>
            <a:ext cx="10535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জবস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অ্যাপল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86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/>
      <p:bldP spid="12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5014"/>
          <a:stretch/>
        </p:blipFill>
        <p:spPr>
          <a:xfrm>
            <a:off x="401778" y="2030236"/>
            <a:ext cx="3131127" cy="3019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6" y="5588257"/>
            <a:ext cx="4066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গেটস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১৯৫৫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399" y="5114406"/>
            <a:ext cx="61514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বিকশিত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এমএস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ডস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উইন্ডোজ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05" y="2400456"/>
            <a:ext cx="3360191" cy="2293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299" y="2400456"/>
            <a:ext cx="3618731" cy="22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5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5" y="1939655"/>
            <a:ext cx="4351800" cy="3400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টিমোথি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টিম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বার্নাস-লি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১৮৭৪-১৯৩৭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1914068"/>
            <a:ext cx="5209306" cy="34265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66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833845"/>
            <a:ext cx="3158836" cy="35898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235" y="5588257"/>
            <a:ext cx="477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জুকারবার্গ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১৯৮৪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9578" y="5634609"/>
            <a:ext cx="4911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ফেসবুকের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1765585"/>
            <a:ext cx="6054436" cy="36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7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730625" y="766609"/>
            <a:ext cx="38100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385" y="22860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448093" y="212271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875451" y="201387"/>
            <a:ext cx="697360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254280" y="201388"/>
            <a:ext cx="61799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741868" y="201387"/>
            <a:ext cx="61799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64" y="3331280"/>
            <a:ext cx="9397229" cy="1446546"/>
          </a:xfrm>
          <a:prstGeom prst="rect">
            <a:avLst/>
          </a:prstGeom>
        </p:spPr>
        <p:txBody>
          <a:bodyPr wrap="square" lIns="91435" tIns="45718" rIns="91435" bIns="4571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 ও যোগাযোগা প্রযুক্তি উল্লেখযোগ্য ব্যক্তিদের অবদানগুলো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খ।</a:t>
            </a:r>
          </a:p>
        </p:txBody>
      </p:sp>
    </p:spTree>
    <p:extLst>
      <p:ext uri="{BB962C8B-B14F-4D97-AF65-F5344CB8AC3E}">
        <p14:creationId xmlns:p14="http://schemas.microsoft.com/office/powerpoint/2010/main" val="19620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7603" y="3367110"/>
            <a:ext cx="3730624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আডা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লেস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7600" y="1581169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just"/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ডিফারেন্স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7603" y="2652735"/>
            <a:ext cx="3730623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bn-BD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জবস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83849" y="3367110"/>
            <a:ext cx="3730626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চার্লস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ব্যাবেজ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5631" y="2652735"/>
            <a:ext cx="3730625" cy="5232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জুকারবার্গ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2450488" y="270712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121443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830944" y="380461"/>
            <a:ext cx="2964056" cy="646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965631" y="4929188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রেমন্ড স্যামুয়েল টমলিনসন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97600" y="4214813"/>
            <a:ext cx="8016875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ই-মেইলের জনক কে?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97603" y="4929188"/>
            <a:ext cx="3730624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বিল গেটস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7600" y="5643563"/>
            <a:ext cx="373062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ক্লার্ক ম্যাক্সয়েল</a:t>
            </a:r>
            <a:endParaRPr lang="en-US" sz="29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83849" y="5638683"/>
            <a:ext cx="37306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642932" y="400519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16" grpId="0" animBg="1"/>
      <p:bldP spid="16" grpId="1" animBg="1"/>
      <p:bldP spid="16" grpId="2" animBg="1"/>
      <p:bldP spid="1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50035" y="1600904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১৯৮১ 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8646" y="1000126"/>
            <a:ext cx="8283854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 জুকারবার্গ –এর জন্ম কত সালে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646" y="1600904"/>
            <a:ext cx="380482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1571006" y="2207368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১৯৮৪   </a:t>
            </a:r>
            <a:r>
              <a:rPr lang="en-US" sz="29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0035" y="2226035"/>
            <a:ext cx="379246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১৯৫৫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1558646" y="214313"/>
            <a:ext cx="3063985" cy="508333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5400" b="1" spc="-150" dirty="0" err="1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6385" y="857250"/>
            <a:ext cx="11271250" cy="0"/>
          </a:xfrm>
          <a:prstGeom prst="line">
            <a:avLst/>
          </a:prstGeom>
          <a:ln w="28575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461250" y="156928"/>
            <a:ext cx="3095625" cy="7078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6050034" y="609915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i, ii ও iii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8646" y="2786063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অ্যাপল কম্পিউটার চালু করেন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4869" y="6113212"/>
            <a:ext cx="3468252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8648" y="5554652"/>
            <a:ext cx="3489896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 ও  ii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0034" y="5540599"/>
            <a:ext cx="3792465" cy="5386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8646" y="3429001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জবস 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39354" y="3929063"/>
            <a:ext cx="4744967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রোনাল্ড অয়েন 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7500" y="4424246"/>
            <a:ext cx="3759479" cy="5386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স্টিভ জজনিয়াক</a:t>
            </a:r>
            <a:endParaRPr lang="en-US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58647" y="4929188"/>
            <a:ext cx="8283853" cy="53860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5" tIns="45718" rIns="91435" bIns="45718" rtlCol="0">
            <a:spAutoFit/>
          </a:bodyPr>
          <a:lstStyle/>
          <a:p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21" name="TextBox 20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362891" y="179878"/>
            <a:ext cx="333712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1" grpId="0" animBg="1"/>
      <p:bldP spid="21" grpId="1" animBg="1"/>
      <p:bldP spid="21" grpId="2" animBg="1"/>
      <p:bldP spid="21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778134" y="762001"/>
            <a:ext cx="5714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spc="-150" dirty="0" err="1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8000" b="1" spc="-15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80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6385" y="2209800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10271371" y="256804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698734" y="245919"/>
            <a:ext cx="876499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254280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741868" y="245919"/>
            <a:ext cx="776742" cy="1870363"/>
          </a:xfrm>
          <a:prstGeom prst="chevron">
            <a:avLst>
              <a:gd name="adj" fmla="val 71429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87504" y="304800"/>
            <a:ext cx="2055814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548566" y="304800"/>
            <a:ext cx="2055814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6875" y="3564903"/>
            <a:ext cx="10556875" cy="7694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যোগাযোগ প্রযুক্তি বিকাশে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91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3017962"/>
            <a:ext cx="4762500" cy="312967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pPr algn="ctr"/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জাকির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বাকশীমূল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সুন্নিয়া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বুড়িচং,কুমিল্লা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মোবাইল-01714652955</a:t>
            </a: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zakirhosain828236@gmail.com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0" y="2719940"/>
            <a:ext cx="6191250" cy="342769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৯ম</a:t>
            </a:r>
          </a:p>
          <a:p>
            <a:r>
              <a:rPr lang="en-US" sz="3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 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50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916" y="533400"/>
            <a:ext cx="4411711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125" y="357188"/>
            <a:ext cx="3733203" cy="727118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200" b="1" spc="131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200" b="1" spc="13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2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85010" y="600791"/>
            <a:ext cx="0" cy="561934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7048795" y="1048976"/>
            <a:ext cx="1853863" cy="1549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D6BB51-6273-9BAA-D038-4871A45E1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295" y="1313136"/>
            <a:ext cx="1362532" cy="17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561" y="428625"/>
            <a:ext cx="10041214" cy="1723415"/>
          </a:xfrm>
        </p:spPr>
        <p:txBody>
          <a:bodyPr lIns="91435" tIns="45718" rIns="91435" bIns="45718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3800" b="1" spc="5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spc="50" dirty="0" err="1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5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2150417"/>
            <a:ext cx="5885584" cy="441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1070" y="5358544"/>
            <a:ext cx="399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" pitchFamily="2" charset="0"/>
                <a:cs typeface="Nikosh" pitchFamily="2" charset="0"/>
              </a:rPr>
              <a:t>এ</a:t>
            </a:r>
            <a:r>
              <a:rPr lang="bn-BD" sz="4800" dirty="0">
                <a:latin typeface="Nikosh" pitchFamily="2" charset="0"/>
                <a:cs typeface="Nikosh" pitchFamily="2" charset="0"/>
              </a:rPr>
              <a:t>গুলোর নাম কী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4918" y="5356619"/>
            <a:ext cx="7758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" pitchFamily="2" charset="0"/>
                <a:cs typeface="Nikosh" pitchFamily="2" charset="0"/>
              </a:rPr>
              <a:t>এ</a:t>
            </a:r>
            <a:r>
              <a:rPr lang="bn-BD" sz="4400" dirty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র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এই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ব্যক্তিদের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4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6023" y="5409587"/>
            <a:ext cx="9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" pitchFamily="2" charset="0"/>
                <a:cs typeface="Nikosh" pitchFamily="2" charset="0"/>
              </a:rPr>
              <a:t>এগুলো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তৈরীতে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অবদান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রেখেছেন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তাদেরকে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বলে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48" y="2412018"/>
            <a:ext cx="3701627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56955" y="214313"/>
            <a:ext cx="7775863" cy="804062"/>
          </a:xfrm>
          <a:prstGeom prst="rect">
            <a:avLst/>
          </a:prstGeom>
          <a:solidFill>
            <a:schemeClr val="bg1"/>
          </a:solidFill>
        </p:spPr>
        <p:txBody>
          <a:bodyPr wrap="square" lIns="80006" tIns="40003" rIns="80006" bIns="40003" rtlCol="0">
            <a:spAutoFit/>
          </a:bodyPr>
          <a:lstStyle/>
          <a:p>
            <a:pPr algn="ctr"/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7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endParaRPr lang="en-US" sz="47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t="4053" r="8470" b="5690"/>
          <a:stretch/>
        </p:blipFill>
        <p:spPr>
          <a:xfrm>
            <a:off x="386747" y="2134927"/>
            <a:ext cx="2934473" cy="26303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3321220" y="1350895"/>
            <a:ext cx="1832671" cy="1918789"/>
          </a:xfrm>
          <a:prstGeom prst="wedgeEllipseCallout">
            <a:avLst>
              <a:gd name="adj1" fmla="val -63466"/>
              <a:gd name="adj2" fmla="val 34500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7511351" y="1130806"/>
            <a:ext cx="1647163" cy="1601856"/>
          </a:xfrm>
          <a:prstGeom prst="wedgeEllipseCallout">
            <a:avLst>
              <a:gd name="adj1" fmla="val -28173"/>
              <a:gd name="adj2" fmla="val 63985"/>
            </a:avLst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Callout 10"/>
          <p:cNvSpPr/>
          <p:nvPr/>
        </p:nvSpPr>
        <p:spPr>
          <a:xfrm>
            <a:off x="551543" y="948864"/>
            <a:ext cx="2119067" cy="1361425"/>
          </a:xfrm>
          <a:prstGeom prst="wedgeEllipseCallou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9579429" y="1931734"/>
            <a:ext cx="1451428" cy="1337950"/>
          </a:xfrm>
          <a:prstGeom prst="wedgeEllipseCallout">
            <a:avLst>
              <a:gd name="adj1" fmla="val -85833"/>
              <a:gd name="adj2" fmla="val 38634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75000" y="1233056"/>
            <a:ext cx="237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গুগলিয়েলমো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মার্কনী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49" y="468692"/>
            <a:ext cx="192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itchFamily="2" charset="0"/>
                <a:cs typeface="Nikosh" pitchFamily="2" charset="0"/>
              </a:rPr>
              <a:t>জগদীশ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চন্দ্র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বসু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5744" y="730302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চার্লস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ব্যাবেজ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9634" y="3283839"/>
            <a:ext cx="2074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" pitchFamily="2" charset="0"/>
                <a:cs typeface="Nikosh" pitchFamily="2" charset="0"/>
              </a:rPr>
              <a:t>অ্যাডা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লাভলেস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10" y="644222"/>
            <a:ext cx="2636290" cy="450119"/>
          </a:xfrm>
          <a:prstGeom prst="rect">
            <a:avLst/>
          </a:prstGeom>
          <a:noFill/>
        </p:spPr>
        <p:txBody>
          <a:bodyPr wrap="square" lIns="80006" tIns="40003" rIns="80006" bIns="4000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b="1" u="sng" spc="44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spc="44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2400" b="1" u="sng" spc="44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12" y="1441544"/>
            <a:ext cx="11028218" cy="819451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প্রযু্ক্তি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ব্যক্তিত্ব</a:t>
            </a:r>
            <a:endParaRPr lang="en-US" sz="36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2340101"/>
            <a:ext cx="5237380" cy="418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8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9379" y="1393371"/>
            <a:ext cx="11237231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0" y="152403"/>
            <a:ext cx="3810000" cy="1323435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sz="8000" spc="-150" dirty="0" err="1">
                <a:ln w="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ln w="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2147455"/>
            <a:ext cx="1033549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200" b="1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79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74" y="1246909"/>
            <a:ext cx="2533104" cy="29863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2800" y="4233273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ব্যাবেজ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১৭৯১-১৮৭১</a:t>
            </a:r>
          </a:p>
        </p:txBody>
      </p:sp>
      <p:pic>
        <p:nvPicPr>
          <p:cNvPr id="1026" name="Picture 2" descr="http://ds-wordpress.haverford.edu/bitbybit/wp-content/uploads/2012/07/Chapter_2-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3609" r="8318"/>
          <a:stretch/>
        </p:blipFill>
        <p:spPr bwMode="auto">
          <a:xfrm>
            <a:off x="5479463" y="1246908"/>
            <a:ext cx="3307435" cy="293185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79463" y="423327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এনালিটিক্যাল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 r="10272"/>
          <a:stretch/>
        </p:blipFill>
        <p:spPr>
          <a:xfrm>
            <a:off x="5479464" y="1272227"/>
            <a:ext cx="3307435" cy="29065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11350" y="4233274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ইঞ্জিন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3" y="1603150"/>
            <a:ext cx="3427719" cy="373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অ্যাডা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লাভলেস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১৮১৫-১৮৫২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অ্যালগরিদম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09" y="1603150"/>
            <a:ext cx="5482441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7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06" y="1603149"/>
            <a:ext cx="3073224" cy="38377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11" y="5588257"/>
            <a:ext cx="3778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জেমস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ক্লার্ক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১৮৩১-১৮৭৯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999" y="563460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চৌম্বকীয়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" t="13091" r="4208" b="12171"/>
          <a:stretch/>
        </p:blipFill>
        <p:spPr>
          <a:xfrm>
            <a:off x="5250873" y="1603149"/>
            <a:ext cx="5375563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8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5968" y="258025"/>
            <a:ext cx="3778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উল্লেখ্যযোগ্য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41" y="1478567"/>
            <a:ext cx="3073224" cy="36435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200" y="5241882"/>
            <a:ext cx="3122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জগদীস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১৮৫৮-১৯৩৭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92099" y="5385219"/>
            <a:ext cx="37780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ক্ষুদ্রতরঙ্গ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9379" y="922301"/>
            <a:ext cx="11237231" cy="0"/>
          </a:xfrm>
          <a:prstGeom prst="line">
            <a:avLst/>
          </a:prstGeom>
          <a:ln w="38100" cmpd="tri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5"/>
          <a:stretch/>
        </p:blipFill>
        <p:spPr>
          <a:xfrm>
            <a:off x="4838782" y="1478567"/>
            <a:ext cx="5829217" cy="360605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5116" b="19236"/>
          <a:stretch/>
        </p:blipFill>
        <p:spPr>
          <a:xfrm>
            <a:off x="4838783" y="1773379"/>
            <a:ext cx="5829217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632</Words>
  <Application>Microsoft Office PowerPoint</Application>
  <PresentationFormat>Custom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HSTTI-8</cp:lastModifiedBy>
  <cp:revision>135</cp:revision>
  <dcterms:created xsi:type="dcterms:W3CDTF">2015-01-07T02:53:07Z</dcterms:created>
  <dcterms:modified xsi:type="dcterms:W3CDTF">2026-05-20T10:41:40Z</dcterms:modified>
</cp:coreProperties>
</file>