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73" r:id="rId2"/>
    <p:sldId id="274" r:id="rId3"/>
    <p:sldId id="275" r:id="rId4"/>
    <p:sldId id="294" r:id="rId5"/>
    <p:sldId id="314" r:id="rId6"/>
    <p:sldId id="277" r:id="rId7"/>
    <p:sldId id="295" r:id="rId8"/>
    <p:sldId id="296" r:id="rId9"/>
    <p:sldId id="315" r:id="rId10"/>
    <p:sldId id="298" r:id="rId11"/>
    <p:sldId id="300" r:id="rId12"/>
    <p:sldId id="301" r:id="rId13"/>
    <p:sldId id="302" r:id="rId14"/>
    <p:sldId id="304" r:id="rId15"/>
    <p:sldId id="311" r:id="rId16"/>
    <p:sldId id="316" r:id="rId17"/>
    <p:sldId id="318" r:id="rId18"/>
    <p:sldId id="319" r:id="rId19"/>
    <p:sldId id="306" r:id="rId20"/>
    <p:sldId id="307" r:id="rId21"/>
    <p:sldId id="308" r:id="rId22"/>
    <p:sldId id="312" r:id="rId23"/>
    <p:sldId id="309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8813AD"/>
    <a:srgbClr val="FF0066"/>
    <a:srgbClr val="FFCB25"/>
    <a:srgbClr val="47C5B9"/>
    <a:srgbClr val="5CCCC1"/>
    <a:srgbClr val="5BE349"/>
    <a:srgbClr val="990033"/>
    <a:srgbClr val="E20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3" autoAdjust="0"/>
    <p:restoredTop sz="87688" autoAdjust="0"/>
  </p:normalViewPr>
  <p:slideViewPr>
    <p:cSldViewPr snapToGrid="0">
      <p:cViewPr>
        <p:scale>
          <a:sx n="60" d="100"/>
          <a:sy n="60" d="100"/>
        </p:scale>
        <p:origin x="169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FAED-4329-4D53-AD9B-F66DFA957C8C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9151-9915-4B82-85D6-A0F51C3E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9151-9915-4B82-85D6-A0F51C3E11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1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9151-9915-4B82-85D6-A0F51C3E11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9151-9915-4B82-85D6-A0F51C3E11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723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72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9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0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1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6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2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9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3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18-May-26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5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/>
          <a:stretch/>
        </p:blipFill>
        <p:spPr>
          <a:xfrm>
            <a:off x="0" y="5956663"/>
            <a:ext cx="6642252" cy="1010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"/>
          <a:stretch/>
        </p:blipFill>
        <p:spPr>
          <a:xfrm>
            <a:off x="4863784" y="5956663"/>
            <a:ext cx="7328216" cy="1010947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DE6AF09D-81A2-484E-BD03-8DAC93395C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022BAEA-C4EA-4A7F-B47E-354FE57761A7}"/>
              </a:ext>
            </a:extLst>
          </p:cNvPr>
          <p:cNvSpPr/>
          <p:nvPr userDrawn="1"/>
        </p:nvSpPr>
        <p:spPr>
          <a:xfrm>
            <a:off x="206829" y="193766"/>
            <a:ext cx="11778343" cy="6470469"/>
          </a:xfrm>
          <a:prstGeom prst="frame">
            <a:avLst>
              <a:gd name="adj1" fmla="val 70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8C6EED-0596-438E-9818-D9BE93C3004A}"/>
              </a:ext>
            </a:extLst>
          </p:cNvPr>
          <p:cNvSpPr/>
          <p:nvPr userDrawn="1"/>
        </p:nvSpPr>
        <p:spPr>
          <a:xfrm>
            <a:off x="-21771" y="6352900"/>
            <a:ext cx="522514" cy="52251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26D27-1E99-4ACD-BB49-F0FBFBBA04FA}"/>
              </a:ext>
            </a:extLst>
          </p:cNvPr>
          <p:cNvSpPr txBox="1"/>
          <p:nvPr userDrawn="1"/>
        </p:nvSpPr>
        <p:spPr>
          <a:xfrm>
            <a:off x="-41962" y="6421866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97B96-BB6B-4102-8053-89385D6CCDAA}"/>
              </a:ext>
            </a:extLst>
          </p:cNvPr>
          <p:cNvSpPr txBox="1"/>
          <p:nvPr userDrawn="1"/>
        </p:nvSpPr>
        <p:spPr>
          <a:xfrm>
            <a:off x="347021" y="6600244"/>
            <a:ext cx="185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মোবারক হোসেন</a:t>
            </a:r>
            <a:endParaRPr lang="en-US" sz="2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33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1436-cup-png-image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2509-plate-png-image" TargetMode="Externa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printables.com/model/472736-bottle-cap-wasp-and-bee-protection-flaschendeckel" TargetMode="External"/><Relationship Id="rId7" Type="http://schemas.openxmlformats.org/officeDocument/2006/relationships/image" Target="../media/image30.jf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fif"/><Relationship Id="rId5" Type="http://schemas.openxmlformats.org/officeDocument/2006/relationships/image" Target="../media/image28.jfif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85C84E-E8C8-4113-88FC-CB4E11447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37" y="1490956"/>
            <a:ext cx="2533826" cy="50676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4637E-35FB-4872-A95B-BF3C3F0DDF32}"/>
              </a:ext>
            </a:extLst>
          </p:cNvPr>
          <p:cNvSpPr/>
          <p:nvPr/>
        </p:nvSpPr>
        <p:spPr>
          <a:xfrm>
            <a:off x="1761227" y="382518"/>
            <a:ext cx="866954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bn-BD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মাল্টিমিডিয়া</a:t>
            </a:r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AADA4B83-234E-440C-8AE8-5134AFD5AF80}"/>
              </a:ext>
            </a:extLst>
          </p:cNvPr>
          <p:cNvSpPr/>
          <p:nvPr/>
        </p:nvSpPr>
        <p:spPr>
          <a:xfrm>
            <a:off x="1086529" y="1549434"/>
            <a:ext cx="1924050" cy="2286000"/>
          </a:xfrm>
          <a:prstGeom prst="round2SameRect">
            <a:avLst>
              <a:gd name="adj1" fmla="val 25578"/>
              <a:gd name="adj2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C78D5A-1835-42B5-BD11-1164206FF884}"/>
              </a:ext>
            </a:extLst>
          </p:cNvPr>
          <p:cNvSpPr/>
          <p:nvPr/>
        </p:nvSpPr>
        <p:spPr>
          <a:xfrm flipV="1">
            <a:off x="1086529" y="3081716"/>
            <a:ext cx="1924050" cy="3028950"/>
          </a:xfrm>
          <a:custGeom>
            <a:avLst/>
            <a:gdLst>
              <a:gd name="connsiteX0" fmla="*/ 0 w 1924050"/>
              <a:gd name="connsiteY0" fmla="*/ 3028950 h 3028950"/>
              <a:gd name="connsiteX1" fmla="*/ 225636 w 1924050"/>
              <a:gd name="connsiteY1" fmla="*/ 3028950 h 3028950"/>
              <a:gd name="connsiteX2" fmla="*/ 230267 w 1924050"/>
              <a:gd name="connsiteY2" fmla="*/ 2998605 h 3028950"/>
              <a:gd name="connsiteX3" fmla="*/ 962025 w 1924050"/>
              <a:gd name="connsiteY3" fmla="*/ 2402205 h 3028950"/>
              <a:gd name="connsiteX4" fmla="*/ 1693783 w 1924050"/>
              <a:gd name="connsiteY4" fmla="*/ 2998605 h 3028950"/>
              <a:gd name="connsiteX5" fmla="*/ 1698414 w 1924050"/>
              <a:gd name="connsiteY5" fmla="*/ 3028950 h 3028950"/>
              <a:gd name="connsiteX6" fmla="*/ 1924050 w 1924050"/>
              <a:gd name="connsiteY6" fmla="*/ 3028950 h 3028950"/>
              <a:gd name="connsiteX7" fmla="*/ 1924050 w 1924050"/>
              <a:gd name="connsiteY7" fmla="*/ 511182 h 3028950"/>
              <a:gd name="connsiteX8" fmla="*/ 1412868 w 1924050"/>
              <a:gd name="connsiteY8" fmla="*/ 0 h 3028950"/>
              <a:gd name="connsiteX9" fmla="*/ 511182 w 1924050"/>
              <a:gd name="connsiteY9" fmla="*/ 0 h 3028950"/>
              <a:gd name="connsiteX10" fmla="*/ 0 w 1924050"/>
              <a:gd name="connsiteY10" fmla="*/ 511182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050" h="3028950">
                <a:moveTo>
                  <a:pt x="0" y="3028950"/>
                </a:moveTo>
                <a:lnTo>
                  <a:pt x="225636" y="3028950"/>
                </a:lnTo>
                <a:lnTo>
                  <a:pt x="230267" y="2998605"/>
                </a:lnTo>
                <a:cubicBezTo>
                  <a:pt x="299916" y="2658240"/>
                  <a:pt x="601070" y="2402205"/>
                  <a:pt x="962025" y="2402205"/>
                </a:cubicBezTo>
                <a:cubicBezTo>
                  <a:pt x="1322980" y="2402205"/>
                  <a:pt x="1624135" y="2658240"/>
                  <a:pt x="1693783" y="2998605"/>
                </a:cubicBezTo>
                <a:lnTo>
                  <a:pt x="1698414" y="3028950"/>
                </a:lnTo>
                <a:lnTo>
                  <a:pt x="1924050" y="3028950"/>
                </a:lnTo>
                <a:lnTo>
                  <a:pt x="1924050" y="511182"/>
                </a:lnTo>
                <a:cubicBezTo>
                  <a:pt x="1924050" y="228864"/>
                  <a:pt x="1695186" y="0"/>
                  <a:pt x="1412868" y="0"/>
                </a:cubicBezTo>
                <a:lnTo>
                  <a:pt x="511182" y="0"/>
                </a:lnTo>
                <a:cubicBezTo>
                  <a:pt x="228864" y="0"/>
                  <a:pt x="0" y="228864"/>
                  <a:pt x="0" y="511182"/>
                </a:cubicBezTo>
                <a:close/>
              </a:path>
            </a:pathLst>
          </a:custGeom>
          <a:solidFill>
            <a:srgbClr val="47C5B9"/>
          </a:solidFill>
          <a:ln w="38100">
            <a:noFill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30644-1E0D-4471-AC08-1BD6E5142DCE}"/>
              </a:ext>
            </a:extLst>
          </p:cNvPr>
          <p:cNvSpPr txBox="1"/>
          <p:nvPr/>
        </p:nvSpPr>
        <p:spPr>
          <a:xfrm>
            <a:off x="1362754" y="1845973"/>
            <a:ext cx="13716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</a:t>
            </a:r>
            <a:endParaRPr lang="en-US" sz="11500" b="1" dirty="0">
              <a:solidFill>
                <a:srgbClr val="002060"/>
              </a:solidFill>
              <a:effectLst>
                <a:reflection blurRad="6350" stA="60000" endA="900" endPos="60000" dist="29997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2050BB71-D058-4415-9AA0-F67553572081}"/>
              </a:ext>
            </a:extLst>
          </p:cNvPr>
          <p:cNvSpPr/>
          <p:nvPr/>
        </p:nvSpPr>
        <p:spPr>
          <a:xfrm>
            <a:off x="3464544" y="1546557"/>
            <a:ext cx="1924050" cy="2286000"/>
          </a:xfrm>
          <a:prstGeom prst="round2SameRect">
            <a:avLst>
              <a:gd name="adj1" fmla="val 25578"/>
              <a:gd name="adj2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04346E2-E1DF-4F01-89F7-B42E24A3CB96}"/>
              </a:ext>
            </a:extLst>
          </p:cNvPr>
          <p:cNvSpPr/>
          <p:nvPr/>
        </p:nvSpPr>
        <p:spPr>
          <a:xfrm flipV="1">
            <a:off x="3464544" y="3078839"/>
            <a:ext cx="1924050" cy="3028950"/>
          </a:xfrm>
          <a:custGeom>
            <a:avLst/>
            <a:gdLst>
              <a:gd name="connsiteX0" fmla="*/ 0 w 1924050"/>
              <a:gd name="connsiteY0" fmla="*/ 3028950 h 3028950"/>
              <a:gd name="connsiteX1" fmla="*/ 225636 w 1924050"/>
              <a:gd name="connsiteY1" fmla="*/ 3028950 h 3028950"/>
              <a:gd name="connsiteX2" fmla="*/ 230267 w 1924050"/>
              <a:gd name="connsiteY2" fmla="*/ 2998605 h 3028950"/>
              <a:gd name="connsiteX3" fmla="*/ 962025 w 1924050"/>
              <a:gd name="connsiteY3" fmla="*/ 2402205 h 3028950"/>
              <a:gd name="connsiteX4" fmla="*/ 1693783 w 1924050"/>
              <a:gd name="connsiteY4" fmla="*/ 2998605 h 3028950"/>
              <a:gd name="connsiteX5" fmla="*/ 1698414 w 1924050"/>
              <a:gd name="connsiteY5" fmla="*/ 3028950 h 3028950"/>
              <a:gd name="connsiteX6" fmla="*/ 1924050 w 1924050"/>
              <a:gd name="connsiteY6" fmla="*/ 3028950 h 3028950"/>
              <a:gd name="connsiteX7" fmla="*/ 1924050 w 1924050"/>
              <a:gd name="connsiteY7" fmla="*/ 511182 h 3028950"/>
              <a:gd name="connsiteX8" fmla="*/ 1412868 w 1924050"/>
              <a:gd name="connsiteY8" fmla="*/ 0 h 3028950"/>
              <a:gd name="connsiteX9" fmla="*/ 511182 w 1924050"/>
              <a:gd name="connsiteY9" fmla="*/ 0 h 3028950"/>
              <a:gd name="connsiteX10" fmla="*/ 0 w 1924050"/>
              <a:gd name="connsiteY10" fmla="*/ 511182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050" h="3028950">
                <a:moveTo>
                  <a:pt x="0" y="3028950"/>
                </a:moveTo>
                <a:lnTo>
                  <a:pt x="225636" y="3028950"/>
                </a:lnTo>
                <a:lnTo>
                  <a:pt x="230267" y="2998605"/>
                </a:lnTo>
                <a:cubicBezTo>
                  <a:pt x="299916" y="2658240"/>
                  <a:pt x="601070" y="2402205"/>
                  <a:pt x="962025" y="2402205"/>
                </a:cubicBezTo>
                <a:cubicBezTo>
                  <a:pt x="1322980" y="2402205"/>
                  <a:pt x="1624135" y="2658240"/>
                  <a:pt x="1693783" y="2998605"/>
                </a:cubicBezTo>
                <a:lnTo>
                  <a:pt x="1698414" y="3028950"/>
                </a:lnTo>
                <a:lnTo>
                  <a:pt x="1924050" y="3028950"/>
                </a:lnTo>
                <a:lnTo>
                  <a:pt x="1924050" y="511182"/>
                </a:lnTo>
                <a:cubicBezTo>
                  <a:pt x="1924050" y="228864"/>
                  <a:pt x="1695186" y="0"/>
                  <a:pt x="1412868" y="0"/>
                </a:cubicBezTo>
                <a:lnTo>
                  <a:pt x="511182" y="0"/>
                </a:lnTo>
                <a:cubicBezTo>
                  <a:pt x="228864" y="0"/>
                  <a:pt x="0" y="228864"/>
                  <a:pt x="0" y="511182"/>
                </a:cubicBezTo>
                <a:close/>
              </a:path>
            </a:pathLst>
          </a:custGeom>
          <a:solidFill>
            <a:srgbClr val="47C5B9"/>
          </a:solidFill>
          <a:ln w="38100">
            <a:noFill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25F5F-1C89-4A9C-B959-93BEF655745D}"/>
              </a:ext>
            </a:extLst>
          </p:cNvPr>
          <p:cNvSpPr txBox="1"/>
          <p:nvPr/>
        </p:nvSpPr>
        <p:spPr>
          <a:xfrm>
            <a:off x="3740769" y="1843096"/>
            <a:ext cx="1371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1500" b="1" dirty="0"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endParaRPr lang="en-US" sz="11500" b="1" dirty="0">
              <a:solidFill>
                <a:srgbClr val="002060"/>
              </a:solidFill>
              <a:effectLst>
                <a:reflection blurRad="6350" stA="60000" endA="900" endPos="60000" dist="29997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A0C3FBDC-0442-4428-8FE2-D271311EF8F6}"/>
              </a:ext>
            </a:extLst>
          </p:cNvPr>
          <p:cNvSpPr/>
          <p:nvPr/>
        </p:nvSpPr>
        <p:spPr>
          <a:xfrm>
            <a:off x="5842559" y="1543680"/>
            <a:ext cx="1924050" cy="2286000"/>
          </a:xfrm>
          <a:prstGeom prst="round2SameRect">
            <a:avLst>
              <a:gd name="adj1" fmla="val 25578"/>
              <a:gd name="adj2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750F0E-4A33-49D5-85F7-01F545B9184E}"/>
              </a:ext>
            </a:extLst>
          </p:cNvPr>
          <p:cNvSpPr/>
          <p:nvPr/>
        </p:nvSpPr>
        <p:spPr>
          <a:xfrm flipV="1">
            <a:off x="5842559" y="3075962"/>
            <a:ext cx="1924050" cy="3028950"/>
          </a:xfrm>
          <a:custGeom>
            <a:avLst/>
            <a:gdLst>
              <a:gd name="connsiteX0" fmla="*/ 0 w 1924050"/>
              <a:gd name="connsiteY0" fmla="*/ 3028950 h 3028950"/>
              <a:gd name="connsiteX1" fmla="*/ 225636 w 1924050"/>
              <a:gd name="connsiteY1" fmla="*/ 3028950 h 3028950"/>
              <a:gd name="connsiteX2" fmla="*/ 230267 w 1924050"/>
              <a:gd name="connsiteY2" fmla="*/ 2998605 h 3028950"/>
              <a:gd name="connsiteX3" fmla="*/ 962025 w 1924050"/>
              <a:gd name="connsiteY3" fmla="*/ 2402205 h 3028950"/>
              <a:gd name="connsiteX4" fmla="*/ 1693783 w 1924050"/>
              <a:gd name="connsiteY4" fmla="*/ 2998605 h 3028950"/>
              <a:gd name="connsiteX5" fmla="*/ 1698414 w 1924050"/>
              <a:gd name="connsiteY5" fmla="*/ 3028950 h 3028950"/>
              <a:gd name="connsiteX6" fmla="*/ 1924050 w 1924050"/>
              <a:gd name="connsiteY6" fmla="*/ 3028950 h 3028950"/>
              <a:gd name="connsiteX7" fmla="*/ 1924050 w 1924050"/>
              <a:gd name="connsiteY7" fmla="*/ 511182 h 3028950"/>
              <a:gd name="connsiteX8" fmla="*/ 1412868 w 1924050"/>
              <a:gd name="connsiteY8" fmla="*/ 0 h 3028950"/>
              <a:gd name="connsiteX9" fmla="*/ 511182 w 1924050"/>
              <a:gd name="connsiteY9" fmla="*/ 0 h 3028950"/>
              <a:gd name="connsiteX10" fmla="*/ 0 w 1924050"/>
              <a:gd name="connsiteY10" fmla="*/ 511182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050" h="3028950">
                <a:moveTo>
                  <a:pt x="0" y="3028950"/>
                </a:moveTo>
                <a:lnTo>
                  <a:pt x="225636" y="3028950"/>
                </a:lnTo>
                <a:lnTo>
                  <a:pt x="230267" y="2998605"/>
                </a:lnTo>
                <a:cubicBezTo>
                  <a:pt x="299916" y="2658240"/>
                  <a:pt x="601070" y="2402205"/>
                  <a:pt x="962025" y="2402205"/>
                </a:cubicBezTo>
                <a:cubicBezTo>
                  <a:pt x="1322980" y="2402205"/>
                  <a:pt x="1624135" y="2658240"/>
                  <a:pt x="1693783" y="2998605"/>
                </a:cubicBezTo>
                <a:lnTo>
                  <a:pt x="1698414" y="3028950"/>
                </a:lnTo>
                <a:lnTo>
                  <a:pt x="1924050" y="3028950"/>
                </a:lnTo>
                <a:lnTo>
                  <a:pt x="1924050" y="511182"/>
                </a:lnTo>
                <a:cubicBezTo>
                  <a:pt x="1924050" y="228864"/>
                  <a:pt x="1695186" y="0"/>
                  <a:pt x="1412868" y="0"/>
                </a:cubicBezTo>
                <a:lnTo>
                  <a:pt x="511182" y="0"/>
                </a:lnTo>
                <a:cubicBezTo>
                  <a:pt x="228864" y="0"/>
                  <a:pt x="0" y="228864"/>
                  <a:pt x="0" y="511182"/>
                </a:cubicBezTo>
                <a:close/>
              </a:path>
            </a:pathLst>
          </a:custGeom>
          <a:solidFill>
            <a:srgbClr val="47C5B9"/>
          </a:solidFill>
          <a:ln w="38100">
            <a:noFill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A8D2-B0B7-4804-B388-840B4524A859}"/>
              </a:ext>
            </a:extLst>
          </p:cNvPr>
          <p:cNvSpPr txBox="1"/>
          <p:nvPr/>
        </p:nvSpPr>
        <p:spPr>
          <a:xfrm>
            <a:off x="6118784" y="1840219"/>
            <a:ext cx="1371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1500" b="1" dirty="0"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endParaRPr lang="en-US" sz="11500" b="1" dirty="0">
              <a:solidFill>
                <a:srgbClr val="002060"/>
              </a:solidFill>
              <a:effectLst>
                <a:reflection blurRad="6350" stA="60000" endA="900" endPos="60000" dist="29997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F0069E-168C-4281-9351-FB5BD7C2B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66" y="4448143"/>
            <a:ext cx="1429899" cy="140729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7CD54C-E9CE-4ED9-8BEF-D2C138219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75" y="4699819"/>
            <a:ext cx="1452063" cy="1155616"/>
          </a:xfrm>
          <a:prstGeom prst="roundRect">
            <a:avLst>
              <a:gd name="adj" fmla="val 229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8C86F2-EA38-4E7A-8CA8-0B857EBDE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04" y="4607194"/>
            <a:ext cx="1295436" cy="1248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4274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0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 animBg="1"/>
      <p:bldP spid="20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8BE6B6-2AC1-47D3-90F9-5C06531C9284}"/>
              </a:ext>
            </a:extLst>
          </p:cNvPr>
          <p:cNvSpPr/>
          <p:nvPr/>
        </p:nvSpPr>
        <p:spPr bwMode="auto">
          <a:xfrm>
            <a:off x="3649640" y="529828"/>
            <a:ext cx="4892720" cy="8901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49250" h="38100" prst="artDeco"/>
            </a:sp3d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1200" dirty="0">
                <a:ln>
                  <a:solidFill>
                    <a:srgbClr val="260ED8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bn-IN" sz="1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200" dirty="0">
                <a:ln>
                  <a:solidFill>
                    <a:srgbClr val="260ED8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bn-IN" sz="1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E149D-43C4-44AB-AEEC-16A552BE3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2331" y="2359741"/>
            <a:ext cx="3054347" cy="2517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B5685-42A1-4D3A-B2BF-D3CCE6757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2164" y="415528"/>
            <a:ext cx="1803764" cy="1482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A85D8-1607-4C44-87D2-7601E2B13712}"/>
              </a:ext>
            </a:extLst>
          </p:cNvPr>
          <p:cNvSpPr/>
          <p:nvPr/>
        </p:nvSpPr>
        <p:spPr>
          <a:xfrm>
            <a:off x="4235742" y="2684747"/>
            <a:ext cx="7253927" cy="219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BD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 ১</a:t>
            </a:r>
            <a:r>
              <a:rPr lang="en-US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4800" b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বোতলের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ছিপি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পয়সা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চুড়ি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/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বাটি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</a:t>
            </a:r>
            <a:r>
              <a:rPr lang="en-US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bn-BD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আঁক। </a:t>
            </a:r>
          </a:p>
        </p:txBody>
      </p:sp>
    </p:spTree>
    <p:extLst>
      <p:ext uri="{BB962C8B-B14F-4D97-AF65-F5344CB8AC3E}">
        <p14:creationId xmlns:p14="http://schemas.microsoft.com/office/powerpoint/2010/main" val="1891372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676A35-9AF3-FF92-BB60-A5BD965EF33E}"/>
              </a:ext>
            </a:extLst>
          </p:cNvPr>
          <p:cNvSpPr txBox="1"/>
          <p:nvPr/>
        </p:nvSpPr>
        <p:spPr>
          <a:xfrm>
            <a:off x="285483" y="347769"/>
            <a:ext cx="410953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B91E8D-6DEE-A5A1-DDDA-42E555B6C029}"/>
              </a:ext>
            </a:extLst>
          </p:cNvPr>
          <p:cNvSpPr/>
          <p:nvPr/>
        </p:nvSpPr>
        <p:spPr>
          <a:xfrm>
            <a:off x="5337913" y="2625195"/>
            <a:ext cx="3600451" cy="660975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6C841C-F0B6-C3B3-0012-EE6EAB862F0A}"/>
              </a:ext>
            </a:extLst>
          </p:cNvPr>
          <p:cNvSpPr/>
          <p:nvPr/>
        </p:nvSpPr>
        <p:spPr>
          <a:xfrm rot="2033840">
            <a:off x="5188550" y="3440687"/>
            <a:ext cx="3600451" cy="660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F4216F-03EF-01AC-A3D5-2CF91F5AD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951">
            <a:off x="6150252" y="699122"/>
            <a:ext cx="3302000" cy="330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785C3B-256B-9D7E-4380-E6DCF3D31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" b="100000" l="3571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89" y="1964220"/>
            <a:ext cx="965775" cy="965775"/>
          </a:xfrm>
          <a:prstGeom prst="rect">
            <a:avLst/>
          </a:pr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4A2540FC-0990-9DBE-888C-EFFB67D2C8A3}"/>
              </a:ext>
            </a:extLst>
          </p:cNvPr>
          <p:cNvSpPr/>
          <p:nvPr/>
        </p:nvSpPr>
        <p:spPr>
          <a:xfrm rot="5061806">
            <a:off x="6272681" y="2397814"/>
            <a:ext cx="2895138" cy="1814960"/>
          </a:xfrm>
          <a:prstGeom prst="arc">
            <a:avLst>
              <a:gd name="adj1" fmla="val 15157603"/>
              <a:gd name="adj2" fmla="val 20488327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97BBFE-3305-7FCC-478F-2C75F006705A}"/>
              </a:ext>
            </a:extLst>
          </p:cNvPr>
          <p:cNvSpPr/>
          <p:nvPr/>
        </p:nvSpPr>
        <p:spPr>
          <a:xfrm flipV="1">
            <a:off x="5537260" y="2799998"/>
            <a:ext cx="154572" cy="129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B10D4C-2160-078C-55C6-3C8B5DA73379}"/>
              </a:ext>
            </a:extLst>
          </p:cNvPr>
          <p:cNvSpPr/>
          <p:nvPr/>
        </p:nvSpPr>
        <p:spPr>
          <a:xfrm flipH="1">
            <a:off x="8219657" y="4460203"/>
            <a:ext cx="96981" cy="83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1F7DB7-597D-0E29-E18F-94BF52738E52}"/>
              </a:ext>
            </a:extLst>
          </p:cNvPr>
          <p:cNvSpPr/>
          <p:nvPr/>
        </p:nvSpPr>
        <p:spPr>
          <a:xfrm>
            <a:off x="8472503" y="2799999"/>
            <a:ext cx="154682" cy="1299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05258B-4078-850C-E7AE-08352F349789}"/>
              </a:ext>
            </a:extLst>
          </p:cNvPr>
          <p:cNvSpPr txBox="1"/>
          <p:nvPr/>
        </p:nvSpPr>
        <p:spPr>
          <a:xfrm>
            <a:off x="285483" y="5002769"/>
            <a:ext cx="1156238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পিন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পেনসিল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ছিদ্রসহ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আয়তকার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সংগ্রহ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অনুযায়ী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বক্ররেখা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অঙ্কন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একবার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গোলাকারে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পেনসিলটি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ঘুরিয়ে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54030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4018709-C19D-6DB0-68F4-2EBA5BA57496}"/>
              </a:ext>
            </a:extLst>
          </p:cNvPr>
          <p:cNvSpPr txBox="1"/>
          <p:nvPr/>
        </p:nvSpPr>
        <p:spPr>
          <a:xfrm>
            <a:off x="579495" y="313678"/>
            <a:ext cx="624087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FE95B1-2958-2F7C-08FF-4411768D8609}"/>
              </a:ext>
            </a:extLst>
          </p:cNvPr>
          <p:cNvSpPr/>
          <p:nvPr/>
        </p:nvSpPr>
        <p:spPr>
          <a:xfrm>
            <a:off x="380148" y="2581555"/>
            <a:ext cx="3600451" cy="660975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DF4408-0180-AF96-DC0C-4F6613FEC896}"/>
              </a:ext>
            </a:extLst>
          </p:cNvPr>
          <p:cNvSpPr/>
          <p:nvPr/>
        </p:nvSpPr>
        <p:spPr>
          <a:xfrm rot="2033840">
            <a:off x="230785" y="3397047"/>
            <a:ext cx="3600451" cy="6609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8806055-9576-D3A7-07F2-518CA7E8B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951">
            <a:off x="1442150" y="1208291"/>
            <a:ext cx="2807533" cy="280753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9F1E3DC-7A86-36A1-9001-22711D5CC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" b="100000" l="3571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1" y="1905497"/>
            <a:ext cx="965775" cy="965775"/>
          </a:xfrm>
          <a:prstGeom prst="rect">
            <a:avLst/>
          </a:prstGeom>
        </p:spPr>
      </p:pic>
      <p:sp>
        <p:nvSpPr>
          <p:cNvPr id="63" name="Arc 62">
            <a:extLst>
              <a:ext uri="{FF2B5EF4-FFF2-40B4-BE49-F238E27FC236}">
                <a16:creationId xmlns:a16="http://schemas.microsoft.com/office/drawing/2014/main" id="{A305E7F9-A2EE-714B-B2A0-0ED9C743871F}"/>
              </a:ext>
            </a:extLst>
          </p:cNvPr>
          <p:cNvSpPr/>
          <p:nvPr/>
        </p:nvSpPr>
        <p:spPr>
          <a:xfrm rot="5061806">
            <a:off x="1314916" y="2354174"/>
            <a:ext cx="2895138" cy="1814960"/>
          </a:xfrm>
          <a:prstGeom prst="arc">
            <a:avLst>
              <a:gd name="adj1" fmla="val 15157603"/>
              <a:gd name="adj2" fmla="val 2048832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4D38E2F-6FF7-06CB-9504-A3530F52F200}"/>
              </a:ext>
            </a:extLst>
          </p:cNvPr>
          <p:cNvSpPr/>
          <p:nvPr/>
        </p:nvSpPr>
        <p:spPr>
          <a:xfrm flipV="1">
            <a:off x="579495" y="2756358"/>
            <a:ext cx="154572" cy="12999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63B67D6-65DB-7F78-2EA8-DFF3084C3CA6}"/>
              </a:ext>
            </a:extLst>
          </p:cNvPr>
          <p:cNvSpPr/>
          <p:nvPr/>
        </p:nvSpPr>
        <p:spPr>
          <a:xfrm flipH="1">
            <a:off x="3200397" y="4416563"/>
            <a:ext cx="158475" cy="14238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57D2F8D-764E-E8DC-EADE-2FCEEF7A9FE2}"/>
              </a:ext>
            </a:extLst>
          </p:cNvPr>
          <p:cNvSpPr/>
          <p:nvPr/>
        </p:nvSpPr>
        <p:spPr>
          <a:xfrm>
            <a:off x="3514738" y="2756359"/>
            <a:ext cx="154682" cy="1299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3AA6243-1A4A-4817-ED5D-C8D84A26CAD5}"/>
              </a:ext>
            </a:extLst>
          </p:cNvPr>
          <p:cNvGrpSpPr/>
          <p:nvPr/>
        </p:nvGrpSpPr>
        <p:grpSpPr>
          <a:xfrm>
            <a:off x="556155" y="2588701"/>
            <a:ext cx="2682088" cy="2716510"/>
            <a:chOff x="556155" y="2588701"/>
            <a:chExt cx="2682088" cy="2716510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612EEBDE-D5C2-B986-ABE9-B985FFF4DFD3}"/>
                </a:ext>
              </a:extLst>
            </p:cNvPr>
            <p:cNvSpPr/>
            <p:nvPr/>
          </p:nvSpPr>
          <p:spPr>
            <a:xfrm rot="7138832">
              <a:off x="538944" y="2605912"/>
              <a:ext cx="2716510" cy="2682088"/>
            </a:xfrm>
            <a:prstGeom prst="arc">
              <a:avLst>
                <a:gd name="adj1" fmla="val 17005792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49">
              <a:extLst>
                <a:ext uri="{FF2B5EF4-FFF2-40B4-BE49-F238E27FC236}">
                  <a16:creationId xmlns:a16="http://schemas.microsoft.com/office/drawing/2014/main" id="{D76B9C59-4D3D-BF10-1883-E1624F1CEEC4}"/>
                </a:ext>
              </a:extLst>
            </p:cNvPr>
            <p:cNvSpPr/>
            <p:nvPr/>
          </p:nvSpPr>
          <p:spPr>
            <a:xfrm rot="12248973">
              <a:off x="1097730" y="5039624"/>
              <a:ext cx="238008" cy="171001"/>
            </a:xfrm>
            <a:prstGeom prst="rightArrow">
              <a:avLst>
                <a:gd name="adj1" fmla="val 50000"/>
                <a:gd name="adj2" fmla="val 345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FFD92BE-F585-BCEF-EFAB-7E8EE59B13BF}"/>
              </a:ext>
            </a:extLst>
          </p:cNvPr>
          <p:cNvGrpSpPr/>
          <p:nvPr/>
        </p:nvGrpSpPr>
        <p:grpSpPr>
          <a:xfrm>
            <a:off x="6891680" y="122952"/>
            <a:ext cx="1995054" cy="6539346"/>
            <a:chOff x="5015346" y="318654"/>
            <a:chExt cx="1995054" cy="631767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5BF0E9B-C508-A9A1-287F-024295D46D35}"/>
                </a:ext>
              </a:extLst>
            </p:cNvPr>
            <p:cNvGrpSpPr/>
            <p:nvPr/>
          </p:nvGrpSpPr>
          <p:grpSpPr>
            <a:xfrm>
              <a:off x="5015346" y="318654"/>
              <a:ext cx="1995054" cy="6317674"/>
              <a:chOff x="4890655" y="498763"/>
              <a:chExt cx="1995054" cy="6317674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215B4E3-B4BD-5532-CEB0-3605C8B53352}"/>
                  </a:ext>
                </a:extLst>
              </p:cNvPr>
              <p:cNvGrpSpPr/>
              <p:nvPr/>
            </p:nvGrpSpPr>
            <p:grpSpPr>
              <a:xfrm>
                <a:off x="5250873" y="498763"/>
                <a:ext cx="1634836" cy="3158837"/>
                <a:chOff x="5250873" y="498763"/>
                <a:chExt cx="1634836" cy="3158837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C2314F7-D984-463F-BD72-C8974E5E68EA}"/>
                    </a:ext>
                  </a:extLst>
                </p:cNvPr>
                <p:cNvSpPr/>
                <p:nvPr/>
              </p:nvSpPr>
              <p:spPr>
                <a:xfrm>
                  <a:off x="5514109" y="1302327"/>
                  <a:ext cx="748146" cy="2355273"/>
                </a:xfrm>
                <a:prstGeom prst="rect">
                  <a:avLst/>
                </a:prstGeom>
                <a:solidFill>
                  <a:srgbClr val="8813AD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B11C6BD1-EA21-AD3B-30DA-0A6E340442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flipH="1">
                  <a:off x="5250873" y="498763"/>
                  <a:ext cx="1634836" cy="1152342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50DCC8F-960A-1024-C48D-A782F99D27BA}"/>
                  </a:ext>
                </a:extLst>
              </p:cNvPr>
              <p:cNvGrpSpPr/>
              <p:nvPr/>
            </p:nvGrpSpPr>
            <p:grpSpPr>
              <a:xfrm rot="10800000">
                <a:off x="4890655" y="3657600"/>
                <a:ext cx="1634836" cy="3158837"/>
                <a:chOff x="5250873" y="498763"/>
                <a:chExt cx="1634836" cy="3158837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D7F99642-6C30-F0B0-3D25-8930B404384C}"/>
                    </a:ext>
                  </a:extLst>
                </p:cNvPr>
                <p:cNvSpPr/>
                <p:nvPr/>
              </p:nvSpPr>
              <p:spPr>
                <a:xfrm>
                  <a:off x="5514109" y="1302327"/>
                  <a:ext cx="748146" cy="235527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C25EE298-4952-F38C-3E72-F9D5545E50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flipH="1">
                  <a:off x="5250873" y="498763"/>
                  <a:ext cx="1634836" cy="1152342"/>
                </a:xfrm>
                <a:prstGeom prst="rect">
                  <a:avLst/>
                </a:prstGeom>
              </p:spPr>
            </p:pic>
          </p:grp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9E78F79-C61C-3A77-F447-56EECD7D42D9}"/>
                </a:ext>
              </a:extLst>
            </p:cNvPr>
            <p:cNvSpPr/>
            <p:nvPr/>
          </p:nvSpPr>
          <p:spPr>
            <a:xfrm>
              <a:off x="5375564" y="3477491"/>
              <a:ext cx="1025237" cy="31172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E0CE4DFA-0243-5528-B527-D555587413D3}"/>
              </a:ext>
            </a:extLst>
          </p:cNvPr>
          <p:cNvSpPr/>
          <p:nvPr/>
        </p:nvSpPr>
        <p:spPr>
          <a:xfrm>
            <a:off x="7792212" y="3046262"/>
            <a:ext cx="180111" cy="148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2062A6F-4B23-B0D4-5D7B-E4F8C6F27557}"/>
              </a:ext>
            </a:extLst>
          </p:cNvPr>
          <p:cNvSpPr/>
          <p:nvPr/>
        </p:nvSpPr>
        <p:spPr>
          <a:xfrm>
            <a:off x="5666509" y="1231415"/>
            <a:ext cx="4362513" cy="419508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AB2E2C5-99E3-EE12-534E-EA414165C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1756" y="2231307"/>
            <a:ext cx="963251" cy="963251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246BC8A3-D3E0-46D7-C445-5A9B5F6AA195}"/>
              </a:ext>
            </a:extLst>
          </p:cNvPr>
          <p:cNvSpPr txBox="1"/>
          <p:nvPr/>
        </p:nvSpPr>
        <p:spPr>
          <a:xfrm>
            <a:off x="424024" y="5623251"/>
            <a:ext cx="1131886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একবার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পেনসিলটিকে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গোলাকারে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ঘুরিয়ে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98AED1-2A58-CE2A-D818-E8A613C293B9}"/>
              </a:ext>
            </a:extLst>
          </p:cNvPr>
          <p:cNvSpPr txBox="1"/>
          <p:nvPr/>
        </p:nvSpPr>
        <p:spPr>
          <a:xfrm>
            <a:off x="204441" y="5944411"/>
            <a:ext cx="11783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আবদ্ধ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বক্ররেখা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যার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বিন্দু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ভিতরের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বিন্দু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দূরে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2906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 tmFilter="0,0; .5, 0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2" grpId="0" animBg="1"/>
      <p:bldP spid="82" grpId="1" animBg="1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B071A2-F1EC-F559-2CC0-2ADD0C746495}"/>
              </a:ext>
            </a:extLst>
          </p:cNvPr>
          <p:cNvSpPr txBox="1"/>
          <p:nvPr/>
        </p:nvSpPr>
        <p:spPr>
          <a:xfrm>
            <a:off x="2955787" y="339078"/>
            <a:ext cx="62804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E04E96-698A-CDC0-C72A-4E6A25B29CB0}"/>
              </a:ext>
            </a:extLst>
          </p:cNvPr>
          <p:cNvSpPr/>
          <p:nvPr/>
        </p:nvSpPr>
        <p:spPr>
          <a:xfrm>
            <a:off x="4331970" y="1155457"/>
            <a:ext cx="3474720" cy="347472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9A802B0-5101-CCF2-9213-1DE932A56560}"/>
              </a:ext>
            </a:extLst>
          </p:cNvPr>
          <p:cNvSpPr/>
          <p:nvPr/>
        </p:nvSpPr>
        <p:spPr>
          <a:xfrm>
            <a:off x="6038850" y="2822967"/>
            <a:ext cx="114300" cy="139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CA6A20-4D5A-28A3-2A8A-104576180FD4}"/>
              </a:ext>
            </a:extLst>
          </p:cNvPr>
          <p:cNvSpPr txBox="1"/>
          <p:nvPr/>
        </p:nvSpPr>
        <p:spPr>
          <a:xfrm>
            <a:off x="5435937" y="3044279"/>
            <a:ext cx="1320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A4771D-BF79-198A-1396-98CF81E28A39}"/>
              </a:ext>
            </a:extLst>
          </p:cNvPr>
          <p:cNvCxnSpPr>
            <a:cxnSpLocks/>
          </p:cNvCxnSpPr>
          <p:nvPr/>
        </p:nvCxnSpPr>
        <p:spPr>
          <a:xfrm flipH="1" flipV="1">
            <a:off x="7743825" y="3130550"/>
            <a:ext cx="1666875" cy="29845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21D239-3B4D-4C58-E13B-D3BCD3E5029A}"/>
              </a:ext>
            </a:extLst>
          </p:cNvPr>
          <p:cNvSpPr txBox="1"/>
          <p:nvPr/>
        </p:nvSpPr>
        <p:spPr>
          <a:xfrm>
            <a:off x="9309437" y="3196679"/>
            <a:ext cx="166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পরিধি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DC7450-43E9-D830-AEF1-45DED5DA942A}"/>
              </a:ext>
            </a:extLst>
          </p:cNvPr>
          <p:cNvSpPr txBox="1"/>
          <p:nvPr/>
        </p:nvSpPr>
        <p:spPr>
          <a:xfrm>
            <a:off x="488950" y="5372393"/>
            <a:ext cx="112141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বক্ররেখা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বৃত্তটিকে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আবদ্ধ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রাখে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পরিধি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8F823D-0EFC-DDA0-639E-94EEE2633116}"/>
              </a:ext>
            </a:extLst>
          </p:cNvPr>
          <p:cNvSpPr txBox="1"/>
          <p:nvPr/>
        </p:nvSpPr>
        <p:spPr>
          <a:xfrm>
            <a:off x="1125369" y="5053538"/>
            <a:ext cx="103349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ভিতরের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বিন্দুটিকে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</a:t>
            </a: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37458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5" grpId="0"/>
      <p:bldP spid="32" grpId="0"/>
      <p:bldP spid="33" grpId="0"/>
      <p:bldP spid="33" grpId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4BCC09-4B49-5E3A-4907-010FECFF3DA4}"/>
              </a:ext>
            </a:extLst>
          </p:cNvPr>
          <p:cNvSpPr txBox="1"/>
          <p:nvPr/>
        </p:nvSpPr>
        <p:spPr>
          <a:xfrm>
            <a:off x="2739190" y="339078"/>
            <a:ext cx="671362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1F317D-B480-1608-E075-19570A425E4B}"/>
              </a:ext>
            </a:extLst>
          </p:cNvPr>
          <p:cNvSpPr/>
          <p:nvPr/>
        </p:nvSpPr>
        <p:spPr>
          <a:xfrm>
            <a:off x="6918158" y="1648326"/>
            <a:ext cx="3931920" cy="393192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BF1D92-1722-2957-1F08-EF28641F0FBC}"/>
              </a:ext>
            </a:extLst>
          </p:cNvPr>
          <p:cNvSpPr txBox="1"/>
          <p:nvPr/>
        </p:nvSpPr>
        <p:spPr>
          <a:xfrm>
            <a:off x="8132685" y="5580246"/>
            <a:ext cx="1320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6561A5-4ABE-C3F5-C82F-6E7C6C59B1CE}"/>
              </a:ext>
            </a:extLst>
          </p:cNvPr>
          <p:cNvSpPr/>
          <p:nvPr/>
        </p:nvSpPr>
        <p:spPr>
          <a:xfrm>
            <a:off x="8884118" y="3544436"/>
            <a:ext cx="114300" cy="139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A14A5-0EFA-5C4B-0463-395ECEA041B8}"/>
              </a:ext>
            </a:extLst>
          </p:cNvPr>
          <p:cNvSpPr txBox="1"/>
          <p:nvPr/>
        </p:nvSpPr>
        <p:spPr>
          <a:xfrm>
            <a:off x="8281205" y="3684136"/>
            <a:ext cx="1320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25DDC-5FB7-7BE9-1885-B44342151BE9}"/>
              </a:ext>
            </a:extLst>
          </p:cNvPr>
          <p:cNvSpPr txBox="1"/>
          <p:nvPr/>
        </p:nvSpPr>
        <p:spPr>
          <a:xfrm>
            <a:off x="355348" y="1134087"/>
            <a:ext cx="702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বিন্দুটিকে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F811C6-6704-8F40-3FB5-2538AE26E62D}"/>
              </a:ext>
            </a:extLst>
          </p:cNvPr>
          <p:cNvCxnSpPr>
            <a:cxnSpLocks/>
          </p:cNvCxnSpPr>
          <p:nvPr/>
        </p:nvCxnSpPr>
        <p:spPr>
          <a:xfrm flipH="1">
            <a:off x="9309437" y="1167642"/>
            <a:ext cx="1290384" cy="5322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0CD5E8-7B00-D63E-C6BE-D457F74AD3C9}"/>
              </a:ext>
            </a:extLst>
          </p:cNvPr>
          <p:cNvSpPr txBox="1"/>
          <p:nvPr/>
        </p:nvSpPr>
        <p:spPr>
          <a:xfrm>
            <a:off x="10467469" y="749366"/>
            <a:ext cx="1411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পরিধি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A80CB-E1EE-8B6A-6A98-A611B365C881}"/>
              </a:ext>
            </a:extLst>
          </p:cNvPr>
          <p:cNvSpPr txBox="1"/>
          <p:nvPr/>
        </p:nvSpPr>
        <p:spPr>
          <a:xfrm>
            <a:off x="355348" y="1637166"/>
            <a:ext cx="6875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বক্ররেখা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বৃত্তটিকে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আবদ্ধ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পরিধি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5387A8-88B3-80BE-A7D9-ABDBAC5F0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7" t="26230" r="5330" b="30661"/>
          <a:stretch/>
        </p:blipFill>
        <p:spPr>
          <a:xfrm>
            <a:off x="3489158" y="3632089"/>
            <a:ext cx="6112173" cy="8575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6D233D-E799-DA57-E2A4-555F2ACD0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09397"/>
            <a:ext cx="3527563" cy="234915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AD056F-6453-F2E9-B0FB-35AD028E73CE}"/>
              </a:ext>
            </a:extLst>
          </p:cNvPr>
          <p:cNvCxnSpPr>
            <a:cxnSpLocks/>
          </p:cNvCxnSpPr>
          <p:nvPr/>
        </p:nvCxnSpPr>
        <p:spPr>
          <a:xfrm>
            <a:off x="6922614" y="3611945"/>
            <a:ext cx="1970491" cy="103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3DBC60-B577-3E4B-CD10-FD92726DAFE2}"/>
              </a:ext>
            </a:extLst>
          </p:cNvPr>
          <p:cNvSpPr txBox="1"/>
          <p:nvPr/>
        </p:nvSpPr>
        <p:spPr>
          <a:xfrm>
            <a:off x="7141211" y="2969172"/>
            <a:ext cx="163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4FAE1-52F3-5778-64E1-193660B9CC5C}"/>
              </a:ext>
            </a:extLst>
          </p:cNvPr>
          <p:cNvSpPr txBox="1"/>
          <p:nvPr/>
        </p:nvSpPr>
        <p:spPr>
          <a:xfrm>
            <a:off x="355348" y="2522366"/>
            <a:ext cx="539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পরিধির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দূরত্ব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A0865D6A-A4F6-12F6-7716-22B6979E4027}"/>
              </a:ext>
            </a:extLst>
          </p:cNvPr>
          <p:cNvSpPr/>
          <p:nvPr/>
        </p:nvSpPr>
        <p:spPr>
          <a:xfrm rot="2252551">
            <a:off x="6918158" y="1645985"/>
            <a:ext cx="3931920" cy="3931920"/>
          </a:xfrm>
          <a:prstGeom prst="arc">
            <a:avLst>
              <a:gd name="adj1" fmla="val 16200000"/>
              <a:gd name="adj2" fmla="val 202723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67C49C-5812-3B02-887D-4F6EB520A9D9}"/>
              </a:ext>
            </a:extLst>
          </p:cNvPr>
          <p:cNvCxnSpPr>
            <a:cxnSpLocks/>
          </p:cNvCxnSpPr>
          <p:nvPr/>
        </p:nvCxnSpPr>
        <p:spPr>
          <a:xfrm flipH="1" flipV="1">
            <a:off x="9787161" y="5345674"/>
            <a:ext cx="565153" cy="23457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39FC3A1-6037-2F68-C2A5-E1BE853B2F0C}"/>
              </a:ext>
            </a:extLst>
          </p:cNvPr>
          <p:cNvSpPr txBox="1"/>
          <p:nvPr/>
        </p:nvSpPr>
        <p:spPr>
          <a:xfrm>
            <a:off x="10295129" y="5233385"/>
            <a:ext cx="154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বৃত্তচাপ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F230D-6A12-A2EF-8AB8-543D97EE8A72}"/>
              </a:ext>
            </a:extLst>
          </p:cNvPr>
          <p:cNvSpPr txBox="1"/>
          <p:nvPr/>
        </p:nvSpPr>
        <p:spPr>
          <a:xfrm>
            <a:off x="355348" y="3033994"/>
            <a:ext cx="4720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বৃত্তচাপ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পরিধির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43CC886-821B-52D8-7D1D-144B11716F8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7" t="26230" r="5330" b="30661"/>
          <a:stretch/>
        </p:blipFill>
        <p:spPr>
          <a:xfrm rot="5940000">
            <a:off x="5388609" y="3894459"/>
            <a:ext cx="7581900" cy="100012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5FF824-4095-6956-6ED8-6EA32EF92E98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9513465" y="1980626"/>
            <a:ext cx="540659" cy="349382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F22B36C9-3514-1ED5-D0D7-FD94A6766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249" y="-6937"/>
            <a:ext cx="3527563" cy="2349158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3E292F9-3514-5976-0CA2-94AC730B9DA6}"/>
              </a:ext>
            </a:extLst>
          </p:cNvPr>
          <p:cNvCxnSpPr>
            <a:cxnSpLocks/>
          </p:cNvCxnSpPr>
          <p:nvPr/>
        </p:nvCxnSpPr>
        <p:spPr>
          <a:xfrm flipH="1" flipV="1">
            <a:off x="9812151" y="3707342"/>
            <a:ext cx="1166386" cy="49454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65A5988-CBA0-2EB1-2121-554037416603}"/>
              </a:ext>
            </a:extLst>
          </p:cNvPr>
          <p:cNvSpPr txBox="1"/>
          <p:nvPr/>
        </p:nvSpPr>
        <p:spPr>
          <a:xfrm>
            <a:off x="10927484" y="3937645"/>
            <a:ext cx="916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জ্যা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951A3E-139E-B24E-B987-6C1DDC02443D}"/>
              </a:ext>
            </a:extLst>
          </p:cNvPr>
          <p:cNvSpPr txBox="1"/>
          <p:nvPr/>
        </p:nvSpPr>
        <p:spPr>
          <a:xfrm>
            <a:off x="375584" y="3544653"/>
            <a:ext cx="5932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জ্যা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বৃত্তচাপের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প্রান্তবিন্দু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দুইটির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সংযোজক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রেখাংশ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DAC833C-E80A-CE93-5042-8FFE149519F7}"/>
              </a:ext>
            </a:extLst>
          </p:cNvPr>
          <p:cNvCxnSpPr>
            <a:cxnSpLocks/>
          </p:cNvCxnSpPr>
          <p:nvPr/>
        </p:nvCxnSpPr>
        <p:spPr>
          <a:xfrm>
            <a:off x="8967895" y="1668289"/>
            <a:ext cx="0" cy="39498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3A0E92B-689B-0C29-10CB-B40A0827A057}"/>
              </a:ext>
            </a:extLst>
          </p:cNvPr>
          <p:cNvCxnSpPr>
            <a:cxnSpLocks/>
          </p:cNvCxnSpPr>
          <p:nvPr/>
        </p:nvCxnSpPr>
        <p:spPr>
          <a:xfrm flipH="1">
            <a:off x="8967895" y="2914695"/>
            <a:ext cx="1965271" cy="22783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ABE84D7-3840-C3C2-575B-161C74256A18}"/>
              </a:ext>
            </a:extLst>
          </p:cNvPr>
          <p:cNvSpPr txBox="1"/>
          <p:nvPr/>
        </p:nvSpPr>
        <p:spPr>
          <a:xfrm>
            <a:off x="10829276" y="2533716"/>
            <a:ext cx="1062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AA51925-1DC9-736C-4949-312706F09DDF}"/>
              </a:ext>
            </a:extLst>
          </p:cNvPr>
          <p:cNvSpPr txBox="1"/>
          <p:nvPr/>
        </p:nvSpPr>
        <p:spPr>
          <a:xfrm>
            <a:off x="323570" y="4502175"/>
            <a:ext cx="4720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কেন্দ্রগামী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জ্যা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বৃহত্তম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জ্যা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7681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45208 0.01898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94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0729 0.9902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4951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  <p:bldP spid="9" grpId="0"/>
      <p:bldP spid="10" grpId="0"/>
      <p:bldP spid="11" grpId="0"/>
      <p:bldP spid="12" grpId="0"/>
      <p:bldP spid="34" grpId="0" animBg="1"/>
      <p:bldP spid="37" grpId="0"/>
      <p:bldP spid="39" grpId="0"/>
      <p:bldP spid="47" grpId="0"/>
      <p:bldP spid="49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0C491-1D11-4DA3-8D93-A9217B7C4423}"/>
              </a:ext>
            </a:extLst>
          </p:cNvPr>
          <p:cNvSpPr txBox="1"/>
          <p:nvPr/>
        </p:nvSpPr>
        <p:spPr>
          <a:xfrm>
            <a:off x="3656173" y="681353"/>
            <a:ext cx="4860830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kern="0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8000" b="1" kern="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82794-19D5-4F33-8639-E6A13BA60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6"/>
          <a:stretch/>
        </p:blipFill>
        <p:spPr>
          <a:xfrm>
            <a:off x="1143820" y="443719"/>
            <a:ext cx="1234628" cy="1733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07FE5-264D-4A6C-8909-EA82D4AD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/>
          <a:stretch/>
        </p:blipFill>
        <p:spPr>
          <a:xfrm>
            <a:off x="10066813" y="506783"/>
            <a:ext cx="1394718" cy="173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6FCFA-9478-47A6-BA23-9D2B83208D00}"/>
              </a:ext>
            </a:extLst>
          </p:cNvPr>
          <p:cNvSpPr txBox="1"/>
          <p:nvPr/>
        </p:nvSpPr>
        <p:spPr>
          <a:xfrm>
            <a:off x="4263557" y="2831435"/>
            <a:ext cx="7035816" cy="2769989"/>
          </a:xfrm>
          <a:prstGeom prst="rect">
            <a:avLst/>
          </a:prstGeom>
          <a:noFill/>
          <a:ln w="38100">
            <a:solidFill>
              <a:srgbClr val="B00C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পেন্সিল</a:t>
            </a:r>
            <a:r>
              <a:rPr lang="en-US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কম্পাসের</a:t>
            </a:r>
            <a:r>
              <a:rPr lang="bn-IN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সাহায্যে খাতায়</a:t>
            </a:r>
            <a:r>
              <a:rPr lang="en-US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যেকোনো</a:t>
            </a:r>
            <a:r>
              <a:rPr lang="en-US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ব্যাসার্ধের</a:t>
            </a:r>
            <a:r>
              <a:rPr lang="en-US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r>
              <a:rPr lang="en-US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অঙ্কন</a:t>
            </a:r>
            <a:r>
              <a:rPr lang="en-US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bn-BD" sz="6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FAF09-E670-487D-BA64-E84EC551E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20371"/>
          <a:stretch/>
        </p:blipFill>
        <p:spPr>
          <a:xfrm>
            <a:off x="655711" y="3274897"/>
            <a:ext cx="1356981" cy="2285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5E4D4-D4D2-47D1-8EFE-13A35D76B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20371"/>
          <a:stretch/>
        </p:blipFill>
        <p:spPr>
          <a:xfrm>
            <a:off x="2012692" y="3415638"/>
            <a:ext cx="1356981" cy="22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9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63255 -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2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ord 1">
            <a:extLst>
              <a:ext uri="{FF2B5EF4-FFF2-40B4-BE49-F238E27FC236}">
                <a16:creationId xmlns:a16="http://schemas.microsoft.com/office/drawing/2014/main" id="{5310E66D-4D0B-2324-636B-22DCBB64070B}"/>
              </a:ext>
            </a:extLst>
          </p:cNvPr>
          <p:cNvSpPr/>
          <p:nvPr/>
        </p:nvSpPr>
        <p:spPr>
          <a:xfrm rot="5400000">
            <a:off x="6625025" y="1044116"/>
            <a:ext cx="4793672" cy="4698331"/>
          </a:xfrm>
          <a:prstGeom prst="chord">
            <a:avLst>
              <a:gd name="adj1" fmla="val 5372344"/>
              <a:gd name="adj2" fmla="val 1620000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6496F6E6-786E-50CB-68A4-B53062D00818}"/>
              </a:ext>
            </a:extLst>
          </p:cNvPr>
          <p:cNvSpPr/>
          <p:nvPr/>
        </p:nvSpPr>
        <p:spPr>
          <a:xfrm rot="16200000">
            <a:off x="6625028" y="1059052"/>
            <a:ext cx="4793672" cy="4698331"/>
          </a:xfrm>
          <a:prstGeom prst="chord">
            <a:avLst>
              <a:gd name="adj1" fmla="val 5436975"/>
              <a:gd name="adj2" fmla="val 1620000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7A2BB-B736-2CE5-F564-4259D7449BB7}"/>
              </a:ext>
            </a:extLst>
          </p:cNvPr>
          <p:cNvSpPr/>
          <p:nvPr/>
        </p:nvSpPr>
        <p:spPr>
          <a:xfrm>
            <a:off x="6701272" y="3300413"/>
            <a:ext cx="4626893" cy="185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F396C-52DE-8FB9-5DC6-E26061E1D3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90" y="2843208"/>
            <a:ext cx="6628245" cy="1989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33C1E-96B7-CC39-9325-8A128B336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6035" y="1737440"/>
            <a:ext cx="2619375" cy="174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4A3437-0777-4A70-C191-C81AAD769CD4}"/>
              </a:ext>
            </a:extLst>
          </p:cNvPr>
          <p:cNvSpPr txBox="1"/>
          <p:nvPr/>
        </p:nvSpPr>
        <p:spPr>
          <a:xfrm>
            <a:off x="547449" y="3393281"/>
            <a:ext cx="549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বৃত্তকে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অর্ধবৃত্তে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বিভক্ত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EA38E-0F48-D268-5EA5-02E64DDF3F31}"/>
              </a:ext>
            </a:extLst>
          </p:cNvPr>
          <p:cNvSpPr txBox="1"/>
          <p:nvPr/>
        </p:nvSpPr>
        <p:spPr>
          <a:xfrm>
            <a:off x="8288956" y="1283122"/>
            <a:ext cx="144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অর্ধবৃত্ত</a:t>
            </a:r>
            <a:endParaRPr lang="en-US" sz="3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E8ECD-EB61-A281-25BB-BC26BA9AF317}"/>
              </a:ext>
            </a:extLst>
          </p:cNvPr>
          <p:cNvSpPr txBox="1"/>
          <p:nvPr/>
        </p:nvSpPr>
        <p:spPr>
          <a:xfrm>
            <a:off x="8301425" y="4976804"/>
            <a:ext cx="144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অর্ধবৃত্ত</a:t>
            </a:r>
            <a:endParaRPr lang="en-US" sz="3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FB7BC2-A0EB-7F33-7E84-1FE5F2582929}"/>
              </a:ext>
            </a:extLst>
          </p:cNvPr>
          <p:cNvSpPr txBox="1"/>
          <p:nvPr/>
        </p:nvSpPr>
        <p:spPr>
          <a:xfrm>
            <a:off x="381000" y="301961"/>
            <a:ext cx="641168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76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36862 0.006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3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003 -0.08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00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0417 0.077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E3E44B-698A-CDED-858F-7705D67A3E2A}"/>
              </a:ext>
            </a:extLst>
          </p:cNvPr>
          <p:cNvSpPr txBox="1"/>
          <p:nvPr/>
        </p:nvSpPr>
        <p:spPr>
          <a:xfrm>
            <a:off x="2890157" y="323733"/>
            <a:ext cx="641168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2F34C0-AE59-402F-4105-06C6009CB78A}"/>
              </a:ext>
            </a:extLst>
          </p:cNvPr>
          <p:cNvSpPr/>
          <p:nvPr/>
        </p:nvSpPr>
        <p:spPr>
          <a:xfrm>
            <a:off x="4049213" y="1362281"/>
            <a:ext cx="4114800" cy="4114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6C4C1F-5886-0610-7BBE-69D895CA1F6C}"/>
              </a:ext>
            </a:extLst>
          </p:cNvPr>
          <p:cNvSpPr/>
          <p:nvPr/>
        </p:nvSpPr>
        <p:spPr>
          <a:xfrm>
            <a:off x="6038850" y="3359150"/>
            <a:ext cx="114300" cy="139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D1504-55BB-4C0E-B7F9-68F55B490D33}"/>
              </a:ext>
            </a:extLst>
          </p:cNvPr>
          <p:cNvSpPr txBox="1"/>
          <p:nvPr/>
        </p:nvSpPr>
        <p:spPr>
          <a:xfrm>
            <a:off x="6038850" y="3524788"/>
            <a:ext cx="1320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443F9A-5A07-6DC4-CF95-52B254BD9716}"/>
              </a:ext>
            </a:extLst>
          </p:cNvPr>
          <p:cNvCxnSpPr>
            <a:cxnSpLocks/>
          </p:cNvCxnSpPr>
          <p:nvPr/>
        </p:nvCxnSpPr>
        <p:spPr>
          <a:xfrm flipH="1" flipV="1">
            <a:off x="8164013" y="3130550"/>
            <a:ext cx="1666875" cy="29845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54CAD5-17AB-8528-15D5-BEC8DF1D809D}"/>
              </a:ext>
            </a:extLst>
          </p:cNvPr>
          <p:cNvSpPr txBox="1"/>
          <p:nvPr/>
        </p:nvSpPr>
        <p:spPr>
          <a:xfrm>
            <a:off x="9701323" y="3196679"/>
            <a:ext cx="166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পরিধি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ECAD74-5785-9B3F-CD03-365273F0900F}"/>
              </a:ext>
            </a:extLst>
          </p:cNvPr>
          <p:cNvCxnSpPr>
            <a:stCxn id="3" idx="0"/>
            <a:endCxn id="4" idx="0"/>
          </p:cNvCxnSpPr>
          <p:nvPr/>
        </p:nvCxnSpPr>
        <p:spPr>
          <a:xfrm flipH="1">
            <a:off x="6096000" y="1362281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4A8D4D-715A-252E-2CAE-0C45415591F7}"/>
              </a:ext>
            </a:extLst>
          </p:cNvPr>
          <p:cNvCxnSpPr>
            <a:cxnSpLocks/>
          </p:cNvCxnSpPr>
          <p:nvPr/>
        </p:nvCxnSpPr>
        <p:spPr>
          <a:xfrm rot="5400000" flipH="1">
            <a:off x="7139046" y="2460694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D1BC70-1EC6-D705-D46A-C358C4A53CB0}"/>
              </a:ext>
            </a:extLst>
          </p:cNvPr>
          <p:cNvCxnSpPr>
            <a:cxnSpLocks/>
          </p:cNvCxnSpPr>
          <p:nvPr/>
        </p:nvCxnSpPr>
        <p:spPr>
          <a:xfrm rot="5400000" flipH="1">
            <a:off x="5038725" y="2439195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421F75-363C-FED8-12EE-C902596A386F}"/>
              </a:ext>
            </a:extLst>
          </p:cNvPr>
          <p:cNvCxnSpPr/>
          <p:nvPr/>
        </p:nvCxnSpPr>
        <p:spPr>
          <a:xfrm flipH="1">
            <a:off x="6074228" y="3480212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9DE715-152F-FABD-3F81-53D225864335}"/>
              </a:ext>
            </a:extLst>
          </p:cNvPr>
          <p:cNvCxnSpPr>
            <a:cxnSpLocks/>
          </p:cNvCxnSpPr>
          <p:nvPr/>
        </p:nvCxnSpPr>
        <p:spPr>
          <a:xfrm rot="2700000" flipH="1">
            <a:off x="6846436" y="1707254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37F9F5-C81E-8E50-5174-1F8AA0A959CC}"/>
              </a:ext>
            </a:extLst>
          </p:cNvPr>
          <p:cNvCxnSpPr>
            <a:cxnSpLocks/>
          </p:cNvCxnSpPr>
          <p:nvPr/>
        </p:nvCxnSpPr>
        <p:spPr>
          <a:xfrm rot="2700000" flipH="1">
            <a:off x="5364567" y="3154526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1808FF-9792-0A7A-8F2A-42D623662AB5}"/>
              </a:ext>
            </a:extLst>
          </p:cNvPr>
          <p:cNvCxnSpPr>
            <a:cxnSpLocks/>
          </p:cNvCxnSpPr>
          <p:nvPr/>
        </p:nvCxnSpPr>
        <p:spPr>
          <a:xfrm rot="18900000" flipH="1">
            <a:off x="5344180" y="1682108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2C89C5-CAC9-06A9-301C-DE9B488270B3}"/>
              </a:ext>
            </a:extLst>
          </p:cNvPr>
          <p:cNvCxnSpPr>
            <a:cxnSpLocks/>
          </p:cNvCxnSpPr>
          <p:nvPr/>
        </p:nvCxnSpPr>
        <p:spPr>
          <a:xfrm rot="18900000" flipH="1">
            <a:off x="6837207" y="3175752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3E79E9-FE45-E736-D799-00E90C863164}"/>
              </a:ext>
            </a:extLst>
          </p:cNvPr>
          <p:cNvCxnSpPr>
            <a:cxnSpLocks/>
          </p:cNvCxnSpPr>
          <p:nvPr/>
        </p:nvCxnSpPr>
        <p:spPr>
          <a:xfrm flipV="1">
            <a:off x="2890157" y="2705688"/>
            <a:ext cx="2479716" cy="33441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604D3B-20AC-3F3E-A13E-F90BC6D09E2C}"/>
              </a:ext>
            </a:extLst>
          </p:cNvPr>
          <p:cNvSpPr txBox="1"/>
          <p:nvPr/>
        </p:nvSpPr>
        <p:spPr>
          <a:xfrm>
            <a:off x="1288065" y="2745829"/>
            <a:ext cx="166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AFD21E-33A9-1DE0-C58D-DD8917A64461}"/>
              </a:ext>
            </a:extLst>
          </p:cNvPr>
          <p:cNvSpPr txBox="1"/>
          <p:nvPr/>
        </p:nvSpPr>
        <p:spPr>
          <a:xfrm>
            <a:off x="353844" y="4294229"/>
            <a:ext cx="4147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পরিধির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দূরত্ব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সব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73231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E3E44B-698A-CDED-858F-7705D67A3E2A}"/>
              </a:ext>
            </a:extLst>
          </p:cNvPr>
          <p:cNvSpPr txBox="1"/>
          <p:nvPr/>
        </p:nvSpPr>
        <p:spPr>
          <a:xfrm>
            <a:off x="2890157" y="323733"/>
            <a:ext cx="641168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2F34C0-AE59-402F-4105-06C6009CB78A}"/>
              </a:ext>
            </a:extLst>
          </p:cNvPr>
          <p:cNvSpPr/>
          <p:nvPr/>
        </p:nvSpPr>
        <p:spPr>
          <a:xfrm>
            <a:off x="4049213" y="1362281"/>
            <a:ext cx="4114800" cy="4114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6C4C1F-5886-0610-7BBE-69D895CA1F6C}"/>
              </a:ext>
            </a:extLst>
          </p:cNvPr>
          <p:cNvSpPr/>
          <p:nvPr/>
        </p:nvSpPr>
        <p:spPr>
          <a:xfrm>
            <a:off x="6038850" y="3359150"/>
            <a:ext cx="114300" cy="139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D1504-55BB-4C0E-B7F9-68F55B490D33}"/>
              </a:ext>
            </a:extLst>
          </p:cNvPr>
          <p:cNvSpPr txBox="1"/>
          <p:nvPr/>
        </p:nvSpPr>
        <p:spPr>
          <a:xfrm>
            <a:off x="5396587" y="3492130"/>
            <a:ext cx="1320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443F9A-5A07-6DC4-CF95-52B254BD9716}"/>
              </a:ext>
            </a:extLst>
          </p:cNvPr>
          <p:cNvCxnSpPr>
            <a:cxnSpLocks/>
          </p:cNvCxnSpPr>
          <p:nvPr/>
        </p:nvCxnSpPr>
        <p:spPr>
          <a:xfrm flipH="1">
            <a:off x="8164013" y="2061193"/>
            <a:ext cx="1720216" cy="106935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54CAD5-17AB-8528-15D5-BEC8DF1D809D}"/>
              </a:ext>
            </a:extLst>
          </p:cNvPr>
          <p:cNvSpPr txBox="1"/>
          <p:nvPr/>
        </p:nvSpPr>
        <p:spPr>
          <a:xfrm>
            <a:off x="9668666" y="1676473"/>
            <a:ext cx="166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পরিধি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4A8D4D-715A-252E-2CAE-0C45415591F7}"/>
              </a:ext>
            </a:extLst>
          </p:cNvPr>
          <p:cNvCxnSpPr>
            <a:cxnSpLocks/>
          </p:cNvCxnSpPr>
          <p:nvPr/>
        </p:nvCxnSpPr>
        <p:spPr>
          <a:xfrm rot="5400000" flipH="1">
            <a:off x="7139046" y="2460694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D1BC70-1EC6-D705-D46A-C358C4A53CB0}"/>
              </a:ext>
            </a:extLst>
          </p:cNvPr>
          <p:cNvCxnSpPr>
            <a:cxnSpLocks/>
          </p:cNvCxnSpPr>
          <p:nvPr/>
        </p:nvCxnSpPr>
        <p:spPr>
          <a:xfrm rot="5400000" flipH="1">
            <a:off x="5038725" y="2439195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1808FF-9792-0A7A-8F2A-42D623662AB5}"/>
              </a:ext>
            </a:extLst>
          </p:cNvPr>
          <p:cNvCxnSpPr>
            <a:cxnSpLocks/>
          </p:cNvCxnSpPr>
          <p:nvPr/>
        </p:nvCxnSpPr>
        <p:spPr>
          <a:xfrm rot="18900000" flipH="1">
            <a:off x="5344180" y="1682108"/>
            <a:ext cx="10613" cy="19968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3E79E9-FE45-E736-D799-00E90C863164}"/>
              </a:ext>
            </a:extLst>
          </p:cNvPr>
          <p:cNvCxnSpPr>
            <a:cxnSpLocks/>
          </p:cNvCxnSpPr>
          <p:nvPr/>
        </p:nvCxnSpPr>
        <p:spPr>
          <a:xfrm flipV="1">
            <a:off x="2890157" y="2705688"/>
            <a:ext cx="2479716" cy="33441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604D3B-20AC-3F3E-A13E-F90BC6D09E2C}"/>
              </a:ext>
            </a:extLst>
          </p:cNvPr>
          <p:cNvSpPr txBox="1"/>
          <p:nvPr/>
        </p:nvSpPr>
        <p:spPr>
          <a:xfrm>
            <a:off x="1288065" y="2745829"/>
            <a:ext cx="166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C7233F-CE95-FE5C-EBD0-7B6BDBA5D05B}"/>
              </a:ext>
            </a:extLst>
          </p:cNvPr>
          <p:cNvCxnSpPr>
            <a:cxnSpLocks/>
          </p:cNvCxnSpPr>
          <p:nvPr/>
        </p:nvCxnSpPr>
        <p:spPr>
          <a:xfrm flipH="1" flipV="1">
            <a:off x="7144352" y="3448586"/>
            <a:ext cx="1153437" cy="184187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5745E3-8027-588C-62AF-ECC5B1A00525}"/>
              </a:ext>
            </a:extLst>
          </p:cNvPr>
          <p:cNvSpPr txBox="1"/>
          <p:nvPr/>
        </p:nvSpPr>
        <p:spPr>
          <a:xfrm>
            <a:off x="8131765" y="5223771"/>
            <a:ext cx="1199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356BCF-F386-25BE-F964-C946F3BE48ED}"/>
              </a:ext>
            </a:extLst>
          </p:cNvPr>
          <p:cNvSpPr txBox="1"/>
          <p:nvPr/>
        </p:nvSpPr>
        <p:spPr>
          <a:xfrm>
            <a:off x="361433" y="5606811"/>
            <a:ext cx="579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দ্বিগুণ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94776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21" grpId="0"/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D2DEDF-F8CC-4CD8-ACD3-0E60C3C7C5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97" y="348528"/>
            <a:ext cx="2209386" cy="1762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F24B2-EB2E-499D-BA60-95462D454B17}"/>
              </a:ext>
            </a:extLst>
          </p:cNvPr>
          <p:cNvSpPr txBox="1"/>
          <p:nvPr/>
        </p:nvSpPr>
        <p:spPr>
          <a:xfrm>
            <a:off x="3946807" y="460602"/>
            <a:ext cx="4462199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kern="0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r>
              <a:rPr lang="bn-IN" sz="7200" b="1" kern="0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7200" b="1" kern="0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kern="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4865D8-11D6-49D2-8460-AA35C2E36741}"/>
              </a:ext>
            </a:extLst>
          </p:cNvPr>
          <p:cNvSpPr txBox="1"/>
          <p:nvPr/>
        </p:nvSpPr>
        <p:spPr>
          <a:xfrm>
            <a:off x="1869230" y="1995487"/>
            <a:ext cx="84535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 ব্যাস ও ব্যাসার্ধের মধ্যে সম্পর্ক লেখ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EF670C-105B-BF64-867D-5A14A8300D4B}"/>
              </a:ext>
            </a:extLst>
          </p:cNvPr>
          <p:cNvSpPr/>
          <p:nvPr/>
        </p:nvSpPr>
        <p:spPr>
          <a:xfrm>
            <a:off x="912223" y="3429000"/>
            <a:ext cx="2377440" cy="237744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FC73C2-B4A1-9661-0F08-83F88F6FACE5}"/>
              </a:ext>
            </a:extLst>
          </p:cNvPr>
          <p:cNvCxnSpPr>
            <a:cxnSpLocks/>
          </p:cNvCxnSpPr>
          <p:nvPr/>
        </p:nvCxnSpPr>
        <p:spPr>
          <a:xfrm flipH="1">
            <a:off x="887649" y="4599051"/>
            <a:ext cx="242658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E89D8F-3685-0EEC-5224-4EFF6F8165BB}"/>
              </a:ext>
            </a:extLst>
          </p:cNvPr>
          <p:cNvCxnSpPr>
            <a:cxnSpLocks/>
          </p:cNvCxnSpPr>
          <p:nvPr/>
        </p:nvCxnSpPr>
        <p:spPr>
          <a:xfrm>
            <a:off x="2153541" y="3429000"/>
            <a:ext cx="0" cy="117005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A1B4394-2699-0AA7-5EB4-CCC98F4E9A46}"/>
              </a:ext>
            </a:extLst>
          </p:cNvPr>
          <p:cNvSpPr txBox="1"/>
          <p:nvPr/>
        </p:nvSpPr>
        <p:spPr>
          <a:xfrm>
            <a:off x="3665453" y="3648224"/>
            <a:ext cx="8030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দ্বিগুণ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অর্ধেক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0403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902D250-C9ED-4683-B930-C287DBDD5CA0}"/>
              </a:ext>
            </a:extLst>
          </p:cNvPr>
          <p:cNvSpPr/>
          <p:nvPr/>
        </p:nvSpPr>
        <p:spPr>
          <a:xfrm rot="19254086" flipV="1">
            <a:off x="4690463" y="1639124"/>
            <a:ext cx="2195961" cy="263982"/>
          </a:xfrm>
          <a:prstGeom prst="flowChartTerminator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54A3E0F1-CCD6-4F84-86B8-A6836FCB0B04}"/>
              </a:ext>
            </a:extLst>
          </p:cNvPr>
          <p:cNvSpPr/>
          <p:nvPr/>
        </p:nvSpPr>
        <p:spPr>
          <a:xfrm rot="19254086" flipV="1">
            <a:off x="3757179" y="1558213"/>
            <a:ext cx="2076450" cy="257147"/>
          </a:xfrm>
          <a:prstGeom prst="flowChartTerminator">
            <a:avLst/>
          </a:prstGeom>
          <a:solidFill>
            <a:srgbClr val="CE20C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39367969-3D31-48CD-9F1D-399CA5BFD304}"/>
              </a:ext>
            </a:extLst>
          </p:cNvPr>
          <p:cNvSpPr/>
          <p:nvPr/>
        </p:nvSpPr>
        <p:spPr>
          <a:xfrm rot="19254086" flipV="1">
            <a:off x="4114514" y="1542972"/>
            <a:ext cx="2076450" cy="257147"/>
          </a:xfrm>
          <a:prstGeom prst="flowChartTerminator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696F0B90-8CB3-4E47-95FB-76B7EFD15304}"/>
              </a:ext>
            </a:extLst>
          </p:cNvPr>
          <p:cNvSpPr/>
          <p:nvPr/>
        </p:nvSpPr>
        <p:spPr>
          <a:xfrm rot="19254086" flipV="1">
            <a:off x="4485206" y="1542972"/>
            <a:ext cx="2076450" cy="257147"/>
          </a:xfrm>
          <a:prstGeom prst="flowChartTerminator">
            <a:avLst/>
          </a:prstGeom>
          <a:solidFill>
            <a:srgbClr val="3038E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18D9-7142-491F-9DEF-11113C5C5DC0}"/>
              </a:ext>
            </a:extLst>
          </p:cNvPr>
          <p:cNvSpPr txBox="1"/>
          <p:nvPr/>
        </p:nvSpPr>
        <p:spPr>
          <a:xfrm>
            <a:off x="6987936" y="1002171"/>
            <a:ext cx="353049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>
              <a:bevelT w="419100" h="342900" prst="angle"/>
              <a:bevelB w="266700" h="298450"/>
            </a:sp3d>
          </a:bodyPr>
          <a:lstStyle/>
          <a:p>
            <a:pPr algn="ctr"/>
            <a:r>
              <a:rPr lang="bn-BD" sz="6000" b="1" dirty="0">
                <a:gradFill flip="none" rotWithShape="1">
                  <a:gsLst>
                    <a:gs pos="16000">
                      <a:srgbClr val="3F43DD"/>
                    </a:gs>
                    <a:gs pos="38000">
                      <a:srgbClr val="FFC000"/>
                    </a:gs>
                    <a:gs pos="78000">
                      <a:srgbClr val="FF0000"/>
                    </a:gs>
                    <a:gs pos="56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উপস্থাপনায়</a:t>
            </a:r>
            <a:endParaRPr lang="en-US" sz="6000" b="1" dirty="0">
              <a:gradFill flip="none" rotWithShape="1">
                <a:gsLst>
                  <a:gs pos="16000">
                    <a:srgbClr val="3F43DD"/>
                  </a:gs>
                  <a:gs pos="38000">
                    <a:srgbClr val="FFC000"/>
                  </a:gs>
                  <a:gs pos="78000">
                    <a:srgbClr val="FF0000"/>
                  </a:gs>
                  <a:gs pos="56000">
                    <a:srgbClr val="E40EE4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Donut 13">
            <a:extLst>
              <a:ext uri="{FF2B5EF4-FFF2-40B4-BE49-F238E27FC236}">
                <a16:creationId xmlns:a16="http://schemas.microsoft.com/office/drawing/2014/main" id="{0A611A58-5CAA-41C2-A51E-781DB1037C61}"/>
              </a:ext>
            </a:extLst>
          </p:cNvPr>
          <p:cNvSpPr/>
          <p:nvPr/>
        </p:nvSpPr>
        <p:spPr>
          <a:xfrm>
            <a:off x="735806" y="1326021"/>
            <a:ext cx="4819650" cy="4819650"/>
          </a:xfrm>
          <a:prstGeom prst="donut">
            <a:avLst>
              <a:gd name="adj" fmla="val 4736"/>
            </a:avLst>
          </a:prstGeom>
          <a:solidFill>
            <a:srgbClr val="CE20C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14">
            <a:extLst>
              <a:ext uri="{FF2B5EF4-FFF2-40B4-BE49-F238E27FC236}">
                <a16:creationId xmlns:a16="http://schemas.microsoft.com/office/drawing/2014/main" id="{A43E41FF-A5C9-417F-B6BD-BC38070FF16E}"/>
              </a:ext>
            </a:extLst>
          </p:cNvPr>
          <p:cNvSpPr/>
          <p:nvPr/>
        </p:nvSpPr>
        <p:spPr>
          <a:xfrm>
            <a:off x="946499" y="1535571"/>
            <a:ext cx="4398264" cy="4400550"/>
          </a:xfrm>
          <a:prstGeom prst="donut">
            <a:avLst>
              <a:gd name="adj" fmla="val 4736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5">
            <a:extLst>
              <a:ext uri="{FF2B5EF4-FFF2-40B4-BE49-F238E27FC236}">
                <a16:creationId xmlns:a16="http://schemas.microsoft.com/office/drawing/2014/main" id="{E8E51565-74F5-4A39-B65A-5B16F6B04C54}"/>
              </a:ext>
            </a:extLst>
          </p:cNvPr>
          <p:cNvSpPr/>
          <p:nvPr/>
        </p:nvSpPr>
        <p:spPr>
          <a:xfrm>
            <a:off x="1138523" y="1728578"/>
            <a:ext cx="4014216" cy="4014537"/>
          </a:xfrm>
          <a:prstGeom prst="donut">
            <a:avLst>
              <a:gd name="adj" fmla="val 4736"/>
            </a:avLst>
          </a:prstGeom>
          <a:solidFill>
            <a:srgbClr val="3038E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6">
            <a:extLst>
              <a:ext uri="{FF2B5EF4-FFF2-40B4-BE49-F238E27FC236}">
                <a16:creationId xmlns:a16="http://schemas.microsoft.com/office/drawing/2014/main" id="{05568292-9553-4AA9-9197-201868E57149}"/>
              </a:ext>
            </a:extLst>
          </p:cNvPr>
          <p:cNvSpPr/>
          <p:nvPr/>
        </p:nvSpPr>
        <p:spPr>
          <a:xfrm>
            <a:off x="1316831" y="1907046"/>
            <a:ext cx="3657600" cy="3657600"/>
          </a:xfrm>
          <a:prstGeom prst="donut">
            <a:avLst>
              <a:gd name="adj" fmla="val 4736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7">
            <a:extLst>
              <a:ext uri="{FF2B5EF4-FFF2-40B4-BE49-F238E27FC236}">
                <a16:creationId xmlns:a16="http://schemas.microsoft.com/office/drawing/2014/main" id="{0FF31C3E-CD9A-4626-9274-0117FB63109A}"/>
              </a:ext>
            </a:extLst>
          </p:cNvPr>
          <p:cNvSpPr/>
          <p:nvPr/>
        </p:nvSpPr>
        <p:spPr>
          <a:xfrm>
            <a:off x="1453991" y="2044206"/>
            <a:ext cx="3383280" cy="3383280"/>
          </a:xfrm>
          <a:prstGeom prst="donut">
            <a:avLst>
              <a:gd name="adj" fmla="val 4169"/>
            </a:avLst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618DED-96FE-4A03-946A-7A407D38D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51" y="2107212"/>
            <a:ext cx="3205270" cy="3245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A894C0-6F98-4BE3-B4D8-B1DB798829BA}"/>
              </a:ext>
            </a:extLst>
          </p:cNvPr>
          <p:cNvSpPr txBox="1"/>
          <p:nvPr/>
        </p:nvSpPr>
        <p:spPr>
          <a:xfrm>
            <a:off x="5638217" y="2279282"/>
            <a:ext cx="6229934" cy="35702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N Shorif Opekkha Matrahin" panose="02000500000000000000" pitchFamily="2" charset="0"/>
                <a:cs typeface="FN Shorif Opekkha Matrahin" panose="02000500000000000000" pitchFamily="2" charset="0"/>
              </a:rPr>
              <a:t>মোবারক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N Shorif Opekkha Matrahin" panose="02000500000000000000" pitchFamily="2" charset="0"/>
                <a:cs typeface="FN Shorif Opekkha Matrahin" panose="020005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N Shorif Opekkha Matrahin" panose="02000500000000000000" pitchFamily="2" charset="0"/>
                <a:cs typeface="FN Shorif Opekkha Matrahin" panose="02000500000000000000" pitchFamily="2" charset="0"/>
              </a:rPr>
              <a:t>হোসেন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N Shorif Opekkha Matrahin" panose="02000500000000000000" pitchFamily="2" charset="0"/>
              <a:cs typeface="FN Shorif Opekkha Matrahin" panose="020005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</a:t>
            </a:r>
            <a:r>
              <a:rPr lang="bn-BD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রী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ফরিদপুর আলালপুর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</a:t>
            </a:r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</a:t>
            </a:r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</a:t>
            </a:r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কুলিয়ারচর, কিশোরগঞ্জ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 Sweet Shreyam Unicode" panose="02000500000000000000" pitchFamily="2" charset="0"/>
                <a:cs typeface="Li Sweet Shreyam Unicode" panose="02000500000000000000" pitchFamily="2" charset="0"/>
              </a:rPr>
              <a:t>E-mail: mhossainmsc@gmail.com</a:t>
            </a:r>
            <a:endParaRPr lang="bn-IN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 Sweet Shreyam Unicode" panose="02000500000000000000" pitchFamily="2" charset="0"/>
              <a:cs typeface="Li Sweet Shreyam Unicode" panose="02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37A87F-3AE7-4366-9900-0C82ED5F8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14993" y="322839"/>
            <a:ext cx="340122" cy="33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1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F6BF2-C3C8-4CF6-89F0-3BF7BB4D9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7" y="3009899"/>
            <a:ext cx="3458840" cy="3111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04E38A-8A9D-42B5-A589-D17FF8FC2C39}"/>
              </a:ext>
            </a:extLst>
          </p:cNvPr>
          <p:cNvGrpSpPr/>
          <p:nvPr/>
        </p:nvGrpSpPr>
        <p:grpSpPr>
          <a:xfrm>
            <a:off x="568492" y="361807"/>
            <a:ext cx="3793957" cy="2228993"/>
            <a:chOff x="1284514" y="361807"/>
            <a:chExt cx="4283529" cy="2350257"/>
          </a:xfrm>
        </p:grpSpPr>
        <p:sp>
          <p:nvSpPr>
            <p:cNvPr id="4" name="Callout: Right Arrow 3">
              <a:extLst>
                <a:ext uri="{FF2B5EF4-FFF2-40B4-BE49-F238E27FC236}">
                  <a16:creationId xmlns:a16="http://schemas.microsoft.com/office/drawing/2014/main" id="{05523AF7-2F56-426C-BF16-911E1454DC74}"/>
                </a:ext>
              </a:extLst>
            </p:cNvPr>
            <p:cNvSpPr/>
            <p:nvPr/>
          </p:nvSpPr>
          <p:spPr>
            <a:xfrm>
              <a:off x="1284514" y="361807"/>
              <a:ext cx="4283529" cy="2350257"/>
            </a:xfrm>
            <a:prstGeom prst="rightArrowCallout">
              <a:avLst>
                <a:gd name="adj1" fmla="val 22221"/>
                <a:gd name="adj2" fmla="val 17358"/>
                <a:gd name="adj3" fmla="val 28473"/>
                <a:gd name="adj4" fmla="val 74507"/>
              </a:avLst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DAD84D-1633-4F00-8CCB-243C5D25A211}"/>
                </a:ext>
              </a:extLst>
            </p:cNvPr>
            <p:cNvSpPr txBox="1"/>
            <p:nvPr/>
          </p:nvSpPr>
          <p:spPr>
            <a:xfrm>
              <a:off x="1494066" y="451201"/>
              <a:ext cx="2873829" cy="184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পাঠ্য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বইয়ের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BD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৫৯</a:t>
              </a:r>
              <a:r>
                <a:rPr lang="bn-BD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-১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৬০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পৃষ্ঠা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BD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লক্ষ করো</a:t>
              </a:r>
              <a:endParaRPr lang="en-US" sz="3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E27A5A-C121-08B3-E411-8EDEC8CB8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33" y="1231900"/>
            <a:ext cx="3440260" cy="4607602"/>
          </a:xfrm>
          <a:prstGeom prst="rect">
            <a:avLst/>
          </a:prstGeom>
          <a:ln w="38100" cap="sq">
            <a:solidFill>
              <a:srgbClr val="00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1DFA05-DB64-0538-466B-2691B9C78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79" y="446589"/>
            <a:ext cx="3412326" cy="4607602"/>
          </a:xfrm>
          <a:prstGeom prst="rect">
            <a:avLst/>
          </a:prstGeom>
          <a:ln w="38100" cap="sq">
            <a:solidFill>
              <a:srgbClr val="00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427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0AE4E3-C165-4303-9366-CEE7DC45FF0A}"/>
              </a:ext>
            </a:extLst>
          </p:cNvPr>
          <p:cNvSpPr txBox="1"/>
          <p:nvPr/>
        </p:nvSpPr>
        <p:spPr>
          <a:xfrm>
            <a:off x="4988727" y="624917"/>
            <a:ext cx="2849058" cy="12003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kern="0" dirty="0">
                <a:ln w="11430"/>
                <a:gradFill flip="none" rotWithShape="1">
                  <a:gsLst>
                    <a:gs pos="32000">
                      <a:srgbClr val="00FF00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2400" b="1" kern="0" dirty="0">
              <a:ln w="11430"/>
              <a:gradFill flip="none" rotWithShape="1">
                <a:gsLst>
                  <a:gs pos="32000">
                    <a:srgbClr val="00FF00"/>
                  </a:gs>
                  <a:gs pos="67000">
                    <a:srgbClr val="7030A0"/>
                  </a:gs>
                  <a:gs pos="87000">
                    <a:schemeClr val="accent6">
                      <a:lumMod val="50000"/>
                    </a:schemeClr>
                  </a:gs>
                  <a:gs pos="15000">
                    <a:srgbClr val="FF0000"/>
                  </a:gs>
                  <a:gs pos="49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ABFEF-4778-4050-81F4-FA2CB8F87D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803" y="2462066"/>
            <a:ext cx="1873089" cy="4252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CE4B52-ADF2-49C5-B754-855C2A410B9D}"/>
              </a:ext>
            </a:extLst>
          </p:cNvPr>
          <p:cNvSpPr txBox="1"/>
          <p:nvPr/>
        </p:nvSpPr>
        <p:spPr>
          <a:xfrm>
            <a:off x="4334706" y="2216598"/>
            <a:ext cx="742549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BD" sz="4400" b="1" dirty="0">
                <a:ln>
                  <a:solidFill>
                    <a:srgbClr val="3038E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উত্তর দাও :</a:t>
            </a:r>
            <a:endParaRPr lang="en-US" sz="4400" b="1" dirty="0">
              <a:ln>
                <a:solidFill>
                  <a:srgbClr val="3038E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৪.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5C563-A599-437A-BC30-7595A41AE0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27" y="818147"/>
            <a:ext cx="2602160" cy="49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20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7FF37B-E8F8-4ECC-B2CF-19601DB77CD4}"/>
              </a:ext>
            </a:extLst>
          </p:cNvPr>
          <p:cNvSpPr txBox="1"/>
          <p:nvPr/>
        </p:nvSpPr>
        <p:spPr>
          <a:xfrm>
            <a:off x="4722027" y="410788"/>
            <a:ext cx="2849058" cy="12003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kern="0" dirty="0">
                <a:ln w="11430"/>
                <a:gradFill flip="none" rotWithShape="1">
                  <a:gsLst>
                    <a:gs pos="30000">
                      <a:srgbClr val="0033CC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2400" b="1" kern="0" dirty="0">
              <a:ln w="11430"/>
              <a:gradFill flip="none" rotWithShape="1">
                <a:gsLst>
                  <a:gs pos="30000">
                    <a:srgbClr val="0033CC"/>
                  </a:gs>
                  <a:gs pos="67000">
                    <a:srgbClr val="7030A0"/>
                  </a:gs>
                  <a:gs pos="87000">
                    <a:schemeClr val="accent6">
                      <a:lumMod val="50000"/>
                    </a:schemeClr>
                  </a:gs>
                  <a:gs pos="15000">
                    <a:srgbClr val="FF0000"/>
                  </a:gs>
                  <a:gs pos="49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68B27-86E1-4A77-8BF9-73D9654C7F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53" y="2443016"/>
            <a:ext cx="1873089" cy="4252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47DE4F-4554-41ED-9DB6-CF607C39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1085" y="1211067"/>
            <a:ext cx="2602160" cy="493316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5B031CD-6C73-4176-88EA-B783AE227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54799"/>
              </p:ext>
            </p:extLst>
          </p:nvPr>
        </p:nvGraphicFramePr>
        <p:xfrm>
          <a:off x="723900" y="2876550"/>
          <a:ext cx="6847184" cy="27813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11796">
                  <a:extLst>
                    <a:ext uri="{9D8B030D-6E8A-4147-A177-3AD203B41FA5}">
                      <a16:colId xmlns:a16="http://schemas.microsoft.com/office/drawing/2014/main" val="3288588213"/>
                    </a:ext>
                  </a:extLst>
                </a:gridCol>
                <a:gridCol w="1711796">
                  <a:extLst>
                    <a:ext uri="{9D8B030D-6E8A-4147-A177-3AD203B41FA5}">
                      <a16:colId xmlns:a16="http://schemas.microsoft.com/office/drawing/2014/main" val="970022424"/>
                    </a:ext>
                  </a:extLst>
                </a:gridCol>
                <a:gridCol w="1711796">
                  <a:extLst>
                    <a:ext uri="{9D8B030D-6E8A-4147-A177-3AD203B41FA5}">
                      <a16:colId xmlns:a16="http://schemas.microsoft.com/office/drawing/2014/main" val="630619796"/>
                    </a:ext>
                  </a:extLst>
                </a:gridCol>
                <a:gridCol w="1711796">
                  <a:extLst>
                    <a:ext uri="{9D8B030D-6E8A-4147-A177-3AD203B41FA5}">
                      <a16:colId xmlns:a16="http://schemas.microsoft.com/office/drawing/2014/main" val="1198637243"/>
                    </a:ext>
                  </a:extLst>
                </a:gridCol>
              </a:tblGrid>
              <a:tr h="14078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ব্যাস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জ্যা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কেন্দ্র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ব্যাসার্ধ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021540"/>
                  </a:ext>
                </a:extLst>
              </a:tr>
              <a:tr h="1373473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0017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20F038-20AC-46DE-8C45-7485028E8B0C}"/>
              </a:ext>
            </a:extLst>
          </p:cNvPr>
          <p:cNvSpPr txBox="1"/>
          <p:nvPr/>
        </p:nvSpPr>
        <p:spPr>
          <a:xfrm>
            <a:off x="723899" y="1796685"/>
            <a:ext cx="684718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r>
              <a:rPr lang="en-US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আঁক</a:t>
            </a:r>
            <a:r>
              <a:rPr lang="en-US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4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66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763ED3-8A1F-409F-82D0-3871ACA733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66" y="2919880"/>
            <a:ext cx="3825505" cy="3256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D153EA-FFD6-44BD-BB7D-B4AE5D36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92" y="465319"/>
            <a:ext cx="4016779" cy="2293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269223-665F-4F73-8204-A9EB1E772A1D}"/>
              </a:ext>
            </a:extLst>
          </p:cNvPr>
          <p:cNvSpPr/>
          <p:nvPr/>
        </p:nvSpPr>
        <p:spPr>
          <a:xfrm>
            <a:off x="5126844" y="865137"/>
            <a:ext cx="5918196" cy="146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7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bn-IN" sz="7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endParaRPr lang="en-US" sz="72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79059-ECE8-471E-85ED-06F7EC7E67E0}"/>
              </a:ext>
            </a:extLst>
          </p:cNvPr>
          <p:cNvSpPr/>
          <p:nvPr/>
        </p:nvSpPr>
        <p:spPr>
          <a:xfrm>
            <a:off x="5126844" y="3135780"/>
            <a:ext cx="579515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 </a:t>
            </a:r>
            <a:r>
              <a:rPr lang="en-US" sz="66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ব্যাসার্ধের</a:t>
            </a:r>
            <a:r>
              <a:rPr lang="bn-BD" sz="6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r>
              <a:rPr lang="bn-BD" sz="6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এঁকে</a:t>
            </a:r>
            <a:r>
              <a:rPr lang="en-US" sz="6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6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6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4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8E08D-EC45-468F-9761-DCDFE7186B2B}"/>
              </a:ext>
            </a:extLst>
          </p:cNvPr>
          <p:cNvSpPr txBox="1"/>
          <p:nvPr/>
        </p:nvSpPr>
        <p:spPr>
          <a:xfrm>
            <a:off x="2107275" y="349652"/>
            <a:ext cx="934177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মত সবাইকে ধন্যবাদ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9556F-4EC7-4A99-95DD-83C5A9A9F6AE}"/>
              </a:ext>
            </a:extLst>
          </p:cNvPr>
          <p:cNvSpPr txBox="1"/>
          <p:nvPr/>
        </p:nvSpPr>
        <p:spPr>
          <a:xfrm>
            <a:off x="2130505" y="5174206"/>
            <a:ext cx="8011369" cy="9200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***</a:t>
            </a:r>
            <a:r>
              <a:rPr lang="bn-BD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 থাকি, সুস্থ থাকি</a:t>
            </a:r>
            <a:r>
              <a:rPr lang="bn-BD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***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366912-2C06-4D37-8D57-1EC7C41E1D3C}"/>
              </a:ext>
            </a:extLst>
          </p:cNvPr>
          <p:cNvGrpSpPr/>
          <p:nvPr/>
        </p:nvGrpSpPr>
        <p:grpSpPr>
          <a:xfrm>
            <a:off x="4407278" y="1479334"/>
            <a:ext cx="3218855" cy="3586332"/>
            <a:chOff x="8334672" y="1683849"/>
            <a:chExt cx="3218855" cy="3349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717E40-A264-427E-A72E-E8189C288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3949" y="2139396"/>
              <a:ext cx="2476500" cy="2557780"/>
            </a:xfrm>
            <a:prstGeom prst="roundRect">
              <a:avLst>
                <a:gd name="adj" fmla="val 16667"/>
              </a:avLst>
            </a:prstGeom>
            <a:ln w="3810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488950" h="260350" prst="hardEdge"/>
              <a:bevelB w="158750" h="273050"/>
              <a:contourClr>
                <a:srgbClr val="969696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678B13-B442-4741-85CC-E2A97001B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672" y="1683849"/>
              <a:ext cx="3218855" cy="3349703"/>
            </a:xfrm>
            <a:prstGeom prst="roundRect">
              <a:avLst>
                <a:gd name="adj" fmla="val 16667"/>
              </a:avLst>
            </a:prstGeom>
            <a:ln w="3810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488950" h="260350" prst="hardEdge"/>
              <a:bevelB w="158750" h="273050"/>
              <a:contourClr>
                <a:srgbClr val="969696"/>
              </a:contourClr>
            </a:sp3d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E424FB8-F1E8-4CCD-8CBC-F4E33987A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3" y="368702"/>
            <a:ext cx="1547020" cy="152256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FAF2867D-A9C9-45EF-9368-5A9350F0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987" y="1333501"/>
            <a:ext cx="2458113" cy="38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D7C63FE8-F3AB-4B98-B121-81CD03E3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0976" y="1333501"/>
            <a:ext cx="2458113" cy="38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119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A6F79-6167-4912-B935-FFB9AD49E4B9}"/>
              </a:ext>
            </a:extLst>
          </p:cNvPr>
          <p:cNvSpPr txBox="1"/>
          <p:nvPr/>
        </p:nvSpPr>
        <p:spPr>
          <a:xfrm>
            <a:off x="5817627" y="114610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>
              <a:bevelT w="419100" h="342900"/>
              <a:bevelB w="266700" h="298450"/>
            </a:sp3d>
          </a:bodyPr>
          <a:lstStyle/>
          <a:p>
            <a:pPr algn="ctr"/>
            <a:r>
              <a:rPr lang="en-US" sz="7200" b="1" dirty="0" err="1">
                <a:gradFill flip="none" rotWithShape="1">
                  <a:gsLst>
                    <a:gs pos="16000">
                      <a:srgbClr val="FF0000"/>
                    </a:gs>
                    <a:gs pos="38000">
                      <a:srgbClr val="008000"/>
                    </a:gs>
                    <a:gs pos="78000">
                      <a:srgbClr val="FF0000"/>
                    </a:gs>
                    <a:gs pos="56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7200" b="1" dirty="0">
                <a:gradFill flip="none" rotWithShape="1">
                  <a:gsLst>
                    <a:gs pos="16000">
                      <a:srgbClr val="FF0000"/>
                    </a:gs>
                    <a:gs pos="38000">
                      <a:srgbClr val="008000"/>
                    </a:gs>
                    <a:gs pos="78000">
                      <a:srgbClr val="FF0000"/>
                    </a:gs>
                    <a:gs pos="56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>
                <a:gradFill flip="none" rotWithShape="1">
                  <a:gsLst>
                    <a:gs pos="16000">
                      <a:srgbClr val="FF0000"/>
                    </a:gs>
                    <a:gs pos="38000">
                      <a:srgbClr val="008000"/>
                    </a:gs>
                    <a:gs pos="78000">
                      <a:srgbClr val="FF0000"/>
                    </a:gs>
                    <a:gs pos="56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7200" b="1" dirty="0">
              <a:gradFill flip="none" rotWithShape="1">
                <a:gsLst>
                  <a:gs pos="16000">
                    <a:srgbClr val="FF0000"/>
                  </a:gs>
                  <a:gs pos="38000">
                    <a:srgbClr val="008000"/>
                  </a:gs>
                  <a:gs pos="78000">
                    <a:srgbClr val="FF0000"/>
                  </a:gs>
                  <a:gs pos="56000">
                    <a:srgbClr val="E40EE4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KijRbMriq.png">
            <a:extLst>
              <a:ext uri="{FF2B5EF4-FFF2-40B4-BE49-F238E27FC236}">
                <a16:creationId xmlns:a16="http://schemas.microsoft.com/office/drawing/2014/main" id="{69891DA7-1DD0-4AA0-90A1-30BFF9C9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619455" y="-238003"/>
            <a:ext cx="2693434" cy="2787323"/>
          </a:xfrm>
          <a:prstGeom prst="rect">
            <a:avLst/>
          </a:prstGeom>
        </p:spPr>
      </p:pic>
      <p:pic>
        <p:nvPicPr>
          <p:cNvPr id="4" name="Picture 3" descr="KijRbMriq.png">
            <a:extLst>
              <a:ext uri="{FF2B5EF4-FFF2-40B4-BE49-F238E27FC236}">
                <a16:creationId xmlns:a16="http://schemas.microsoft.com/office/drawing/2014/main" id="{8765CC9D-0823-4864-803B-CE7283D5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-138140" y="-236728"/>
            <a:ext cx="2693432" cy="278732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C2F321C3-FAE6-40D5-AACD-548D35E508EB}"/>
              </a:ext>
            </a:extLst>
          </p:cNvPr>
          <p:cNvSpPr/>
          <p:nvPr/>
        </p:nvSpPr>
        <p:spPr>
          <a:xfrm>
            <a:off x="1732517" y="1362974"/>
            <a:ext cx="3581356" cy="4417738"/>
          </a:xfrm>
          <a:prstGeom prst="frame">
            <a:avLst>
              <a:gd name="adj1" fmla="val 2383"/>
            </a:avLst>
          </a:prstGeom>
          <a:solidFill>
            <a:srgbClr val="8000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38296F2-5F00-4463-84E1-84FC3B522E52}"/>
              </a:ext>
            </a:extLst>
          </p:cNvPr>
          <p:cNvSpPr/>
          <p:nvPr/>
        </p:nvSpPr>
        <p:spPr>
          <a:xfrm>
            <a:off x="1536900" y="1169487"/>
            <a:ext cx="3967429" cy="4801004"/>
          </a:xfrm>
          <a:prstGeom prst="frame">
            <a:avLst>
              <a:gd name="adj1" fmla="val 3462"/>
            </a:avLst>
          </a:prstGeom>
          <a:solidFill>
            <a:srgbClr val="8813AD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D6B77B-CEF9-4F32-9D69-D69190A25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43007"/>
              </p:ext>
            </p:extLst>
          </p:nvPr>
        </p:nvGraphicFramePr>
        <p:xfrm>
          <a:off x="5849838" y="2502376"/>
          <a:ext cx="5855649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5829">
                  <a:extLst>
                    <a:ext uri="{9D8B030D-6E8A-4147-A177-3AD203B41FA5}">
                      <a16:colId xmlns:a16="http://schemas.microsoft.com/office/drawing/2014/main" val="1716483295"/>
                    </a:ext>
                  </a:extLst>
                </a:gridCol>
                <a:gridCol w="3869820">
                  <a:extLst>
                    <a:ext uri="{9D8B030D-6E8A-4147-A177-3AD203B41FA5}">
                      <a16:colId xmlns:a16="http://schemas.microsoft.com/office/drawing/2014/main" val="250740006"/>
                    </a:ext>
                  </a:extLst>
                </a:gridCol>
              </a:tblGrid>
              <a:tr h="6556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শ্রেণি </a:t>
                      </a: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:</a:t>
                      </a: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kumimoji="0" lang="en-US" sz="4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পঞ্চম</a:t>
                      </a:r>
                      <a:endParaRPr kumimoji="0" lang="bn-BD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444607"/>
                  </a:ext>
                </a:extLst>
              </a:tr>
              <a:tr h="6556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বিষয় </a:t>
                      </a: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:            </a:t>
                      </a:r>
                      <a:endParaRPr kumimoji="0" lang="bn-BD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গণিত</a:t>
                      </a: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        </a:t>
                      </a:r>
                      <a:endParaRPr kumimoji="0" lang="bn-BD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422626"/>
                  </a:ext>
                </a:extLst>
              </a:tr>
              <a:tr h="6556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সময়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৫০ মিনিট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38309"/>
                  </a:ext>
                </a:extLst>
              </a:tr>
              <a:tr h="655667">
                <a:tc>
                  <a:txBody>
                    <a:bodyPr/>
                    <a:lstStyle/>
                    <a:p>
                      <a:pPr algn="r"/>
                      <a:r>
                        <a:rPr lang="bn-BD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তারিখ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:</a:t>
                      </a:r>
                      <a:r>
                        <a:rPr lang="bn-BD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rgbClr val="FF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১৮</a:t>
                      </a:r>
                      <a:r>
                        <a:rPr lang="bn-BD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-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০৫</a:t>
                      </a:r>
                      <a:r>
                        <a:rPr lang="bn-BD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-২০২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৬ </a:t>
                      </a:r>
                      <a:r>
                        <a:rPr lang="bn-BD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খ্রি.</a:t>
                      </a:r>
                      <a:endParaRPr 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18803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88C56BF-D65A-44A8-82A3-5C9DC1B5E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15489" y="588844"/>
            <a:ext cx="340122" cy="339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F8D081-4821-2B3B-A8AD-90A1BBB63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60" y="1446252"/>
            <a:ext cx="3420207" cy="42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7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10697-68DD-4433-8323-6C93B8B476A8}"/>
              </a:ext>
            </a:extLst>
          </p:cNvPr>
          <p:cNvSpPr txBox="1"/>
          <p:nvPr/>
        </p:nvSpPr>
        <p:spPr>
          <a:xfrm>
            <a:off x="206825" y="238917"/>
            <a:ext cx="50624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দেখি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71502C-B131-4CB2-3183-708F325512B8}"/>
              </a:ext>
            </a:extLst>
          </p:cNvPr>
          <p:cNvSpPr/>
          <p:nvPr/>
        </p:nvSpPr>
        <p:spPr>
          <a:xfrm>
            <a:off x="3366655" y="1177636"/>
            <a:ext cx="5777346" cy="483523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E536D-76BE-FAB0-0A21-E3579152F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34" y="755071"/>
            <a:ext cx="827809" cy="827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F7B2D-AEFA-730C-1FBC-52A8229EF44C}"/>
              </a:ext>
            </a:extLst>
          </p:cNvPr>
          <p:cNvSpPr txBox="1"/>
          <p:nvPr/>
        </p:nvSpPr>
        <p:spPr>
          <a:xfrm>
            <a:off x="5611095" y="4730586"/>
            <a:ext cx="118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সূর্য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45B5E-8730-C088-8B8A-33CB1E6FC3E4}"/>
              </a:ext>
            </a:extLst>
          </p:cNvPr>
          <p:cNvSpPr txBox="1"/>
          <p:nvPr/>
        </p:nvSpPr>
        <p:spPr>
          <a:xfrm>
            <a:off x="5491532" y="1705756"/>
            <a:ext cx="150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পৃথিবী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6623D-895C-2784-E390-BFB5BD691039}"/>
              </a:ext>
            </a:extLst>
          </p:cNvPr>
          <p:cNvSpPr txBox="1"/>
          <p:nvPr/>
        </p:nvSpPr>
        <p:spPr>
          <a:xfrm>
            <a:off x="605049" y="4058894"/>
            <a:ext cx="276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পৃথিবীর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কক্ষপথ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65B8A-56AA-0ADF-79F6-6E24A8234DE7}"/>
              </a:ext>
            </a:extLst>
          </p:cNvPr>
          <p:cNvSpPr txBox="1"/>
          <p:nvPr/>
        </p:nvSpPr>
        <p:spPr>
          <a:xfrm>
            <a:off x="623456" y="5259223"/>
            <a:ext cx="2576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বৃত্তাকার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AD0E2-F1A1-A38D-5BBB-31857926F10D}"/>
              </a:ext>
            </a:extLst>
          </p:cNvPr>
          <p:cNvSpPr txBox="1"/>
          <p:nvPr/>
        </p:nvSpPr>
        <p:spPr>
          <a:xfrm>
            <a:off x="8948057" y="4862243"/>
            <a:ext cx="290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সূর্য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পৃথিবীর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8B6044-CF2D-2EDF-9C7A-256A312C0D6E}"/>
              </a:ext>
            </a:extLst>
          </p:cNvPr>
          <p:cNvSpPr txBox="1"/>
          <p:nvPr/>
        </p:nvSpPr>
        <p:spPr>
          <a:xfrm>
            <a:off x="9472654" y="3736089"/>
            <a:ext cx="204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বৃত্তাকার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91BE92-A507-DF02-35B8-B22DC8E567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FE0B7A-4173-5DEA-BA03-97B4810623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28" y="2551166"/>
            <a:ext cx="1976180" cy="20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5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78 -3.7037E-7 C 0.13177 -3.7037E-7 0.23815 0.1581 0.23815 0.35324 C 0.23815 0.54815 0.13177 0.70648 0.00078 0.70648 C -0.13047 0.70648 -0.23633 0.54815 -0.23633 0.35324 C -0.23633 0.1581 -0.13047 -3.7037E-7 0.00078 -3.7037E-7 Z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5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  <p:bldP spid="9" grpId="1"/>
      <p:bldP spid="10" grpId="0"/>
      <p:bldP spid="10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10697-68DD-4433-8323-6C93B8B476A8}"/>
              </a:ext>
            </a:extLst>
          </p:cNvPr>
          <p:cNvSpPr txBox="1"/>
          <p:nvPr/>
        </p:nvSpPr>
        <p:spPr>
          <a:xfrm>
            <a:off x="3564763" y="275304"/>
            <a:ext cx="50624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দেখি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91BE92-A507-DF02-35B8-B22DC8E56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pic>
        <p:nvPicPr>
          <p:cNvPr id="11" name="Picture 10" descr="ball1.jpg">
            <a:extLst>
              <a:ext uri="{FF2B5EF4-FFF2-40B4-BE49-F238E27FC236}">
                <a16:creationId xmlns:a16="http://schemas.microsoft.com/office/drawing/2014/main" id="{EFCEA42A-EDE9-0B7E-92DF-77FC4428C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71" y="1431309"/>
            <a:ext cx="2631376" cy="2631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9BE2BE-F262-FC25-3543-021856636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"/>
          <a:stretch/>
        </p:blipFill>
        <p:spPr>
          <a:xfrm>
            <a:off x="3392591" y="1431307"/>
            <a:ext cx="2594321" cy="2631375"/>
          </a:xfrm>
          <a:prstGeom prst="rect">
            <a:avLst/>
          </a:prstGeom>
        </p:spPr>
      </p:pic>
      <p:pic>
        <p:nvPicPr>
          <p:cNvPr id="17" name="Picture 16" descr="white-paper-plate-500x500.png">
            <a:extLst>
              <a:ext uri="{FF2B5EF4-FFF2-40B4-BE49-F238E27FC236}">
                <a16:creationId xmlns:a16="http://schemas.microsoft.com/office/drawing/2014/main" id="{CBCB1C2A-C6A3-9E17-8580-E455334EF588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16" y="1052946"/>
            <a:ext cx="2718658" cy="32996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6FE842-1B93-497E-CCDC-0BBEA3EB4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67" l="0" r="100000">
                        <a14:foregroundMark x1="10667" y1="27111" x2="24000" y2="15556"/>
                        <a14:foregroundMark x1="22667" y1="12444" x2="38222" y2="7556"/>
                        <a14:foregroundMark x1="36444" y1="6222" x2="49778" y2="5333"/>
                        <a14:backgroundMark x1="36000" y1="2222" x2="52000" y2="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7928" y="1431309"/>
            <a:ext cx="2576946" cy="2576946"/>
          </a:xfrm>
          <a:prstGeom prst="rect">
            <a:avLst/>
          </a:prstGeom>
        </p:spPr>
      </p:pic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B4F30501-8F88-A83C-3CEC-620A36655300}"/>
              </a:ext>
            </a:extLst>
          </p:cNvPr>
          <p:cNvSpPr/>
          <p:nvPr/>
        </p:nvSpPr>
        <p:spPr>
          <a:xfrm>
            <a:off x="619433" y="1514173"/>
            <a:ext cx="2471922" cy="2454754"/>
          </a:xfrm>
          <a:prstGeom prst="donut">
            <a:avLst>
              <a:gd name="adj" fmla="val 2578"/>
            </a:avLst>
          </a:prstGeom>
          <a:solidFill>
            <a:srgbClr val="FFCB25"/>
          </a:solidFill>
          <a:ln w="57150">
            <a:solidFill>
              <a:srgbClr val="FFCB2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923FAE-ADCC-49DB-D702-24ADE09FCC58}"/>
              </a:ext>
            </a:extLst>
          </p:cNvPr>
          <p:cNvSpPr txBox="1"/>
          <p:nvPr/>
        </p:nvSpPr>
        <p:spPr>
          <a:xfrm>
            <a:off x="1143674" y="4051791"/>
            <a:ext cx="1078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046940-9EEA-604E-5ABD-2424FBC99D69}"/>
              </a:ext>
            </a:extLst>
          </p:cNvPr>
          <p:cNvSpPr txBox="1"/>
          <p:nvPr/>
        </p:nvSpPr>
        <p:spPr>
          <a:xfrm>
            <a:off x="4045966" y="4062682"/>
            <a:ext cx="1078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চাকা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BD1577-4929-CBBB-2D6F-3208A07BB907}"/>
              </a:ext>
            </a:extLst>
          </p:cNvPr>
          <p:cNvSpPr txBox="1"/>
          <p:nvPr/>
        </p:nvSpPr>
        <p:spPr>
          <a:xfrm>
            <a:off x="6813709" y="4051790"/>
            <a:ext cx="1078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প্লেট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46871D-FE47-715E-E3FB-99A4C315C2A4}"/>
              </a:ext>
            </a:extLst>
          </p:cNvPr>
          <p:cNvSpPr txBox="1"/>
          <p:nvPr/>
        </p:nvSpPr>
        <p:spPr>
          <a:xfrm>
            <a:off x="9787924" y="4040898"/>
            <a:ext cx="1078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ঘড়ি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C10BB5-D6EC-4840-387E-8F4C28E5A3BF}"/>
              </a:ext>
            </a:extLst>
          </p:cNvPr>
          <p:cNvSpPr txBox="1"/>
          <p:nvPr/>
        </p:nvSpPr>
        <p:spPr>
          <a:xfrm>
            <a:off x="2493557" y="5245701"/>
            <a:ext cx="698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বস্তুগুলোর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FC430-C65B-B5D6-0362-CA4C47B212DA}"/>
              </a:ext>
            </a:extLst>
          </p:cNvPr>
          <p:cNvSpPr txBox="1"/>
          <p:nvPr/>
        </p:nvSpPr>
        <p:spPr>
          <a:xfrm>
            <a:off x="4807527" y="5184145"/>
            <a:ext cx="257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বৃত্তাকার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DE6E3352-6E52-14EE-BCCF-C038C404525F}"/>
              </a:ext>
            </a:extLst>
          </p:cNvPr>
          <p:cNvSpPr/>
          <p:nvPr/>
        </p:nvSpPr>
        <p:spPr>
          <a:xfrm>
            <a:off x="3436801" y="1475379"/>
            <a:ext cx="2471922" cy="2454754"/>
          </a:xfrm>
          <a:prstGeom prst="donut">
            <a:avLst>
              <a:gd name="adj" fmla="val 2578"/>
            </a:avLst>
          </a:prstGeom>
          <a:solidFill>
            <a:srgbClr val="FFCB25"/>
          </a:solidFill>
          <a:ln w="57150">
            <a:solidFill>
              <a:srgbClr val="FFCB2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BB1A94CB-3555-C4D3-9C47-CF99C5322A63}"/>
              </a:ext>
            </a:extLst>
          </p:cNvPr>
          <p:cNvSpPr/>
          <p:nvPr/>
        </p:nvSpPr>
        <p:spPr>
          <a:xfrm>
            <a:off x="6223666" y="1532792"/>
            <a:ext cx="2471922" cy="2454754"/>
          </a:xfrm>
          <a:prstGeom prst="donut">
            <a:avLst>
              <a:gd name="adj" fmla="val 2578"/>
            </a:avLst>
          </a:prstGeom>
          <a:solidFill>
            <a:srgbClr val="FFCB25"/>
          </a:solidFill>
          <a:ln w="57150">
            <a:solidFill>
              <a:srgbClr val="FFCB2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039703B7-17CC-1E72-A7BB-4F4FB1D2C09A}"/>
              </a:ext>
            </a:extLst>
          </p:cNvPr>
          <p:cNvSpPr/>
          <p:nvPr/>
        </p:nvSpPr>
        <p:spPr>
          <a:xfrm>
            <a:off x="9040440" y="1492405"/>
            <a:ext cx="2471922" cy="2454754"/>
          </a:xfrm>
          <a:prstGeom prst="donut">
            <a:avLst>
              <a:gd name="adj" fmla="val 2578"/>
            </a:avLst>
          </a:prstGeom>
          <a:solidFill>
            <a:srgbClr val="FFCB25"/>
          </a:solidFill>
          <a:ln w="57150">
            <a:solidFill>
              <a:srgbClr val="FFCB2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9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22F5B-61B8-43C9-9038-1C5501B2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440662"/>
            <a:ext cx="7091939" cy="5417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06C506-F856-44FB-9C89-63F0A86C57EA}"/>
              </a:ext>
            </a:extLst>
          </p:cNvPr>
          <p:cNvSpPr txBox="1"/>
          <p:nvPr/>
        </p:nvSpPr>
        <p:spPr>
          <a:xfrm>
            <a:off x="2167617" y="424999"/>
            <a:ext cx="785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</a:t>
            </a:r>
            <a:r>
              <a:rPr lang="bn-IN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bn-BD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জকের </a:t>
            </a:r>
            <a:r>
              <a:rPr lang="en-US" sz="6000" b="1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bn-BD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...</a:t>
            </a:r>
            <a:r>
              <a:rPr lang="bn-BD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</a:t>
            </a:r>
            <a:endParaRPr lang="en-US" sz="6000" b="1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50F75-9DB8-4977-B8B2-37853D5C9EDB}"/>
              </a:ext>
            </a:extLst>
          </p:cNvPr>
          <p:cNvSpPr/>
          <p:nvPr/>
        </p:nvSpPr>
        <p:spPr>
          <a:xfrm>
            <a:off x="1458687" y="1672661"/>
            <a:ext cx="6699833" cy="2831544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endParaRPr lang="bn-BD" sz="5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পাঠ্যাংশ: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1600" dirty="0">
              <a:solidFill>
                <a:srgbClr val="C00000"/>
              </a:solidFill>
            </a:endParaRPr>
          </a:p>
          <a:p>
            <a:pPr algn="ctr"/>
            <a:r>
              <a:rPr lang="bn-BD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অধ্যায়: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৯</a:t>
            </a:r>
            <a:r>
              <a:rPr lang="bn-BD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C1B02-D3DB-454C-8183-189845C7B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752130"/>
            <a:ext cx="4143527" cy="369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42541-7771-46A1-9FDF-CF0F9E8EBF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8181" y="766911"/>
            <a:ext cx="3102018" cy="6538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560477-642A-4389-97F3-292272ED0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9" y="188750"/>
            <a:ext cx="1420827" cy="136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913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B30EA0-3B1B-48C1-92E2-838CA2C9935B}"/>
              </a:ext>
            </a:extLst>
          </p:cNvPr>
          <p:cNvSpPr txBox="1"/>
          <p:nvPr/>
        </p:nvSpPr>
        <p:spPr>
          <a:xfrm>
            <a:off x="4527655" y="473648"/>
            <a:ext cx="313669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>
              <a:bevelT w="419100" h="342900" prst="riblet"/>
              <a:bevelB w="266700" h="298450"/>
            </a:sp3d>
          </a:bodyPr>
          <a:lstStyle/>
          <a:p>
            <a:pPr algn="ctr"/>
            <a:r>
              <a:rPr lang="en-US" sz="6600" b="1" dirty="0" err="1">
                <a:gradFill flip="none" rotWithShape="1">
                  <a:gsLst>
                    <a:gs pos="27000">
                      <a:srgbClr val="0000FF"/>
                    </a:gs>
                    <a:gs pos="28000">
                      <a:srgbClr val="3F43DD"/>
                    </a:gs>
                    <a:gs pos="45000">
                      <a:srgbClr val="00B050"/>
                    </a:gs>
                    <a:gs pos="82000">
                      <a:srgbClr val="F95123"/>
                    </a:gs>
                    <a:gs pos="62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600" b="1" dirty="0">
              <a:gradFill flip="none" rotWithShape="1">
                <a:gsLst>
                  <a:gs pos="27000">
                    <a:srgbClr val="0000FF"/>
                  </a:gs>
                  <a:gs pos="28000">
                    <a:srgbClr val="3F43DD"/>
                  </a:gs>
                  <a:gs pos="45000">
                    <a:srgbClr val="00B050"/>
                  </a:gs>
                  <a:gs pos="82000">
                    <a:srgbClr val="F95123"/>
                  </a:gs>
                  <a:gs pos="62000">
                    <a:srgbClr val="E40EE4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C6C9C-8C91-4DCA-956B-52AFCDCF57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343" y="183912"/>
            <a:ext cx="2593504" cy="2137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1D7594-6F9E-422E-A828-67B811633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9301" y="78123"/>
            <a:ext cx="749776" cy="1499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99FB2-E61F-4220-8EA6-7FEB3545B1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755520" y="63334"/>
            <a:ext cx="749776" cy="1499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70960-5F4E-4355-859F-545E3A15C46C}"/>
              </a:ext>
            </a:extLst>
          </p:cNvPr>
          <p:cNvSpPr txBox="1"/>
          <p:nvPr/>
        </p:nvSpPr>
        <p:spPr>
          <a:xfrm>
            <a:off x="574077" y="2304751"/>
            <a:ext cx="616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 শেষে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</a:t>
            </a:r>
            <a:r>
              <a:rPr lang="bn-BD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D84C8-C259-4970-AFAA-627E5D19EB36}"/>
              </a:ext>
            </a:extLst>
          </p:cNvPr>
          <p:cNvSpPr txBox="1"/>
          <p:nvPr/>
        </p:nvSpPr>
        <p:spPr>
          <a:xfrm>
            <a:off x="574077" y="3135748"/>
            <a:ext cx="1116072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ধারণা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ব্যক্ত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করতে পারবে।</a:t>
            </a:r>
          </a:p>
          <a:p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বস্তু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৬.৫.৩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কম্পাস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ব্যাসার্ধের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বৃত্তের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পারবে।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22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5BD27A-5F5F-4654-BA3A-3197C092A0EA}"/>
              </a:ext>
            </a:extLst>
          </p:cNvPr>
          <p:cNvSpPr txBox="1"/>
          <p:nvPr/>
        </p:nvSpPr>
        <p:spPr>
          <a:xfrm>
            <a:off x="3215834" y="319283"/>
            <a:ext cx="57603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দেখি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3A8EF4-348B-432A-BD87-E827481BD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913C3-899D-460C-8049-A02E73518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2B0DBD-5D02-4EE6-8562-9E8FCD16F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FB3E4BC-F064-E2AC-EA04-5FF416C66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4" y="1251255"/>
            <a:ext cx="3351955" cy="2308421"/>
          </a:xfrm>
          <a:prstGeom prst="rect">
            <a:avLst/>
          </a:prstGeom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1D631B58-2550-9363-8932-90952BE68854}"/>
              </a:ext>
            </a:extLst>
          </p:cNvPr>
          <p:cNvSpPr/>
          <p:nvPr/>
        </p:nvSpPr>
        <p:spPr>
          <a:xfrm>
            <a:off x="7847616" y="1212680"/>
            <a:ext cx="2576946" cy="2417439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83A82A1-8BE9-2227-2213-3D6E33622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>
                        <a14:foregroundMark x1="10667" y1="27111" x2="24000" y2="15556"/>
                        <a14:foregroundMark x1="22667" y1="12444" x2="38222" y2="7556"/>
                        <a14:foregroundMark x1="36444" y1="6222" x2="49778" y2="5333"/>
                        <a14:backgroundMark x1="36000" y1="2222" x2="52000" y2="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7527" y="1251255"/>
            <a:ext cx="2576946" cy="25769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CB5C22D-33D3-FC8F-CCD0-4D0643CDAC7D}"/>
              </a:ext>
            </a:extLst>
          </p:cNvPr>
          <p:cNvSpPr txBox="1"/>
          <p:nvPr/>
        </p:nvSpPr>
        <p:spPr>
          <a:xfrm>
            <a:off x="1941264" y="3828201"/>
            <a:ext cx="150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পতাকা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1A9FA4-C2F0-9ED2-2D71-D33A21ACC2FB}"/>
              </a:ext>
            </a:extLst>
          </p:cNvPr>
          <p:cNvSpPr txBox="1"/>
          <p:nvPr/>
        </p:nvSpPr>
        <p:spPr>
          <a:xfrm>
            <a:off x="5461730" y="3828201"/>
            <a:ext cx="1078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ঘড়ি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B85D76-1C17-EBC7-59A1-BA9F1BEB98A3}"/>
              </a:ext>
            </a:extLst>
          </p:cNvPr>
          <p:cNvSpPr txBox="1"/>
          <p:nvPr/>
        </p:nvSpPr>
        <p:spPr>
          <a:xfrm>
            <a:off x="8390761" y="3828201"/>
            <a:ext cx="1490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ত্রিভুজ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BBBD8-4526-17C4-5BD4-70E53DE37F14}"/>
              </a:ext>
            </a:extLst>
          </p:cNvPr>
          <p:cNvSpPr txBox="1"/>
          <p:nvPr/>
        </p:nvSpPr>
        <p:spPr>
          <a:xfrm>
            <a:off x="2602645" y="5372393"/>
            <a:ext cx="698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বস্তুগুলোর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78068D-7A9A-65DC-1054-8766581BA114}"/>
              </a:ext>
            </a:extLst>
          </p:cNvPr>
          <p:cNvSpPr txBox="1"/>
          <p:nvPr/>
        </p:nvSpPr>
        <p:spPr>
          <a:xfrm>
            <a:off x="535598" y="3757758"/>
            <a:ext cx="3769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চারকোনা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68CD7A-84FF-DC65-F6B0-637F09AE11A8}"/>
              </a:ext>
            </a:extLst>
          </p:cNvPr>
          <p:cNvSpPr txBox="1"/>
          <p:nvPr/>
        </p:nvSpPr>
        <p:spPr>
          <a:xfrm>
            <a:off x="4469049" y="3842772"/>
            <a:ext cx="2772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13E4B6-A8E5-BC04-A789-279E1E2F8EA7}"/>
              </a:ext>
            </a:extLst>
          </p:cNvPr>
          <p:cNvSpPr txBox="1"/>
          <p:nvPr/>
        </p:nvSpPr>
        <p:spPr>
          <a:xfrm>
            <a:off x="7550364" y="3865923"/>
            <a:ext cx="3756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তিনকোনা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131B4A-307E-5245-C599-3196E975C72F}"/>
              </a:ext>
            </a:extLst>
          </p:cNvPr>
          <p:cNvSpPr txBox="1"/>
          <p:nvPr/>
        </p:nvSpPr>
        <p:spPr>
          <a:xfrm>
            <a:off x="1888610" y="4679078"/>
            <a:ext cx="8414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আকৃতিগুলো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pic>
        <p:nvPicPr>
          <p:cNvPr id="50" name="Picture 49" descr="A red plate on a black background&#10;&#10;Description automatically generated">
            <a:extLst>
              <a:ext uri="{FF2B5EF4-FFF2-40B4-BE49-F238E27FC236}">
                <a16:creationId xmlns:a16="http://schemas.microsoft.com/office/drawing/2014/main" id="{5B038F99-C860-FFE9-3850-0DF6E2CD9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42236" y="1382913"/>
            <a:ext cx="2461153" cy="2461153"/>
          </a:xfrm>
          <a:prstGeom prst="rect">
            <a:avLst/>
          </a:prstGeom>
        </p:spPr>
      </p:pic>
      <p:pic>
        <p:nvPicPr>
          <p:cNvPr id="53" name="Picture 52" descr="A glass cup with brown liquid on a saucer&#10;&#10;Description automatically generated">
            <a:extLst>
              <a:ext uri="{FF2B5EF4-FFF2-40B4-BE49-F238E27FC236}">
                <a16:creationId xmlns:a16="http://schemas.microsoft.com/office/drawing/2014/main" id="{81BE5E97-FFD4-AAB3-0183-4FE5C5857C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50078" y="1243116"/>
            <a:ext cx="3285985" cy="23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55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5BD27A-5F5F-4654-BA3A-3197C092A0EA}"/>
              </a:ext>
            </a:extLst>
          </p:cNvPr>
          <p:cNvSpPr txBox="1"/>
          <p:nvPr/>
        </p:nvSpPr>
        <p:spPr>
          <a:xfrm>
            <a:off x="2802539" y="319283"/>
            <a:ext cx="65869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3A8EF4-348B-432A-BD87-E827481BD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913C3-899D-460C-8049-A02E73518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2B0DBD-5D02-4EE6-8562-9E8FCD16F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ottle with a yellow cap&#10;&#10;Description automatically generated">
            <a:extLst>
              <a:ext uri="{FF2B5EF4-FFF2-40B4-BE49-F238E27FC236}">
                <a16:creationId xmlns:a16="http://schemas.microsoft.com/office/drawing/2014/main" id="{F50C1FC1-6774-68A1-9694-507E1259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156" t="20170" r="25930" b="19106"/>
          <a:stretch/>
        </p:blipFill>
        <p:spPr>
          <a:xfrm rot="5400000">
            <a:off x="879131" y="902163"/>
            <a:ext cx="1917293" cy="2585782"/>
          </a:xfrm>
          <a:prstGeom prst="roundRect">
            <a:avLst>
              <a:gd name="adj" fmla="val 3615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9C1D77-72BC-431C-706C-A26D3A847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 b="20961"/>
          <a:stretch/>
        </p:blipFill>
        <p:spPr>
          <a:xfrm>
            <a:off x="5712240" y="1345192"/>
            <a:ext cx="3072624" cy="194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E41654-7454-5618-8F6A-C85119282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4" y="3630960"/>
            <a:ext cx="2435933" cy="24035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AA0274-1DF8-B6D7-EC0F-FEE0A1D54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89" y="1267050"/>
            <a:ext cx="2857500" cy="2026104"/>
          </a:xfrm>
          <a:prstGeom prst="roundRect">
            <a:avLst>
              <a:gd name="adj" fmla="val 4257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596F23-979C-274B-E73B-E47D6C1BA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70" y="1252146"/>
            <a:ext cx="2466975" cy="1857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251D67-C36E-7917-9317-53D2D154E7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5" t="21629" r="11045" b="22187"/>
          <a:stretch/>
        </p:blipFill>
        <p:spPr>
          <a:xfrm>
            <a:off x="9127145" y="4091897"/>
            <a:ext cx="2697243" cy="16337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D7BC91-25FF-63D0-6F8E-8DF0008DF110}"/>
              </a:ext>
            </a:extLst>
          </p:cNvPr>
          <p:cNvSpPr txBox="1"/>
          <p:nvPr/>
        </p:nvSpPr>
        <p:spPr>
          <a:xfrm>
            <a:off x="3288892" y="3434610"/>
            <a:ext cx="5614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জানি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বোতলের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ছিপি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পয়সা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চুড়ি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বাটি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34236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4323</TotalTime>
  <Words>591</Words>
  <Application>Microsoft Office PowerPoint</Application>
  <PresentationFormat>Widescreen</PresentationFormat>
  <Paragraphs>130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FN Shorif Opekkha Matrahin</vt:lpstr>
      <vt:lpstr>Helvetica Neue Medium</vt:lpstr>
      <vt:lpstr>Kalpurush</vt:lpstr>
      <vt:lpstr>Li Sweet Shreyam Unicode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Aktar</dc:creator>
  <cp:lastModifiedBy>Mubarak Hossain</cp:lastModifiedBy>
  <cp:revision>455</cp:revision>
  <dcterms:created xsi:type="dcterms:W3CDTF">2021-08-04T05:09:48Z</dcterms:created>
  <dcterms:modified xsi:type="dcterms:W3CDTF">2026-05-18T18:44:36Z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6106574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