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ELL\Desktop\ICT-2018\Rafiq\rafiq123\555573_363291963707020_335290419840508_882811_726830635_n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81000"/>
            <a:ext cx="8458200" cy="46101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28600" y="5029201"/>
            <a:ext cx="80010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7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latin typeface="NikoshBAN" pitchFamily="2" charset="0"/>
                <a:cs typeface="NikoshBAN" pitchFamily="2" charset="0"/>
              </a:rPr>
              <a:t>সকালের</a:t>
            </a:r>
            <a:r>
              <a:rPr lang="en-US" sz="7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72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609600"/>
            <a:ext cx="6248400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এসো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নিজে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40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। 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14600"/>
            <a:ext cx="46482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588822">
            <a:off x="3276600" y="1371600"/>
            <a:ext cx="1752600" cy="4419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4800600"/>
            <a:ext cx="4114800" cy="144655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আটা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আটকাই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কাঁচি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কাটি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28800" y="1600200"/>
            <a:ext cx="365760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 rot="19459326">
            <a:off x="3132754" y="69893"/>
            <a:ext cx="914400" cy="37205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867400" y="2819400"/>
            <a:ext cx="312420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আটা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আটকাই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কাঁচি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কাটি</a:t>
            </a:r>
            <a:r>
              <a:rPr lang="en-US" sz="3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7000" y="1447800"/>
            <a:ext cx="1752600" cy="3581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00200" y="2438400"/>
            <a:ext cx="3810000" cy="1828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715000" y="2895600"/>
            <a:ext cx="3429000" cy="132343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NikoshBAN" pitchFamily="2" charset="0"/>
                <a:cs typeface="NikoshBAN" pitchFamily="2" charset="0"/>
              </a:rPr>
              <a:t>আটা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আটকাই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কাঁচি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কাটি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Data 1"/>
          <p:cNvSpPr/>
          <p:nvPr/>
        </p:nvSpPr>
        <p:spPr>
          <a:xfrm>
            <a:off x="990600" y="1752600"/>
            <a:ext cx="2286000" cy="1447800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lowchart: Decision 2"/>
          <p:cNvSpPr/>
          <p:nvPr/>
        </p:nvSpPr>
        <p:spPr>
          <a:xfrm>
            <a:off x="5486400" y="1981200"/>
            <a:ext cx="2362200" cy="2133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1828800" y="3505200"/>
            <a:ext cx="1828800" cy="17526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2800" y="2057400"/>
            <a:ext cx="2286000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>
                <a:latin typeface="NikoshBAN" pitchFamily="2" charset="0"/>
                <a:cs typeface="NikoshBAN" pitchFamily="2" charset="0"/>
              </a:rPr>
              <a:t>রম্বস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Left Arrow 7"/>
          <p:cNvSpPr/>
          <p:nvPr/>
        </p:nvSpPr>
        <p:spPr>
          <a:xfrm>
            <a:off x="3124200" y="2362200"/>
            <a:ext cx="457200" cy="381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4876800" y="2590800"/>
            <a:ext cx="762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657600" y="4267200"/>
            <a:ext cx="838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0" y="4191000"/>
            <a:ext cx="12192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5400" b="1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09800" y="609600"/>
            <a:ext cx="4876800" cy="1200329"/>
          </a:xfrm>
          <a:prstGeom prst="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আকৃতি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বাহুর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করি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772400" cy="923330"/>
          </a:xfrm>
          <a:prstGeom prst="rect">
            <a:avLst/>
          </a:prstGeom>
          <a:solidFill>
            <a:srgbClr val="FFFF00"/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5400" dirty="0" err="1"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আকৃতিক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743200"/>
            <a:ext cx="8153400" cy="2585323"/>
          </a:xfrm>
          <a:prstGeom prst="rect">
            <a:avLst/>
          </a:prstGeom>
          <a:solidFill>
            <a:srgbClr val="00B0F0"/>
          </a:solidFill>
          <a:ln w="76200">
            <a:solidFill>
              <a:srgbClr val="FF0000"/>
            </a:solidFill>
          </a:ln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। </a:t>
            </a:r>
          </a:p>
          <a:p>
            <a:r>
              <a:rPr lang="en-US" sz="5400" dirty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কোণ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। </a:t>
            </a:r>
          </a:p>
          <a:p>
            <a:r>
              <a:rPr lang="en-US" sz="5400" dirty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বিপরীত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5400" dirty="0" err="1">
                <a:latin typeface="NikoshBAN" pitchFamily="2" charset="0"/>
                <a:cs typeface="NikoshBAN" pitchFamily="2" charset="0"/>
              </a:rPr>
              <a:t>সমান্তরাল</a:t>
            </a:r>
            <a:r>
              <a:rPr lang="en-US" sz="54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  <p:sp>
        <p:nvSpPr>
          <p:cNvPr id="4" name="Down Arrow 3"/>
          <p:cNvSpPr/>
          <p:nvPr/>
        </p:nvSpPr>
        <p:spPr>
          <a:xfrm>
            <a:off x="685800" y="1524000"/>
            <a:ext cx="76200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533400"/>
            <a:ext cx="7848600" cy="132343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FF0000"/>
            </a:solidFill>
          </a:ln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8000" b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000" b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8000" b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Down Arrow 2"/>
          <p:cNvSpPr/>
          <p:nvPr/>
        </p:nvSpPr>
        <p:spPr>
          <a:xfrm>
            <a:off x="914400" y="1752600"/>
            <a:ext cx="769620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lowchart: Process 3"/>
          <p:cNvSpPr/>
          <p:nvPr/>
        </p:nvSpPr>
        <p:spPr>
          <a:xfrm>
            <a:off x="0" y="3200400"/>
            <a:ext cx="9144000" cy="457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1295400" y="3657600"/>
            <a:ext cx="762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4724400" y="3505200"/>
            <a:ext cx="838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543800" y="3581400"/>
            <a:ext cx="7620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2000" y="4419600"/>
            <a:ext cx="2057400" cy="206210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জবা</a:t>
            </a:r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dirty="0">
                <a:latin typeface="NikoshBAN" pitchFamily="2" charset="0"/>
                <a:cs typeface="NikoshBAN" pitchFamily="2" charset="0"/>
              </a:rPr>
              <a:t>৪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সেঃ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মিঃ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বিশিষ্ট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আঁক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4419600"/>
            <a:ext cx="1981200" cy="230832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6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বেলী</a:t>
            </a:r>
            <a:r>
              <a:rPr lang="en-US" sz="36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6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53200" y="4267200"/>
            <a:ext cx="2590800" cy="206210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গোলাপ</a:t>
            </a:r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বর্গ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অমিল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52800" y="1219200"/>
            <a:ext cx="2362200" cy="1371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sosceles Triangle 2"/>
          <p:cNvSpPr/>
          <p:nvPr/>
        </p:nvSpPr>
        <p:spPr>
          <a:xfrm>
            <a:off x="3124200" y="609600"/>
            <a:ext cx="2895600" cy="6096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572000" y="1219200"/>
            <a:ext cx="45719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3124200"/>
            <a:ext cx="8153400" cy="2862322"/>
          </a:xfrm>
          <a:prstGeom prst="rect">
            <a:avLst/>
          </a:prstGeom>
          <a:solidFill>
            <a:srgbClr val="00B0F0"/>
          </a:solidFill>
          <a:ln w="76200">
            <a:solidFill>
              <a:schemeClr val="tx1"/>
            </a:solidFill>
          </a:ln>
          <a:scene3d>
            <a:camera prst="perspectiveRelaxedModerately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en-US" sz="6000" dirty="0" err="1">
                <a:latin typeface="NikoshBAN" pitchFamily="2" charset="0"/>
                <a:cs typeface="NikoshBAN" pitchFamily="2" charset="0"/>
              </a:rPr>
              <a:t>রম্বসের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এঁকে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,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তার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 ও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কোণগুলোর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আগামী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ক্লাসে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60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85800"/>
            <a:ext cx="70104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96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সমাপ্তি</a:t>
            </a:r>
            <a:r>
              <a:rPr lang="en-US" sz="96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ঘোষণা</a:t>
            </a:r>
            <a:r>
              <a:rPr lang="en-US" sz="96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Down Arrow 2"/>
          <p:cNvSpPr/>
          <p:nvPr/>
        </p:nvSpPr>
        <p:spPr>
          <a:xfrm>
            <a:off x="3124200" y="2286000"/>
            <a:ext cx="2362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3581400"/>
            <a:ext cx="8229600" cy="2800767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scene3d>
            <a:camera prst="perspectiveAbove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8800" b="1" i="1" u="sng" dirty="0" err="1"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8800" b="1" i="1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8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i="1" u="sng" dirty="0" err="1">
                <a:latin typeface="NikoshBAN" pitchFamily="2" charset="0"/>
                <a:cs typeface="NikoshBAN" pitchFamily="2" charset="0"/>
              </a:rPr>
              <a:t>জানিয়ে</a:t>
            </a:r>
            <a:r>
              <a:rPr lang="en-US" sz="8800" b="1" i="1" u="sng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8800" b="1" i="1" u="sng" dirty="0" err="1">
                <a:latin typeface="NikoshBAN" pitchFamily="2" charset="0"/>
                <a:cs typeface="NikoshBAN" pitchFamily="2" charset="0"/>
              </a:rPr>
              <a:t>বিদায়</a:t>
            </a:r>
            <a:r>
              <a:rPr lang="en-US" sz="8800" b="1" i="1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i="1" u="sng" dirty="0" err="1">
                <a:latin typeface="NikoshBAN" pitchFamily="2" charset="0"/>
                <a:cs typeface="NikoshBAN" pitchFamily="2" charset="0"/>
              </a:rPr>
              <a:t>নিবো</a:t>
            </a:r>
            <a:r>
              <a:rPr lang="en-US" sz="8800" b="1" i="1" u="sng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6858000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b="1" i="1" u="sng" dirty="0" err="1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9600" b="1" i="1" u="sng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4876800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IN"/>
              <a:t>লায়লা নূর</a:t>
            </a:r>
            <a:endParaRPr lang="en-US"/>
          </a:p>
          <a:p>
            <a:r>
              <a:rPr lang="bn-IN"/>
              <a:t>সহকারী শিক্ষক</a:t>
            </a:r>
            <a:endParaRPr lang="en-US"/>
          </a:p>
          <a:p>
            <a:r>
              <a:rPr lang="bn-IN"/>
              <a:t>শ্রী শ্রী রাধাকৃষ্ণ মনিপুরী রেজিঃ বেঃ প্রাঃ বিঃ</a:t>
            </a:r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2906EF-F09E-9255-BF9B-FF71750D69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2819399"/>
            <a:ext cx="2057400" cy="2240341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838200"/>
            <a:ext cx="36576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800600" y="1676400"/>
            <a:ext cx="3733800" cy="175432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পঞ্চম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600" dirty="0" err="1">
                <a:latin typeface="NikoshBAN" pitchFamily="2" charset="0"/>
                <a:cs typeface="NikoshBAN" pitchFamily="2" charset="0"/>
              </a:rPr>
              <a:t>পাঠঃ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জ্যামিতি ( </a:t>
            </a:r>
            <a:r>
              <a:rPr lang="en-US" sz="3600" dirty="0" err="1"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685800"/>
            <a:ext cx="57912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5" name="Down Arrow 4"/>
          <p:cNvSpPr/>
          <p:nvPr/>
        </p:nvSpPr>
        <p:spPr>
          <a:xfrm>
            <a:off x="3124200" y="2286000"/>
            <a:ext cx="2667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00200" y="2971800"/>
            <a:ext cx="5943600" cy="255454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C0000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r"/>
            <a:r>
              <a:rPr lang="en-US" sz="3200" b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২৯’১’১।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সামান্তরিক,রম্বস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আকৃতি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অনুসারে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পৃথকভাবে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সাজাতে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 </a:t>
            </a:r>
          </a:p>
          <a:p>
            <a:pPr algn="r"/>
            <a:r>
              <a:rPr lang="en-US" sz="3200" b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২৯’৩’১।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সামান্তরিক,রম্বস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বৈশিষ্ট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জানবে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এদের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চিহ্ণিত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609600"/>
            <a:ext cx="6248400" cy="156966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latin typeface="NikoshBAN" pitchFamily="2" charset="0"/>
                <a:cs typeface="NikoshBAN" pitchFamily="2" charset="0"/>
              </a:rPr>
              <a:t>উপকরণ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Down Arrow 2"/>
          <p:cNvSpPr/>
          <p:nvPr/>
        </p:nvSpPr>
        <p:spPr>
          <a:xfrm>
            <a:off x="3429000" y="1752600"/>
            <a:ext cx="2895600" cy="1295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33400" y="2819400"/>
            <a:ext cx="8458200" cy="3785652"/>
          </a:xfrm>
          <a:prstGeom prst="rect">
            <a:avLst/>
          </a:prstGeom>
          <a:solidFill>
            <a:srgbClr val="FFFF00"/>
          </a:solidFill>
          <a:ln w="76200">
            <a:solidFill>
              <a:srgbClr val="00B0F0"/>
            </a:solidFill>
          </a:ln>
          <a:scene3d>
            <a:camera prst="perspectiveRigh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পাতলা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কাগজ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ত্রিকোণী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সেট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চাঁদা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8000" dirty="0" err="1">
                <a:latin typeface="NikoshBAN" pitchFamily="2" charset="0"/>
                <a:cs typeface="NikoshBAN" pitchFamily="2" charset="0"/>
              </a:rPr>
              <a:t>কাঁচি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8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৫।</a:t>
            </a:r>
            <a:r>
              <a:rPr lang="en-US" sz="8000" dirty="0">
                <a:latin typeface="NikoshBAN" pitchFamily="2" charset="0"/>
                <a:cs typeface="NikoshBAN" pitchFamily="2" charset="0"/>
              </a:rPr>
              <a:t>আটা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81000"/>
            <a:ext cx="81534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FF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>
                <a:latin typeface="NikoshBAN" pitchFamily="2" charset="0"/>
                <a:cs typeface="NikoshBAN" pitchFamily="2" charset="0"/>
              </a:rPr>
              <a:t>বিনিময়</a:t>
            </a:r>
            <a:r>
              <a:rPr lang="en-US" sz="9600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3200400"/>
            <a:ext cx="7848600" cy="193899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rgbClr val="0070C0"/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perspectiveRelaxedModerately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কেমন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আছো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? </a:t>
            </a:r>
          </a:p>
          <a:p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গত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কালের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এনেছো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? </a:t>
            </a:r>
          </a:p>
          <a:p>
            <a:r>
              <a:rPr lang="en-US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পরিস্কার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পরিচ্ছন্ন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থাকতে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চেষ্টা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  <p:sp>
        <p:nvSpPr>
          <p:cNvPr id="4" name="Down Arrow 3"/>
          <p:cNvSpPr/>
          <p:nvPr/>
        </p:nvSpPr>
        <p:spPr>
          <a:xfrm>
            <a:off x="2971800" y="1905000"/>
            <a:ext cx="3505200" cy="1371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8686800" cy="1446550"/>
          </a:xfrm>
          <a:prstGeom prst="rect">
            <a:avLst/>
          </a:prstGeom>
          <a:solidFill>
            <a:srgbClr val="FFFF00"/>
          </a:solidFill>
          <a:scene3d>
            <a:camera prst="perspectiveRelaxed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8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উপকরণ</a:t>
            </a:r>
            <a:r>
              <a:rPr lang="en-US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প্রদর্শন</a:t>
            </a:r>
            <a:r>
              <a:rPr lang="en-US" sz="8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Down Arrow 2"/>
          <p:cNvSpPr/>
          <p:nvPr/>
        </p:nvSpPr>
        <p:spPr>
          <a:xfrm>
            <a:off x="3352800" y="1676400"/>
            <a:ext cx="25908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5800" y="2819400"/>
            <a:ext cx="2057400" cy="11430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3733800" y="2743200"/>
            <a:ext cx="2895600" cy="1219200"/>
          </a:xfrm>
          <a:prstGeom prst="triangle">
            <a:avLst>
              <a:gd name="adj" fmla="val 54474"/>
            </a:avLst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95800"/>
            <a:ext cx="1752600" cy="1676400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953000" y="4572000"/>
            <a:ext cx="1524000" cy="1447800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09600"/>
            <a:ext cx="7543800" cy="1569660"/>
          </a:xfrm>
          <a:prstGeom prst="rect">
            <a:avLst/>
          </a:prstGeom>
          <a:solidFill>
            <a:srgbClr val="00B0F0"/>
          </a:solidFill>
          <a:ln w="762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9600" u="sng" dirty="0" err="1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9600" u="sng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u="sng" dirty="0" err="1">
                <a:latin typeface="NikoshBAN" pitchFamily="2" charset="0"/>
                <a:cs typeface="NikoshBAN" pitchFamily="2" charset="0"/>
              </a:rPr>
              <a:t>ঘোষণা</a:t>
            </a:r>
            <a:r>
              <a:rPr lang="en-US" sz="9600" u="sng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3" name="Down Arrow 2"/>
          <p:cNvSpPr/>
          <p:nvPr/>
        </p:nvSpPr>
        <p:spPr>
          <a:xfrm>
            <a:off x="2743200" y="2133600"/>
            <a:ext cx="3810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9600" y="3048000"/>
            <a:ext cx="79248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76200">
            <a:solidFill>
              <a:srgbClr val="00B050"/>
            </a:solidFill>
          </a:ln>
          <a:scene3d>
            <a:camera prst="perspectiveRelaxedModerately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9600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জ্যামিতি  (</a:t>
            </a:r>
            <a:r>
              <a:rPr lang="en-US" sz="9600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রম্বস</a:t>
            </a:r>
            <a:r>
              <a:rPr lang="en-US" sz="9600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)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8763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828800" y="381000"/>
            <a:ext cx="51054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2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2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2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১০৬ </a:t>
            </a:r>
            <a:r>
              <a:rPr lang="en-US" sz="2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2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b="1" i="1" u="sng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খুলি</a:t>
            </a:r>
            <a:r>
              <a:rPr lang="en-US" sz="2800" b="1" i="1" u="sng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247</Words>
  <Application>Microsoft Office PowerPoint</Application>
  <PresentationFormat>On-screen Show (4:3)</PresentationFormat>
  <Paragraphs>42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Fayjunnahar Jabin Kanak</cp:lastModifiedBy>
  <cp:revision>36</cp:revision>
  <dcterms:created xsi:type="dcterms:W3CDTF">2006-08-16T00:00:00Z</dcterms:created>
  <dcterms:modified xsi:type="dcterms:W3CDTF">2026-05-19T17:38:49Z</dcterms:modified>
</cp:coreProperties>
</file>