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9" r:id="rId11"/>
    <p:sldId id="272" r:id="rId12"/>
    <p:sldId id="266" r:id="rId13"/>
    <p:sldId id="270" r:id="rId14"/>
    <p:sldId id="271" r:id="rId15"/>
    <p:sldId id="274" r:id="rId16"/>
    <p:sldId id="273" r:id="rId17"/>
    <p:sldId id="275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E8C79-A2E1-4337-A43C-BE6997031BC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C7A06-3D09-46A9-B4E6-10CC8209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2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C7A06-3D09-46A9-B4E6-10CC820918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2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7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1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22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0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80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24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10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9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17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55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2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4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64770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5486400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7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092377"/>
              </p:ext>
            </p:extLst>
          </p:nvPr>
        </p:nvGraphicFramePr>
        <p:xfrm>
          <a:off x="1524000" y="1397000"/>
          <a:ext cx="60960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a:t>২০১৬ </a:t>
                      </a:r>
                      <a:r>
                        <a:rPr lang="en-US" sz="2800" b="1" dirty="0" err="1"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800" b="1" dirty="0" err="1">
                          <a:latin typeface="NikoshBAN" pitchFamily="2" charset="0"/>
                          <a:cs typeface="NikoshBAN" pitchFamily="2" charset="0"/>
                        </a:rPr>
                        <a:t>ফেব্রুয়ারি</a:t>
                      </a:r>
                      <a: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a:t>২৯ </a:t>
                      </a:r>
                      <a:r>
                        <a:rPr lang="en-US" sz="2800" b="1" dirty="0" err="1"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a:t>২০১৭ </a:t>
                      </a:r>
                      <a:r>
                        <a:rPr lang="en-US" sz="2800" b="1" dirty="0" err="1"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800" b="1" dirty="0" err="1">
                          <a:latin typeface="NikoshBAN" pitchFamily="2" charset="0"/>
                          <a:cs typeface="NikoshBAN" pitchFamily="2" charset="0"/>
                        </a:rPr>
                        <a:t>ফেব্রুয়ারি</a:t>
                      </a:r>
                      <a: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a:t>২৮ </a:t>
                      </a:r>
                      <a:r>
                        <a:rPr lang="en-US" sz="2800" b="1" dirty="0" err="1"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a:t>২০১৮ </a:t>
                      </a:r>
                      <a:r>
                        <a:rPr lang="en-US" sz="2800" b="1" dirty="0" err="1"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800" b="1" dirty="0" err="1">
                          <a:latin typeface="NikoshBAN" pitchFamily="2" charset="0"/>
                          <a:cs typeface="NikoshBAN" pitchFamily="2" charset="0"/>
                        </a:rPr>
                        <a:t>ফেব্রুয়ারি</a:t>
                      </a:r>
                      <a: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a:t>২৮ </a:t>
                      </a:r>
                      <a:r>
                        <a:rPr lang="en-US" sz="2800" b="1" dirty="0" err="1"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indent="-514350">
                        <a:buAutoNum type="arabicPlain" startAt="2019"/>
                      </a:pPr>
                      <a:r>
                        <a:rPr lang="en-US" sz="2800" b="1" dirty="0" err="1"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800" b="1" dirty="0" err="1">
                          <a:latin typeface="NikoshBAN" pitchFamily="2" charset="0"/>
                          <a:cs typeface="NikoshBAN" pitchFamily="2" charset="0"/>
                        </a:rPr>
                        <a:t>ফেব্রুয়ারি</a:t>
                      </a:r>
                      <a: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a:t>২৮ </a:t>
                      </a:r>
                      <a:r>
                        <a:rPr lang="en-US" sz="2800" b="1" dirty="0" err="1"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a:t>২০২০ </a:t>
                      </a:r>
                      <a:r>
                        <a:rPr lang="en-US" sz="2800" b="1" dirty="0" err="1"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800" b="1" dirty="0" err="1">
                          <a:latin typeface="NikoshBAN" pitchFamily="2" charset="0"/>
                          <a:cs typeface="NikoshBAN" pitchFamily="2" charset="0"/>
                        </a:rPr>
                        <a:t>ফেব্রুয়ারি</a:t>
                      </a:r>
                      <a: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a:t>২৯ </a:t>
                      </a:r>
                      <a:r>
                        <a:rPr lang="en-US" sz="2800" b="1" dirty="0" err="1"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59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066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অধিবর্ষ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267129"/>
            <a:ext cx="5943600" cy="1542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অধিবর্ষ হলো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ক্যালেন্ডার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স্থাপনের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4239768"/>
            <a:ext cx="5943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বিভাজ্য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অধিবর্ষ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5105400"/>
            <a:ext cx="5943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২টি 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অধিবর্ষ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না,তবে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৪০০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বিভাজ্য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অধিবর্ষ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5858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সালগুলো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বিভাজ্য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চকবোর্ডের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2133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১) ২০১৮÷৪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= ?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1336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উঃভাগফল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৫০৪,ভাগশেষ ২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বিভাজ্য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1600200" y="386137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২)১৯০০÷৪০০=?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3581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উঃভাগফল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৪,ভাগশেষ ৩০০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বিভাজ্য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5588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838200"/>
            <a:ext cx="2667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971800"/>
            <a:ext cx="464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অধিবর্ষ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4876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২০০০            ২)১৮০০         ৩)  ২০১৪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৪)  ১৯১৮             ৫)২০১২          ৬)২০০৮</a:t>
            </a:r>
          </a:p>
        </p:txBody>
      </p:sp>
    </p:spTree>
    <p:extLst>
      <p:ext uri="{BB962C8B-B14F-4D97-AF65-F5344CB8AC3E}">
        <p14:creationId xmlns:p14="http://schemas.microsoft.com/office/powerpoint/2010/main" val="47543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762000"/>
            <a:ext cx="4114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74320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সালগুলোর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?-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১) ২০১১        ২)১৯৮৫</a:t>
            </a:r>
          </a:p>
        </p:txBody>
      </p:sp>
    </p:spTree>
    <p:extLst>
      <p:ext uri="{BB962C8B-B14F-4D97-AF65-F5344CB8AC3E}">
        <p14:creationId xmlns:p14="http://schemas.microsoft.com/office/powerpoint/2010/main" val="52073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304800"/>
            <a:ext cx="29718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895600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প্রশ্নগুলো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দাওঃ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arenR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অধিবর্ষ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>
              <a:buAutoNum type="arabicParenR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সালগুলো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অধিবর্ষ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  ¡)১৯৮৪                    ¡¡)২০২১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¡¡¡) ২০০০                   ¡v)২০১৫ </a:t>
            </a:r>
          </a:p>
        </p:txBody>
      </p:sp>
    </p:spTree>
    <p:extLst>
      <p:ext uri="{BB962C8B-B14F-4D97-AF65-F5344CB8AC3E}">
        <p14:creationId xmlns:p14="http://schemas.microsoft.com/office/powerpoint/2010/main" val="3022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3733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7432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অধিবর্ষ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১) ২০২০  ২)২২২২</a:t>
            </a:r>
          </a:p>
        </p:txBody>
      </p:sp>
    </p:spTree>
    <p:extLst>
      <p:ext uri="{BB962C8B-B14F-4D97-AF65-F5344CB8AC3E}">
        <p14:creationId xmlns:p14="http://schemas.microsoft.com/office/powerpoint/2010/main" val="308310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54864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1352" y="350196"/>
            <a:ext cx="3485178" cy="1624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>
                <a:latin typeface="+mj-lt"/>
                <a:ea typeface="+mj-ea"/>
                <a:cs typeface="+mj-cs"/>
              </a:rPr>
              <a:t>শিক্ষক পরিচিতি</a:t>
            </a:r>
          </a:p>
        </p:txBody>
      </p:sp>
      <p:sp>
        <p:nvSpPr>
          <p:cNvPr id="1028" name="Rectangle 1">
            <a:extLst>
              <a:ext uri="{FF2B5EF4-FFF2-40B4-BE49-F238E27FC236}">
                <a16:creationId xmlns:a16="http://schemas.microsoft.com/office/drawing/2014/main" id="{5DC50E88-4310-307F-3016-F462286A7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51" y="2743200"/>
            <a:ext cx="3485179" cy="361314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লায়লা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নূর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       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সহকারী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শিক্ষক</a:t>
            </a: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শ্রী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শ্রী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রাধাকৃষ্ণ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মনিপুরী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রেজিঃ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বেঃ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প্রাঃ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বিঃ</a:t>
            </a: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5DDA6-E6A1-5E56-F06A-26D05A76F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9" r="16129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  <p:pic>
        <p:nvPicPr>
          <p:cNvPr id="1029" name="Picture 2" descr="verified">
            <a:extLst>
              <a:ext uri="{FF2B5EF4-FFF2-40B4-BE49-F238E27FC236}">
                <a16:creationId xmlns:a16="http://schemas.microsoft.com/office/drawing/2014/main" id="{AE399163-9587-3C5F-AD73-1252CFE2D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-778033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12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8382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1" y="2395979"/>
            <a:ext cx="777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                                 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শ্রেণিঃপঞ্চম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অধিবর্ষ                       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অধিবর্ষ হলো…(৩) ১৮২০(পৃষ্ঠা-১৩৬ )     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4866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9400" y="685800"/>
            <a:ext cx="3657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971800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পাঠশেষে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২৫.২.১-অধিবর্ষ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২৫.২.২-কোন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অধিবর্ষ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696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199"/>
            <a:ext cx="3733800" cy="3505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4126976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67100"/>
            <a:ext cx="4953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১।এটা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52578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itchFamily="2" charset="0"/>
                <a:cs typeface="NikoshBAN" pitchFamily="2" charset="0"/>
              </a:rPr>
              <a:t>অধিবর্ষ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1752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590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৩।মাসগুলোতে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3581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৪।এটা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405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90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জানব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--</a:t>
            </a:r>
          </a:p>
        </p:txBody>
      </p:sp>
      <p:sp>
        <p:nvSpPr>
          <p:cNvPr id="4" name="Oval 3"/>
          <p:cNvSpPr/>
          <p:nvPr/>
        </p:nvSpPr>
        <p:spPr>
          <a:xfrm>
            <a:off x="2895600" y="3124200"/>
            <a:ext cx="28956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NikoshBAN" pitchFamily="2" charset="0"/>
                <a:cs typeface="NikoshBAN" pitchFamily="2" charset="0"/>
              </a:rPr>
              <a:t>অধিবর্ষ</a:t>
            </a:r>
          </a:p>
        </p:txBody>
      </p:sp>
    </p:spTree>
    <p:extLst>
      <p:ext uri="{BB962C8B-B14F-4D97-AF65-F5344CB8AC3E}">
        <p14:creationId xmlns:p14="http://schemas.microsoft.com/office/powerpoint/2010/main" val="311249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২/৩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ক্যালেন্ডার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এখান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514600"/>
            <a:ext cx="662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ক্যালেন্ডারগুলোতে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দিনগুলোতে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দিনগুলোতে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5105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অধিবর্ষ</a:t>
            </a:r>
          </a:p>
        </p:txBody>
      </p:sp>
    </p:spTree>
    <p:extLst>
      <p:ext uri="{BB962C8B-B14F-4D97-AF65-F5344CB8AC3E}">
        <p14:creationId xmlns:p14="http://schemas.microsoft.com/office/powerpoint/2010/main" val="289495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09600"/>
            <a:ext cx="8915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359</Words>
  <Application>Microsoft Office PowerPoint</Application>
  <PresentationFormat>On-screen Show (4:3)</PresentationFormat>
  <Paragraphs>74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nakra</dc:creator>
  <cp:lastModifiedBy>Fayjunnahar Jabin Kanak</cp:lastModifiedBy>
  <cp:revision>48</cp:revision>
  <dcterms:created xsi:type="dcterms:W3CDTF">2006-08-16T00:00:00Z</dcterms:created>
  <dcterms:modified xsi:type="dcterms:W3CDTF">2026-05-19T15:29:19Z</dcterms:modified>
</cp:coreProperties>
</file>