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467" r:id="rId4"/>
    <p:sldId id="566" r:id="rId5"/>
    <p:sldId id="568" r:id="rId6"/>
    <p:sldId id="260" r:id="rId7"/>
    <p:sldId id="520" r:id="rId8"/>
    <p:sldId id="507" r:id="rId9"/>
    <p:sldId id="264" r:id="rId10"/>
    <p:sldId id="535" r:id="rId11"/>
    <p:sldId id="545" r:id="rId12"/>
    <p:sldId id="540" r:id="rId13"/>
    <p:sldId id="538" r:id="rId14"/>
    <p:sldId id="567" r:id="rId15"/>
    <p:sldId id="534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12" y="-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7D7ED-35E8-4AA5-95C5-3E3874565B72}" type="doc">
      <dgm:prSet loTypeId="urn:microsoft.com/office/officeart/2005/8/layout/radial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D83180-9991-4D56-B87E-0D68EB84755B}">
      <dgm:prSet phldrT="[Text]" custT="1"/>
      <dgm:spPr/>
      <dgm:t>
        <a:bodyPr/>
        <a:lstStyle/>
        <a:p>
          <a:r>
            <a:rPr lang="en-US" sz="3400" dirty="0">
              <a:latin typeface="Bahnschrift" panose="020B0502040204020203" pitchFamily="34" charset="0"/>
            </a:rPr>
            <a:t>New words</a:t>
          </a:r>
        </a:p>
      </dgm:t>
    </dgm:pt>
    <dgm:pt modelId="{714B708E-6108-4508-9D66-418810FA83D4}" type="parTrans" cxnId="{C6AC9F19-3B5C-40AE-973E-C9F6C4801AC7}">
      <dgm:prSet/>
      <dgm:spPr/>
      <dgm:t>
        <a:bodyPr/>
        <a:lstStyle/>
        <a:p>
          <a:endParaRPr lang="en-US"/>
        </a:p>
      </dgm:t>
    </dgm:pt>
    <dgm:pt modelId="{39878FD8-3188-4A80-B514-DC79EAE6C771}" type="sibTrans" cxnId="{C6AC9F19-3B5C-40AE-973E-C9F6C4801AC7}">
      <dgm:prSet/>
      <dgm:spPr/>
      <dgm:t>
        <a:bodyPr/>
        <a:lstStyle/>
        <a:p>
          <a:endParaRPr lang="en-US"/>
        </a:p>
      </dgm:t>
    </dgm:pt>
    <dgm:pt modelId="{D04A081F-B3CF-46EF-9FF6-9C7B14F244D4}">
      <dgm:prSet phldrT="[Text]"/>
      <dgm:spPr/>
      <dgm:t>
        <a:bodyPr/>
        <a:lstStyle/>
        <a:p>
          <a:r>
            <a:rPr lang="en-US" dirty="0"/>
            <a:t>Grocery</a:t>
          </a:r>
        </a:p>
      </dgm:t>
    </dgm:pt>
    <dgm:pt modelId="{2011E654-8778-4FE9-8A1E-727EE70FED1F}" type="parTrans" cxnId="{CC0884E8-6D3A-4931-884C-047CA164C492}">
      <dgm:prSet/>
      <dgm:spPr/>
      <dgm:t>
        <a:bodyPr/>
        <a:lstStyle/>
        <a:p>
          <a:endParaRPr lang="en-US"/>
        </a:p>
      </dgm:t>
    </dgm:pt>
    <dgm:pt modelId="{5B822013-BCCF-4DB3-80AF-3E31B408A144}" type="sibTrans" cxnId="{CC0884E8-6D3A-4931-884C-047CA164C492}">
      <dgm:prSet/>
      <dgm:spPr/>
      <dgm:t>
        <a:bodyPr/>
        <a:lstStyle/>
        <a:p>
          <a:endParaRPr lang="en-US"/>
        </a:p>
      </dgm:t>
    </dgm:pt>
    <dgm:pt modelId="{3F537B21-8775-4BAB-8A36-E53B44311C29}">
      <dgm:prSet phldrT="[Text]"/>
      <dgm:spPr/>
      <dgm:t>
        <a:bodyPr/>
        <a:lstStyle/>
        <a:p>
          <a:r>
            <a:rPr lang="en-US" dirty="0"/>
            <a:t>Visit</a:t>
          </a:r>
        </a:p>
      </dgm:t>
    </dgm:pt>
    <dgm:pt modelId="{9BFAF7BE-9E6A-4C2E-9F90-0D3099E6D2BF}" type="parTrans" cxnId="{8F39F6CF-D231-41F6-B8E8-C6A756DC4125}">
      <dgm:prSet/>
      <dgm:spPr/>
      <dgm:t>
        <a:bodyPr/>
        <a:lstStyle/>
        <a:p>
          <a:endParaRPr lang="en-US"/>
        </a:p>
      </dgm:t>
    </dgm:pt>
    <dgm:pt modelId="{5A35FF9B-F64A-45F7-8360-5F70D223391B}" type="sibTrans" cxnId="{8F39F6CF-D231-41F6-B8E8-C6A756DC4125}">
      <dgm:prSet/>
      <dgm:spPr/>
      <dgm:t>
        <a:bodyPr/>
        <a:lstStyle/>
        <a:p>
          <a:endParaRPr lang="en-US"/>
        </a:p>
      </dgm:t>
    </dgm:pt>
    <dgm:pt modelId="{11770186-450B-44A0-813D-8822D3F915D5}">
      <dgm:prSet phldrT="[Text]"/>
      <dgm:spPr/>
      <dgm:t>
        <a:bodyPr/>
        <a:lstStyle/>
        <a:p>
          <a:r>
            <a:rPr lang="en-US" dirty="0"/>
            <a:t>Spend</a:t>
          </a:r>
        </a:p>
      </dgm:t>
    </dgm:pt>
    <dgm:pt modelId="{A3603999-7569-48C6-B00E-253A8DC3D392}" type="parTrans" cxnId="{EFA84462-9A6E-48E4-8845-EF600987E8B4}">
      <dgm:prSet/>
      <dgm:spPr/>
      <dgm:t>
        <a:bodyPr/>
        <a:lstStyle/>
        <a:p>
          <a:endParaRPr lang="en-US"/>
        </a:p>
      </dgm:t>
    </dgm:pt>
    <dgm:pt modelId="{8DA1661A-2D0A-4486-BBF7-F7BF4F12128F}" type="sibTrans" cxnId="{EFA84462-9A6E-48E4-8845-EF600987E8B4}">
      <dgm:prSet/>
      <dgm:spPr/>
      <dgm:t>
        <a:bodyPr/>
        <a:lstStyle/>
        <a:p>
          <a:endParaRPr lang="en-US"/>
        </a:p>
      </dgm:t>
    </dgm:pt>
    <dgm:pt modelId="{E9A64E24-7594-45A3-9A17-EF32E96A669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Play</a:t>
          </a:r>
        </a:p>
      </dgm:t>
    </dgm:pt>
    <dgm:pt modelId="{92020385-3982-4F23-B52A-37AD4FE7722B}" type="parTrans" cxnId="{584AE947-47A4-4799-BB48-4096099C45B7}">
      <dgm:prSet/>
      <dgm:spPr/>
      <dgm:t>
        <a:bodyPr/>
        <a:lstStyle/>
        <a:p>
          <a:endParaRPr lang="en-US"/>
        </a:p>
      </dgm:t>
    </dgm:pt>
    <dgm:pt modelId="{FF5FAE03-D619-45D1-B233-74EB5DB80CDD}" type="sibTrans" cxnId="{584AE947-47A4-4799-BB48-4096099C45B7}">
      <dgm:prSet/>
      <dgm:spPr/>
      <dgm:t>
        <a:bodyPr/>
        <a:lstStyle/>
        <a:p>
          <a:endParaRPr lang="en-US"/>
        </a:p>
      </dgm:t>
    </dgm:pt>
    <dgm:pt modelId="{C5BE8BE6-AA5C-4B14-AF09-D080607DD86D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latin typeface="Bahnschrift" panose="020B0502040204020203" pitchFamily="34" charset="0"/>
            </a:rPr>
            <a:t>Centre</a:t>
          </a:r>
        </a:p>
      </dgm:t>
    </dgm:pt>
    <dgm:pt modelId="{8B854FAF-6B14-4D47-B7BE-D37B88F457EF}" type="parTrans" cxnId="{BE23F5F7-FF67-4A5E-9386-13FF8ABE80E1}">
      <dgm:prSet/>
      <dgm:spPr/>
      <dgm:t>
        <a:bodyPr/>
        <a:lstStyle/>
        <a:p>
          <a:endParaRPr lang="en-US"/>
        </a:p>
      </dgm:t>
    </dgm:pt>
    <dgm:pt modelId="{9C5FA825-C6DD-45D1-A51B-00AB0CEEC72A}" type="sibTrans" cxnId="{BE23F5F7-FF67-4A5E-9386-13FF8ABE80E1}">
      <dgm:prSet/>
      <dgm:spPr/>
      <dgm:t>
        <a:bodyPr/>
        <a:lstStyle/>
        <a:p>
          <a:endParaRPr lang="en-US"/>
        </a:p>
      </dgm:t>
    </dgm:pt>
    <dgm:pt modelId="{86B985A9-8CEA-4208-A477-079A0396F7B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Bahnschrift" panose="020B0502040204020203" pitchFamily="34" charset="0"/>
            </a:rPr>
            <a:t>Travel</a:t>
          </a:r>
        </a:p>
      </dgm:t>
    </dgm:pt>
    <dgm:pt modelId="{92F31B4B-5E78-4E84-B5DC-9F00A6B98364}" type="parTrans" cxnId="{1F0DD910-8434-4538-9297-D93FA2B18EED}">
      <dgm:prSet/>
      <dgm:spPr/>
      <dgm:t>
        <a:bodyPr/>
        <a:lstStyle/>
        <a:p>
          <a:endParaRPr lang="en-US"/>
        </a:p>
      </dgm:t>
    </dgm:pt>
    <dgm:pt modelId="{92E17944-1407-402C-8F4A-B9432968FC5E}" type="sibTrans" cxnId="{1F0DD910-8434-4538-9297-D93FA2B18EED}">
      <dgm:prSet/>
      <dgm:spPr/>
      <dgm:t>
        <a:bodyPr/>
        <a:lstStyle/>
        <a:p>
          <a:endParaRPr lang="en-US"/>
        </a:p>
      </dgm:t>
    </dgm:pt>
    <dgm:pt modelId="{6658584D-2DB3-4762-BE39-612FD4FC6B4C}" type="pres">
      <dgm:prSet presAssocID="{CA57D7ED-35E8-4AA5-95C5-3E3874565B7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1D8FC4-8521-4CB4-92A7-51F5F95533E1}" type="pres">
      <dgm:prSet presAssocID="{F1D83180-9991-4D56-B87E-0D68EB84755B}" presName="centerShape" presStyleLbl="node0" presStyleIdx="0" presStyleCnt="1" custScaleX="117270" custScaleY="119576"/>
      <dgm:spPr/>
    </dgm:pt>
    <dgm:pt modelId="{BEA61C8A-B81B-4354-8FC7-2ECB978B8C8C}" type="pres">
      <dgm:prSet presAssocID="{2011E654-8778-4FE9-8A1E-727EE70FED1F}" presName="Name9" presStyleLbl="parChTrans1D2" presStyleIdx="0" presStyleCnt="6"/>
      <dgm:spPr/>
    </dgm:pt>
    <dgm:pt modelId="{5C3E9A72-A837-43C8-9DF2-6A2E864417FA}" type="pres">
      <dgm:prSet presAssocID="{2011E654-8778-4FE9-8A1E-727EE70FED1F}" presName="connTx" presStyleLbl="parChTrans1D2" presStyleIdx="0" presStyleCnt="6"/>
      <dgm:spPr/>
    </dgm:pt>
    <dgm:pt modelId="{4893EE28-CF7A-410B-865B-F6CDCCA5C965}" type="pres">
      <dgm:prSet presAssocID="{D04A081F-B3CF-46EF-9FF6-9C7B14F244D4}" presName="node" presStyleLbl="node1" presStyleIdx="0" presStyleCnt="6">
        <dgm:presLayoutVars>
          <dgm:bulletEnabled val="1"/>
        </dgm:presLayoutVars>
      </dgm:prSet>
      <dgm:spPr/>
    </dgm:pt>
    <dgm:pt modelId="{847BB27D-CA74-4D78-AFFA-4CF46BD1CFF5}" type="pres">
      <dgm:prSet presAssocID="{9BFAF7BE-9E6A-4C2E-9F90-0D3099E6D2BF}" presName="Name9" presStyleLbl="parChTrans1D2" presStyleIdx="1" presStyleCnt="6"/>
      <dgm:spPr/>
    </dgm:pt>
    <dgm:pt modelId="{FAA094C4-5CAB-48C8-9A5D-0218B9E1C6F4}" type="pres">
      <dgm:prSet presAssocID="{9BFAF7BE-9E6A-4C2E-9F90-0D3099E6D2BF}" presName="connTx" presStyleLbl="parChTrans1D2" presStyleIdx="1" presStyleCnt="6"/>
      <dgm:spPr/>
    </dgm:pt>
    <dgm:pt modelId="{13F04653-FEB8-490E-A01D-E30F81800D30}" type="pres">
      <dgm:prSet presAssocID="{3F537B21-8775-4BAB-8A36-E53B44311C29}" presName="node" presStyleLbl="node1" presStyleIdx="1" presStyleCnt="6">
        <dgm:presLayoutVars>
          <dgm:bulletEnabled val="1"/>
        </dgm:presLayoutVars>
      </dgm:prSet>
      <dgm:spPr/>
    </dgm:pt>
    <dgm:pt modelId="{AE75146D-2455-48D6-B296-BF349F8231B0}" type="pres">
      <dgm:prSet presAssocID="{A3603999-7569-48C6-B00E-253A8DC3D392}" presName="Name9" presStyleLbl="parChTrans1D2" presStyleIdx="2" presStyleCnt="6"/>
      <dgm:spPr/>
    </dgm:pt>
    <dgm:pt modelId="{B6C15BF2-721A-4A84-95C1-739ED8EC2DEC}" type="pres">
      <dgm:prSet presAssocID="{A3603999-7569-48C6-B00E-253A8DC3D392}" presName="connTx" presStyleLbl="parChTrans1D2" presStyleIdx="2" presStyleCnt="6"/>
      <dgm:spPr/>
    </dgm:pt>
    <dgm:pt modelId="{1F6C1F69-DBE8-4B35-90E9-8601534FB1C2}" type="pres">
      <dgm:prSet presAssocID="{11770186-450B-44A0-813D-8822D3F915D5}" presName="node" presStyleLbl="node1" presStyleIdx="2" presStyleCnt="6">
        <dgm:presLayoutVars>
          <dgm:bulletEnabled val="1"/>
        </dgm:presLayoutVars>
      </dgm:prSet>
      <dgm:spPr/>
    </dgm:pt>
    <dgm:pt modelId="{4265A93C-3B74-43EE-8D7B-615EF45371F3}" type="pres">
      <dgm:prSet presAssocID="{92020385-3982-4F23-B52A-37AD4FE7722B}" presName="Name9" presStyleLbl="parChTrans1D2" presStyleIdx="3" presStyleCnt="6"/>
      <dgm:spPr/>
    </dgm:pt>
    <dgm:pt modelId="{611CCF0F-B875-4967-B4DF-D2BD214FC67E}" type="pres">
      <dgm:prSet presAssocID="{92020385-3982-4F23-B52A-37AD4FE7722B}" presName="connTx" presStyleLbl="parChTrans1D2" presStyleIdx="3" presStyleCnt="6"/>
      <dgm:spPr/>
    </dgm:pt>
    <dgm:pt modelId="{6FFF48BB-38E7-484B-AB76-6ED2316B71D2}" type="pres">
      <dgm:prSet presAssocID="{E9A64E24-7594-45A3-9A17-EF32E96A669E}" presName="node" presStyleLbl="node1" presStyleIdx="3" presStyleCnt="6" custScaleX="107245" custScaleY="98624">
        <dgm:presLayoutVars>
          <dgm:bulletEnabled val="1"/>
        </dgm:presLayoutVars>
      </dgm:prSet>
      <dgm:spPr/>
    </dgm:pt>
    <dgm:pt modelId="{74100B4C-E5D8-44C2-9503-893E853C8734}" type="pres">
      <dgm:prSet presAssocID="{8B854FAF-6B14-4D47-B7BE-D37B88F457EF}" presName="Name9" presStyleLbl="parChTrans1D2" presStyleIdx="4" presStyleCnt="6"/>
      <dgm:spPr/>
    </dgm:pt>
    <dgm:pt modelId="{7A3A76A2-A077-4700-837A-C8C8F68A950E}" type="pres">
      <dgm:prSet presAssocID="{8B854FAF-6B14-4D47-B7BE-D37B88F457EF}" presName="connTx" presStyleLbl="parChTrans1D2" presStyleIdx="4" presStyleCnt="6"/>
      <dgm:spPr/>
    </dgm:pt>
    <dgm:pt modelId="{C3F22776-D423-4C38-9479-D10039346EAF}" type="pres">
      <dgm:prSet presAssocID="{C5BE8BE6-AA5C-4B14-AF09-D080607DD86D}" presName="node" presStyleLbl="node1" presStyleIdx="4" presStyleCnt="6" custScaleX="104758" custScaleY="109939">
        <dgm:presLayoutVars>
          <dgm:bulletEnabled val="1"/>
        </dgm:presLayoutVars>
      </dgm:prSet>
      <dgm:spPr/>
    </dgm:pt>
    <dgm:pt modelId="{76DCECC9-BCDC-4489-B76B-59CE9081CD42}" type="pres">
      <dgm:prSet presAssocID="{92F31B4B-5E78-4E84-B5DC-9F00A6B98364}" presName="Name9" presStyleLbl="parChTrans1D2" presStyleIdx="5" presStyleCnt="6"/>
      <dgm:spPr/>
    </dgm:pt>
    <dgm:pt modelId="{686F40DD-54FE-4115-B7C0-8EAC36532C8B}" type="pres">
      <dgm:prSet presAssocID="{92F31B4B-5E78-4E84-B5DC-9F00A6B98364}" presName="connTx" presStyleLbl="parChTrans1D2" presStyleIdx="5" presStyleCnt="6"/>
      <dgm:spPr/>
    </dgm:pt>
    <dgm:pt modelId="{A2D2F15E-B4C3-42D1-BD7B-BCF180821ECC}" type="pres">
      <dgm:prSet presAssocID="{86B985A9-8CEA-4208-A477-079A0396F7BD}" presName="node" presStyleLbl="node1" presStyleIdx="5" presStyleCnt="6">
        <dgm:presLayoutVars>
          <dgm:bulletEnabled val="1"/>
        </dgm:presLayoutVars>
      </dgm:prSet>
      <dgm:spPr/>
    </dgm:pt>
  </dgm:ptLst>
  <dgm:cxnLst>
    <dgm:cxn modelId="{724EBF00-67D0-40BF-9790-73F8EF84BC1D}" type="presOf" srcId="{92020385-3982-4F23-B52A-37AD4FE7722B}" destId="{611CCF0F-B875-4967-B4DF-D2BD214FC67E}" srcOrd="1" destOrd="0" presId="urn:microsoft.com/office/officeart/2005/8/layout/radial1"/>
    <dgm:cxn modelId="{1F0DD910-8434-4538-9297-D93FA2B18EED}" srcId="{F1D83180-9991-4D56-B87E-0D68EB84755B}" destId="{86B985A9-8CEA-4208-A477-079A0396F7BD}" srcOrd="5" destOrd="0" parTransId="{92F31B4B-5E78-4E84-B5DC-9F00A6B98364}" sibTransId="{92E17944-1407-402C-8F4A-B9432968FC5E}"/>
    <dgm:cxn modelId="{7B4C3C19-611A-4434-85E5-9FBA105BCD8B}" type="presOf" srcId="{8B854FAF-6B14-4D47-B7BE-D37B88F457EF}" destId="{74100B4C-E5D8-44C2-9503-893E853C8734}" srcOrd="0" destOrd="0" presId="urn:microsoft.com/office/officeart/2005/8/layout/radial1"/>
    <dgm:cxn modelId="{C6AC9F19-3B5C-40AE-973E-C9F6C4801AC7}" srcId="{CA57D7ED-35E8-4AA5-95C5-3E3874565B72}" destId="{F1D83180-9991-4D56-B87E-0D68EB84755B}" srcOrd="0" destOrd="0" parTransId="{714B708E-6108-4508-9D66-418810FA83D4}" sibTransId="{39878FD8-3188-4A80-B514-DC79EAE6C771}"/>
    <dgm:cxn modelId="{ABEA8F35-454C-4EFF-92AC-2331F0016F8B}" type="presOf" srcId="{3F537B21-8775-4BAB-8A36-E53B44311C29}" destId="{13F04653-FEB8-490E-A01D-E30F81800D30}" srcOrd="0" destOrd="0" presId="urn:microsoft.com/office/officeart/2005/8/layout/radial1"/>
    <dgm:cxn modelId="{EFA84462-9A6E-48E4-8845-EF600987E8B4}" srcId="{F1D83180-9991-4D56-B87E-0D68EB84755B}" destId="{11770186-450B-44A0-813D-8822D3F915D5}" srcOrd="2" destOrd="0" parTransId="{A3603999-7569-48C6-B00E-253A8DC3D392}" sibTransId="{8DA1661A-2D0A-4486-BBF7-F7BF4F12128F}"/>
    <dgm:cxn modelId="{0DA1D943-D907-4609-AC67-9468C35AD693}" type="presOf" srcId="{2011E654-8778-4FE9-8A1E-727EE70FED1F}" destId="{BEA61C8A-B81B-4354-8FC7-2ECB978B8C8C}" srcOrd="0" destOrd="0" presId="urn:microsoft.com/office/officeart/2005/8/layout/radial1"/>
    <dgm:cxn modelId="{DAFD6246-0171-4147-8587-1337691500D7}" type="presOf" srcId="{C5BE8BE6-AA5C-4B14-AF09-D080607DD86D}" destId="{C3F22776-D423-4C38-9479-D10039346EAF}" srcOrd="0" destOrd="0" presId="urn:microsoft.com/office/officeart/2005/8/layout/radial1"/>
    <dgm:cxn modelId="{584AE947-47A4-4799-BB48-4096099C45B7}" srcId="{F1D83180-9991-4D56-B87E-0D68EB84755B}" destId="{E9A64E24-7594-45A3-9A17-EF32E96A669E}" srcOrd="3" destOrd="0" parTransId="{92020385-3982-4F23-B52A-37AD4FE7722B}" sibTransId="{FF5FAE03-D619-45D1-B233-74EB5DB80CDD}"/>
    <dgm:cxn modelId="{FDC3904A-47AD-4946-9978-FBC470B63213}" type="presOf" srcId="{8B854FAF-6B14-4D47-B7BE-D37B88F457EF}" destId="{7A3A76A2-A077-4700-837A-C8C8F68A950E}" srcOrd="1" destOrd="0" presId="urn:microsoft.com/office/officeart/2005/8/layout/radial1"/>
    <dgm:cxn modelId="{2A8FF84D-84AA-40BA-AF77-11F5A21CD739}" type="presOf" srcId="{86B985A9-8CEA-4208-A477-079A0396F7BD}" destId="{A2D2F15E-B4C3-42D1-BD7B-BCF180821ECC}" srcOrd="0" destOrd="0" presId="urn:microsoft.com/office/officeart/2005/8/layout/radial1"/>
    <dgm:cxn modelId="{F0A93491-E112-4608-B872-68CA63C64787}" type="presOf" srcId="{CA57D7ED-35E8-4AA5-95C5-3E3874565B72}" destId="{6658584D-2DB3-4762-BE39-612FD4FC6B4C}" srcOrd="0" destOrd="0" presId="urn:microsoft.com/office/officeart/2005/8/layout/radial1"/>
    <dgm:cxn modelId="{5CA1B7A6-63CE-426E-BCF3-BDFF5FFB90AD}" type="presOf" srcId="{F1D83180-9991-4D56-B87E-0D68EB84755B}" destId="{F71D8FC4-8521-4CB4-92A7-51F5F95533E1}" srcOrd="0" destOrd="0" presId="urn:microsoft.com/office/officeart/2005/8/layout/radial1"/>
    <dgm:cxn modelId="{A44340B7-5F35-4937-BBCE-E89E5B56391F}" type="presOf" srcId="{D04A081F-B3CF-46EF-9FF6-9C7B14F244D4}" destId="{4893EE28-CF7A-410B-865B-F6CDCCA5C965}" srcOrd="0" destOrd="0" presId="urn:microsoft.com/office/officeart/2005/8/layout/radial1"/>
    <dgm:cxn modelId="{6511EAB9-E10A-48B8-9189-15F86D50790B}" type="presOf" srcId="{11770186-450B-44A0-813D-8822D3F915D5}" destId="{1F6C1F69-DBE8-4B35-90E9-8601534FB1C2}" srcOrd="0" destOrd="0" presId="urn:microsoft.com/office/officeart/2005/8/layout/radial1"/>
    <dgm:cxn modelId="{F07654BA-E1A1-4296-B9BA-745967F11BAE}" type="presOf" srcId="{A3603999-7569-48C6-B00E-253A8DC3D392}" destId="{AE75146D-2455-48D6-B296-BF349F8231B0}" srcOrd="0" destOrd="0" presId="urn:microsoft.com/office/officeart/2005/8/layout/radial1"/>
    <dgm:cxn modelId="{81ADD5BA-FB0E-4879-A631-5BA2DFDA9B64}" type="presOf" srcId="{92020385-3982-4F23-B52A-37AD4FE7722B}" destId="{4265A93C-3B74-43EE-8D7B-615EF45371F3}" srcOrd="0" destOrd="0" presId="urn:microsoft.com/office/officeart/2005/8/layout/radial1"/>
    <dgm:cxn modelId="{615974BC-B578-4A2D-9874-C29A5DD2203C}" type="presOf" srcId="{9BFAF7BE-9E6A-4C2E-9F90-0D3099E6D2BF}" destId="{FAA094C4-5CAB-48C8-9A5D-0218B9E1C6F4}" srcOrd="1" destOrd="0" presId="urn:microsoft.com/office/officeart/2005/8/layout/radial1"/>
    <dgm:cxn modelId="{8F39F6CF-D231-41F6-B8E8-C6A756DC4125}" srcId="{F1D83180-9991-4D56-B87E-0D68EB84755B}" destId="{3F537B21-8775-4BAB-8A36-E53B44311C29}" srcOrd="1" destOrd="0" parTransId="{9BFAF7BE-9E6A-4C2E-9F90-0D3099E6D2BF}" sibTransId="{5A35FF9B-F64A-45F7-8360-5F70D223391B}"/>
    <dgm:cxn modelId="{64BE11D2-20D2-41D5-99B4-3949B0D2AF6B}" type="presOf" srcId="{92F31B4B-5E78-4E84-B5DC-9F00A6B98364}" destId="{686F40DD-54FE-4115-B7C0-8EAC36532C8B}" srcOrd="1" destOrd="0" presId="urn:microsoft.com/office/officeart/2005/8/layout/radial1"/>
    <dgm:cxn modelId="{A604CDDB-82F1-4B3A-BF11-F297E41AD15D}" type="presOf" srcId="{92F31B4B-5E78-4E84-B5DC-9F00A6B98364}" destId="{76DCECC9-BCDC-4489-B76B-59CE9081CD42}" srcOrd="0" destOrd="0" presId="urn:microsoft.com/office/officeart/2005/8/layout/radial1"/>
    <dgm:cxn modelId="{FEC757E5-2231-471B-AEA5-CDC72B18CBF9}" type="presOf" srcId="{A3603999-7569-48C6-B00E-253A8DC3D392}" destId="{B6C15BF2-721A-4A84-95C1-739ED8EC2DEC}" srcOrd="1" destOrd="0" presId="urn:microsoft.com/office/officeart/2005/8/layout/radial1"/>
    <dgm:cxn modelId="{CC0884E8-6D3A-4931-884C-047CA164C492}" srcId="{F1D83180-9991-4D56-B87E-0D68EB84755B}" destId="{D04A081F-B3CF-46EF-9FF6-9C7B14F244D4}" srcOrd="0" destOrd="0" parTransId="{2011E654-8778-4FE9-8A1E-727EE70FED1F}" sibTransId="{5B822013-BCCF-4DB3-80AF-3E31B408A144}"/>
    <dgm:cxn modelId="{AE249BF1-A7BF-426D-B2C6-CB1867F177D9}" type="presOf" srcId="{E9A64E24-7594-45A3-9A17-EF32E96A669E}" destId="{6FFF48BB-38E7-484B-AB76-6ED2316B71D2}" srcOrd="0" destOrd="0" presId="urn:microsoft.com/office/officeart/2005/8/layout/radial1"/>
    <dgm:cxn modelId="{5AC994F3-AFC6-4BF0-9D88-3E7DF491A67D}" type="presOf" srcId="{9BFAF7BE-9E6A-4C2E-9F90-0D3099E6D2BF}" destId="{847BB27D-CA74-4D78-AFFA-4CF46BD1CFF5}" srcOrd="0" destOrd="0" presId="urn:microsoft.com/office/officeart/2005/8/layout/radial1"/>
    <dgm:cxn modelId="{74EB34F4-7521-49C0-9EE7-4D0A19E4F75D}" type="presOf" srcId="{2011E654-8778-4FE9-8A1E-727EE70FED1F}" destId="{5C3E9A72-A837-43C8-9DF2-6A2E864417FA}" srcOrd="1" destOrd="0" presId="urn:microsoft.com/office/officeart/2005/8/layout/radial1"/>
    <dgm:cxn modelId="{BE23F5F7-FF67-4A5E-9386-13FF8ABE80E1}" srcId="{F1D83180-9991-4D56-B87E-0D68EB84755B}" destId="{C5BE8BE6-AA5C-4B14-AF09-D080607DD86D}" srcOrd="4" destOrd="0" parTransId="{8B854FAF-6B14-4D47-B7BE-D37B88F457EF}" sibTransId="{9C5FA825-C6DD-45D1-A51B-00AB0CEEC72A}"/>
    <dgm:cxn modelId="{23A4F7F8-8243-4112-8B5F-DA911C5D0CCE}" type="presParOf" srcId="{6658584D-2DB3-4762-BE39-612FD4FC6B4C}" destId="{F71D8FC4-8521-4CB4-92A7-51F5F95533E1}" srcOrd="0" destOrd="0" presId="urn:microsoft.com/office/officeart/2005/8/layout/radial1"/>
    <dgm:cxn modelId="{2B8AEE56-3302-4454-9C03-102513801FF8}" type="presParOf" srcId="{6658584D-2DB3-4762-BE39-612FD4FC6B4C}" destId="{BEA61C8A-B81B-4354-8FC7-2ECB978B8C8C}" srcOrd="1" destOrd="0" presId="urn:microsoft.com/office/officeart/2005/8/layout/radial1"/>
    <dgm:cxn modelId="{9E62E5B0-A1C0-48B5-9DFB-88E390336D58}" type="presParOf" srcId="{BEA61C8A-B81B-4354-8FC7-2ECB978B8C8C}" destId="{5C3E9A72-A837-43C8-9DF2-6A2E864417FA}" srcOrd="0" destOrd="0" presId="urn:microsoft.com/office/officeart/2005/8/layout/radial1"/>
    <dgm:cxn modelId="{705C55FA-77D2-4CC8-A590-806775BFBF32}" type="presParOf" srcId="{6658584D-2DB3-4762-BE39-612FD4FC6B4C}" destId="{4893EE28-CF7A-410B-865B-F6CDCCA5C965}" srcOrd="2" destOrd="0" presId="urn:microsoft.com/office/officeart/2005/8/layout/radial1"/>
    <dgm:cxn modelId="{FC4CF7DB-0019-45FD-B26C-28075FEF1C33}" type="presParOf" srcId="{6658584D-2DB3-4762-BE39-612FD4FC6B4C}" destId="{847BB27D-CA74-4D78-AFFA-4CF46BD1CFF5}" srcOrd="3" destOrd="0" presId="urn:microsoft.com/office/officeart/2005/8/layout/radial1"/>
    <dgm:cxn modelId="{1549BE0C-7961-4057-B0A4-79795E1F92F3}" type="presParOf" srcId="{847BB27D-CA74-4D78-AFFA-4CF46BD1CFF5}" destId="{FAA094C4-5CAB-48C8-9A5D-0218B9E1C6F4}" srcOrd="0" destOrd="0" presId="urn:microsoft.com/office/officeart/2005/8/layout/radial1"/>
    <dgm:cxn modelId="{A26FEDA5-3E25-4A9E-AFCF-32BF11B672A5}" type="presParOf" srcId="{6658584D-2DB3-4762-BE39-612FD4FC6B4C}" destId="{13F04653-FEB8-490E-A01D-E30F81800D30}" srcOrd="4" destOrd="0" presId="urn:microsoft.com/office/officeart/2005/8/layout/radial1"/>
    <dgm:cxn modelId="{F681763C-03BE-4242-966B-E7D694D68D4E}" type="presParOf" srcId="{6658584D-2DB3-4762-BE39-612FD4FC6B4C}" destId="{AE75146D-2455-48D6-B296-BF349F8231B0}" srcOrd="5" destOrd="0" presId="urn:microsoft.com/office/officeart/2005/8/layout/radial1"/>
    <dgm:cxn modelId="{4A55B8F8-E2EA-4C3E-90EE-506410AD66FB}" type="presParOf" srcId="{AE75146D-2455-48D6-B296-BF349F8231B0}" destId="{B6C15BF2-721A-4A84-95C1-739ED8EC2DEC}" srcOrd="0" destOrd="0" presId="urn:microsoft.com/office/officeart/2005/8/layout/radial1"/>
    <dgm:cxn modelId="{A54A45AB-33E2-4370-82DF-0945B98EE321}" type="presParOf" srcId="{6658584D-2DB3-4762-BE39-612FD4FC6B4C}" destId="{1F6C1F69-DBE8-4B35-90E9-8601534FB1C2}" srcOrd="6" destOrd="0" presId="urn:microsoft.com/office/officeart/2005/8/layout/radial1"/>
    <dgm:cxn modelId="{38294D0C-3F8D-4B6E-914B-7FF323F34400}" type="presParOf" srcId="{6658584D-2DB3-4762-BE39-612FD4FC6B4C}" destId="{4265A93C-3B74-43EE-8D7B-615EF45371F3}" srcOrd="7" destOrd="0" presId="urn:microsoft.com/office/officeart/2005/8/layout/radial1"/>
    <dgm:cxn modelId="{19F040AC-6E37-4F87-83C6-1C3B47E0FBA1}" type="presParOf" srcId="{4265A93C-3B74-43EE-8D7B-615EF45371F3}" destId="{611CCF0F-B875-4967-B4DF-D2BD214FC67E}" srcOrd="0" destOrd="0" presId="urn:microsoft.com/office/officeart/2005/8/layout/radial1"/>
    <dgm:cxn modelId="{6CB67050-A91C-4613-B9F7-BC152CE4F62D}" type="presParOf" srcId="{6658584D-2DB3-4762-BE39-612FD4FC6B4C}" destId="{6FFF48BB-38E7-484B-AB76-6ED2316B71D2}" srcOrd="8" destOrd="0" presId="urn:microsoft.com/office/officeart/2005/8/layout/radial1"/>
    <dgm:cxn modelId="{FEAECF51-5AF7-4A48-ACD3-49386FC1262F}" type="presParOf" srcId="{6658584D-2DB3-4762-BE39-612FD4FC6B4C}" destId="{74100B4C-E5D8-44C2-9503-893E853C8734}" srcOrd="9" destOrd="0" presId="urn:microsoft.com/office/officeart/2005/8/layout/radial1"/>
    <dgm:cxn modelId="{7DC3F684-995B-4660-A137-7767B25D1A21}" type="presParOf" srcId="{74100B4C-E5D8-44C2-9503-893E853C8734}" destId="{7A3A76A2-A077-4700-837A-C8C8F68A950E}" srcOrd="0" destOrd="0" presId="urn:microsoft.com/office/officeart/2005/8/layout/radial1"/>
    <dgm:cxn modelId="{6B1C13FA-834F-47BF-AAE0-BD4BB57185D9}" type="presParOf" srcId="{6658584D-2DB3-4762-BE39-612FD4FC6B4C}" destId="{C3F22776-D423-4C38-9479-D10039346EAF}" srcOrd="10" destOrd="0" presId="urn:microsoft.com/office/officeart/2005/8/layout/radial1"/>
    <dgm:cxn modelId="{1B35AFC6-3973-49DE-B392-0283E0A16E00}" type="presParOf" srcId="{6658584D-2DB3-4762-BE39-612FD4FC6B4C}" destId="{76DCECC9-BCDC-4489-B76B-59CE9081CD42}" srcOrd="11" destOrd="0" presId="urn:microsoft.com/office/officeart/2005/8/layout/radial1"/>
    <dgm:cxn modelId="{EDDB9932-BD8C-43F9-93C1-C0EE690E8A4D}" type="presParOf" srcId="{76DCECC9-BCDC-4489-B76B-59CE9081CD42}" destId="{686F40DD-54FE-4115-B7C0-8EAC36532C8B}" srcOrd="0" destOrd="0" presId="urn:microsoft.com/office/officeart/2005/8/layout/radial1"/>
    <dgm:cxn modelId="{9707D2AD-F2EA-4520-BBF6-998C3C924934}" type="presParOf" srcId="{6658584D-2DB3-4762-BE39-612FD4FC6B4C}" destId="{A2D2F15E-B4C3-42D1-BD7B-BCF180821EC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D8FC4-8521-4CB4-92A7-51F5F95533E1}">
      <dsp:nvSpPr>
        <dsp:cNvPr id="0" name=""/>
        <dsp:cNvSpPr/>
      </dsp:nvSpPr>
      <dsp:spPr>
        <a:xfrm>
          <a:off x="3378034" y="1845799"/>
          <a:ext cx="1773337" cy="18082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Bahnschrift" panose="020B0502040204020203" pitchFamily="34" charset="0"/>
            </a:rPr>
            <a:t>New words</a:t>
          </a:r>
        </a:p>
      </dsp:txBody>
      <dsp:txXfrm>
        <a:off x="3637733" y="2110605"/>
        <a:ext cx="1253939" cy="1278595"/>
      </dsp:txXfrm>
    </dsp:sp>
    <dsp:sp modelId="{BEA61C8A-B81B-4354-8FC7-2ECB978B8C8C}">
      <dsp:nvSpPr>
        <dsp:cNvPr id="0" name=""/>
        <dsp:cNvSpPr/>
      </dsp:nvSpPr>
      <dsp:spPr>
        <a:xfrm rot="16200000">
          <a:off x="4110890" y="1675963"/>
          <a:ext cx="307625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307625" y="160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57012" y="1684296"/>
        <a:ext cx="15381" cy="15381"/>
      </dsp:txXfrm>
    </dsp:sp>
    <dsp:sp modelId="{4893EE28-CF7A-410B-865B-F6CDCCA5C965}">
      <dsp:nvSpPr>
        <dsp:cNvPr id="0" name=""/>
        <dsp:cNvSpPr/>
      </dsp:nvSpPr>
      <dsp:spPr>
        <a:xfrm>
          <a:off x="3508611" y="25991"/>
          <a:ext cx="1512183" cy="15121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Grocery</a:t>
          </a:r>
        </a:p>
      </dsp:txBody>
      <dsp:txXfrm>
        <a:off x="3730065" y="247445"/>
        <a:ext cx="1069275" cy="1069275"/>
      </dsp:txXfrm>
    </dsp:sp>
    <dsp:sp modelId="{847BB27D-CA74-4D78-AFFA-4CF46BD1CFF5}">
      <dsp:nvSpPr>
        <dsp:cNvPr id="0" name=""/>
        <dsp:cNvSpPr/>
      </dsp:nvSpPr>
      <dsp:spPr>
        <a:xfrm rot="19800000">
          <a:off x="5014784" y="2208214"/>
          <a:ext cx="320796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320796" y="160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7162" y="2216218"/>
        <a:ext cx="16039" cy="16039"/>
      </dsp:txXfrm>
    </dsp:sp>
    <dsp:sp modelId="{13F04653-FEB8-490E-A01D-E30F81800D30}">
      <dsp:nvSpPr>
        <dsp:cNvPr id="0" name=""/>
        <dsp:cNvSpPr/>
      </dsp:nvSpPr>
      <dsp:spPr>
        <a:xfrm>
          <a:off x="5212794" y="1009901"/>
          <a:ext cx="1512183" cy="1512183"/>
        </a:xfrm>
        <a:prstGeom prst="ellipse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Visit</a:t>
          </a:r>
        </a:p>
      </dsp:txBody>
      <dsp:txXfrm>
        <a:off x="5434248" y="1231355"/>
        <a:ext cx="1069275" cy="1069275"/>
      </dsp:txXfrm>
    </dsp:sp>
    <dsp:sp modelId="{AE75146D-2455-48D6-B296-BF349F8231B0}">
      <dsp:nvSpPr>
        <dsp:cNvPr id="0" name=""/>
        <dsp:cNvSpPr/>
      </dsp:nvSpPr>
      <dsp:spPr>
        <a:xfrm rot="1800000">
          <a:off x="5014784" y="3259545"/>
          <a:ext cx="320796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320796" y="160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7162" y="3267549"/>
        <a:ext cx="16039" cy="16039"/>
      </dsp:txXfrm>
    </dsp:sp>
    <dsp:sp modelId="{1F6C1F69-DBE8-4B35-90E9-8601534FB1C2}">
      <dsp:nvSpPr>
        <dsp:cNvPr id="0" name=""/>
        <dsp:cNvSpPr/>
      </dsp:nvSpPr>
      <dsp:spPr>
        <a:xfrm>
          <a:off x="5212794" y="2977722"/>
          <a:ext cx="1512183" cy="1512183"/>
        </a:xfrm>
        <a:prstGeom prst="ellipse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Spend</a:t>
          </a:r>
        </a:p>
      </dsp:txBody>
      <dsp:txXfrm>
        <a:off x="5434248" y="3199176"/>
        <a:ext cx="1069275" cy="1069275"/>
      </dsp:txXfrm>
    </dsp:sp>
    <dsp:sp modelId="{4265A93C-3B74-43EE-8D7B-615EF45371F3}">
      <dsp:nvSpPr>
        <dsp:cNvPr id="0" name=""/>
        <dsp:cNvSpPr/>
      </dsp:nvSpPr>
      <dsp:spPr>
        <a:xfrm rot="5400000">
          <a:off x="4105688" y="3796998"/>
          <a:ext cx="318029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318029" y="160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56752" y="3805071"/>
        <a:ext cx="15901" cy="15901"/>
      </dsp:txXfrm>
    </dsp:sp>
    <dsp:sp modelId="{6FFF48BB-38E7-484B-AB76-6ED2316B71D2}">
      <dsp:nvSpPr>
        <dsp:cNvPr id="0" name=""/>
        <dsp:cNvSpPr/>
      </dsp:nvSpPr>
      <dsp:spPr>
        <a:xfrm>
          <a:off x="3453833" y="3972037"/>
          <a:ext cx="1621740" cy="149137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Play</a:t>
          </a:r>
        </a:p>
      </dsp:txBody>
      <dsp:txXfrm>
        <a:off x="3691331" y="4190444"/>
        <a:ext cx="1146744" cy="1054561"/>
      </dsp:txXfrm>
    </dsp:sp>
    <dsp:sp modelId="{74100B4C-E5D8-44C2-9503-893E853C8734}">
      <dsp:nvSpPr>
        <dsp:cNvPr id="0" name=""/>
        <dsp:cNvSpPr/>
      </dsp:nvSpPr>
      <dsp:spPr>
        <a:xfrm rot="9000000">
          <a:off x="3236041" y="3248233"/>
          <a:ext cx="275549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275549" y="160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66927" y="3257368"/>
        <a:ext cx="13777" cy="13777"/>
      </dsp:txXfrm>
    </dsp:sp>
    <dsp:sp modelId="{C3F22776-D423-4C38-9479-D10039346EAF}">
      <dsp:nvSpPr>
        <dsp:cNvPr id="0" name=""/>
        <dsp:cNvSpPr/>
      </dsp:nvSpPr>
      <dsp:spPr>
        <a:xfrm>
          <a:off x="1768454" y="2902574"/>
          <a:ext cx="1584132" cy="1662478"/>
        </a:xfrm>
        <a:prstGeom prst="ellipse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60000"/>
              <a:lumOff val="4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Bahnschrift" panose="020B0502040204020203" pitchFamily="34" charset="0"/>
            </a:rPr>
            <a:t>Centre</a:t>
          </a:r>
        </a:p>
      </dsp:txBody>
      <dsp:txXfrm>
        <a:off x="2000445" y="3146038"/>
        <a:ext cx="1120150" cy="1175550"/>
      </dsp:txXfrm>
    </dsp:sp>
    <dsp:sp modelId="{76DCECC9-BCDC-4489-B76B-59CE9081CD42}">
      <dsp:nvSpPr>
        <dsp:cNvPr id="0" name=""/>
        <dsp:cNvSpPr/>
      </dsp:nvSpPr>
      <dsp:spPr>
        <a:xfrm rot="12600000">
          <a:off x="3193825" y="2208214"/>
          <a:ext cx="320796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320796" y="160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46204" y="2216218"/>
        <a:ext cx="16039" cy="16039"/>
      </dsp:txXfrm>
    </dsp:sp>
    <dsp:sp modelId="{A2D2F15E-B4C3-42D1-BD7B-BCF180821ECC}">
      <dsp:nvSpPr>
        <dsp:cNvPr id="0" name=""/>
        <dsp:cNvSpPr/>
      </dsp:nvSpPr>
      <dsp:spPr>
        <a:xfrm>
          <a:off x="1804429" y="1009901"/>
          <a:ext cx="1512183" cy="151218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Bahnschrift" panose="020B0502040204020203" pitchFamily="34" charset="0"/>
            </a:rPr>
            <a:t>Travel</a:t>
          </a:r>
        </a:p>
      </dsp:txBody>
      <dsp:txXfrm>
        <a:off x="2025883" y="1231355"/>
        <a:ext cx="1069275" cy="1069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480C6-1394-41D7-AFBB-8C14A3BB3175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E5414-BD6B-4CDA-A556-D63E7B5E0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8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1CC16-19D5-45C3-8742-41F9BCB7C1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9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98A8-3C78-41F0-8A8B-E9F1A7154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EA3E8-E3E2-4320-9B95-FA0E4090D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AACF8-6322-443C-99EE-B8391D41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A3E-A92D-493D-8D16-70F7C0566783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F5670-CDFD-4177-9E4A-E7559908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C6D7C-608E-423D-9D08-7F4FA189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AC2A-B7EA-4C55-897D-3A5976C2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1E48E-F9D4-404F-B479-2EC6832E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41C61-D73C-4AC9-B9E1-B0C877031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415AB-AE39-42C1-94E0-B6FB3723B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A3E-A92D-493D-8D16-70F7C0566783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4FFC-2EBB-4069-AE1F-477E24DE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F2C31-E833-4E0E-9A4F-E90B9A2C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AC2A-B7EA-4C55-897D-3A5976C2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C9853-0D81-4CF2-8325-65022FFB9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4A6C9-0780-4141-805C-F361B49F5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F7E86-D76C-4048-9961-59514F73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A3E-A92D-493D-8D16-70F7C0566783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FAD6C-160D-4AE0-A028-66588B21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509AD-A4FD-4AA5-A01A-FA933157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AC2A-B7EA-4C55-897D-3A5976C2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7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ame Border Sticker - Frame Border Outline - Discover &amp;amp; Share GIF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3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 userDrawn="1"/>
        </p:nvSpPr>
        <p:spPr>
          <a:xfrm>
            <a:off x="0" y="0"/>
            <a:ext cx="12192000" cy="6857999"/>
          </a:xfrm>
          <a:prstGeom prst="frame">
            <a:avLst>
              <a:gd name="adj1" fmla="val 195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36478" y="-1"/>
            <a:ext cx="12055522" cy="636105"/>
            <a:chOff x="0" y="-1"/>
            <a:chExt cx="12192000" cy="1193956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23"/>
            <a:stretch/>
          </p:blipFill>
          <p:spPr>
            <a:xfrm>
              <a:off x="0" y="0"/>
              <a:ext cx="4876800" cy="119395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23"/>
            <a:stretch/>
          </p:blipFill>
          <p:spPr>
            <a:xfrm>
              <a:off x="4876800" y="0"/>
              <a:ext cx="4876800" cy="11939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23"/>
            <a:stretch/>
          </p:blipFill>
          <p:spPr>
            <a:xfrm>
              <a:off x="7315200" y="-1"/>
              <a:ext cx="4876800" cy="119395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0" y="6122505"/>
            <a:ext cx="12192000" cy="735496"/>
            <a:chOff x="0" y="5664043"/>
            <a:chExt cx="12192000" cy="119395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23"/>
            <a:stretch/>
          </p:blipFill>
          <p:spPr>
            <a:xfrm rot="10800000">
              <a:off x="0" y="5664045"/>
              <a:ext cx="4876800" cy="11939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23"/>
            <a:stretch/>
          </p:blipFill>
          <p:spPr>
            <a:xfrm rot="10800000">
              <a:off x="4813110" y="5664044"/>
              <a:ext cx="4876800" cy="119395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23"/>
            <a:stretch/>
          </p:blipFill>
          <p:spPr>
            <a:xfrm rot="10800000">
              <a:off x="7315200" y="5664043"/>
              <a:ext cx="4876800" cy="1193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908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39D7-DDA3-4484-9815-392E8155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BF18-5C10-4EC6-8FB7-B84579E6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CEBB1-AD30-40BD-BD01-5521C8E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A3E-A92D-493D-8D16-70F7C0566783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F3607-76BF-40A3-8B5A-03933E2E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EACE1-5706-4B85-B236-E7D0A0B2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AC2A-B7EA-4C55-897D-3A5976C2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2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149D-7EC6-4C6F-838C-EAA1BCBB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D89F7-4B84-4E51-BB4F-DD47DE4A5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E067C-1D77-41A1-9FE3-2EEA5A53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A3E-A92D-493D-8D16-70F7C0566783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B83B-FCFC-4A7F-9B10-A8C97EA1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4C29B-F059-4D17-A257-D0699212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AC2A-B7EA-4C55-897D-3A5976C2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3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CF1E-D768-4D9A-A4A1-EAD6C50F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627F-5DD3-43D3-ACAF-75705B2B8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FCE4B-509C-4387-820D-FE774C28E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91B1F-C776-417F-B0D6-89278E88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A3E-A92D-493D-8D16-70F7C0566783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9B912-0CC3-416B-8760-474CBD85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B0B30-452E-4C69-9B39-47AA1A91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AC2A-B7EA-4C55-897D-3A5976C2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9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6C82-5A11-4279-8609-DC1E4E48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B923B-1C8F-4691-879C-DBBD86FF8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8D4D2-C6C1-436A-A175-F2327755A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D467C-0BD0-48EF-A76A-CB3B008D3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5E5D0-950B-49C5-8B8D-C6F88220D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33D104-030A-42D2-83DF-D116D03D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A3E-A92D-493D-8D16-70F7C0566783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9CDAA-8F43-4EE4-B7AA-E27D0908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EE041-0EB9-4ACE-AEB7-C047C389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AC2A-B7EA-4C55-897D-3A5976C2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0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8ED1-3BD5-4617-9CA1-7B5CFE10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929652-E2E2-444F-B133-888A3B5B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A3E-A92D-493D-8D16-70F7C0566783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02CDC-B059-4B20-9E21-BBE5281E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912FE-ECC7-49F2-8813-CA88C09A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AC2A-B7EA-4C55-897D-3A5976C2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4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394A3A8C-3894-4980-9C66-C62948477C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8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0C91A95-3C46-4204-BDDA-E3B0344FD610}"/>
              </a:ext>
            </a:extLst>
          </p:cNvPr>
          <p:cNvSpPr/>
          <p:nvPr userDrawn="1"/>
        </p:nvSpPr>
        <p:spPr>
          <a:xfrm>
            <a:off x="442801" y="362511"/>
            <a:ext cx="1239232" cy="996496"/>
          </a:xfrm>
          <a:prstGeom prst="hexagon">
            <a:avLst>
              <a:gd name="adj" fmla="val 29409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60" dirty="0">
                <a:solidFill>
                  <a:schemeClr val="bg1"/>
                </a:solidFill>
              </a:rPr>
              <a:t>Unit-8</a:t>
            </a:r>
            <a:endParaRPr lang="en-US" sz="1585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2F3012-7028-4937-83F1-21554C295E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682033" y="834427"/>
            <a:ext cx="9940124" cy="5266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338E98-31F5-4B14-8DD5-EF7722B980A0}"/>
              </a:ext>
            </a:extLst>
          </p:cNvPr>
          <p:cNvSpPr txBox="1"/>
          <p:nvPr userDrawn="1"/>
        </p:nvSpPr>
        <p:spPr>
          <a:xfrm>
            <a:off x="1682034" y="375585"/>
            <a:ext cx="1852463" cy="525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17" dirty="0"/>
              <a:t>My Family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4D2267-9277-4DD5-AD52-2F20FF29D60E}"/>
              </a:ext>
            </a:extLst>
          </p:cNvPr>
          <p:cNvSpPr txBox="1"/>
          <p:nvPr userDrawn="1"/>
        </p:nvSpPr>
        <p:spPr>
          <a:xfrm>
            <a:off x="10217941" y="350637"/>
            <a:ext cx="1660827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2" dirty="0"/>
              <a:t>LESSON 1-5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DB45433B-9650-4495-82E2-2E2C59AD2D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8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4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8793-583F-4B63-9634-E6E4B76E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6F498-0858-4865-A43B-49115456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F51E1-BD08-43D0-85A0-AB622D57E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B35D8-2D17-45C2-B02D-3BA85F54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A3E-A92D-493D-8D16-70F7C0566783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3B4AE-C107-4A39-B7C6-09FA7422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88D3A-3C8F-4A7F-979B-9D46F6AD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AC2A-B7EA-4C55-897D-3A5976C2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8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8BA4-3556-4110-B36E-58D1B8A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DEB73-C819-40DF-85CB-043292928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AF858-28A8-4E3E-8243-AB24BF93F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06EC5-BD53-4AAA-B4CC-C3FC0D62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A3E-A92D-493D-8D16-70F7C0566783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75D1F-6F47-466C-BE0B-FC686B9B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DED57-6772-418A-A3CF-910B3F69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AC2A-B7EA-4C55-897D-3A5976C2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1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924D7C-8228-499A-A357-7A7D69FC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F1111-9ABF-4DAE-8911-9D7FB33E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CDF8B-E597-4779-ABC5-DEC23380E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97A3E-A92D-493D-8D16-70F7C0566783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E9226-9A6F-4165-A8AB-E9334607B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A095-9D0F-465D-A6A8-E0E712988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AC2A-B7EA-4C55-897D-3A5976C2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e7.pngegg.com/pngimages/266/931/png-clipart-people-question-mark-character-question-mark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9CBB5-6D48-1F67-F174-70EE8722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89" y="1910352"/>
            <a:ext cx="7122017" cy="3031767"/>
          </a:xfrm>
          <a:prstGeom prst="rect">
            <a:avLst/>
          </a:prstGeom>
        </p:spPr>
      </p:pic>
      <p:sp>
        <p:nvSpPr>
          <p:cNvPr id="10" name="Donut 3">
            <a:extLst>
              <a:ext uri="{FF2B5EF4-FFF2-40B4-BE49-F238E27FC236}">
                <a16:creationId xmlns:a16="http://schemas.microsoft.com/office/drawing/2014/main" id="{40C5C147-A93E-C56A-9C6D-F764516E451D}"/>
              </a:ext>
            </a:extLst>
          </p:cNvPr>
          <p:cNvSpPr/>
          <p:nvPr/>
        </p:nvSpPr>
        <p:spPr>
          <a:xfrm>
            <a:off x="1906072" y="950512"/>
            <a:ext cx="8075053" cy="4881094"/>
          </a:xfrm>
          <a:prstGeom prst="donut">
            <a:avLst>
              <a:gd name="adj" fmla="val 141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96595-02C2-165F-2F45-228E33ADA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8184" y="411665"/>
            <a:ext cx="2244429" cy="195225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41BE1F-B899-39AE-B1B9-F5DE1CB6A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69" y="411665"/>
            <a:ext cx="2477432" cy="195225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99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FDE7FF-CF01-497A-8785-C4A834D54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7" t="7270" r="33749" b="13732"/>
          <a:stretch/>
        </p:blipFill>
        <p:spPr>
          <a:xfrm>
            <a:off x="180975" y="1073706"/>
            <a:ext cx="4048127" cy="5414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575FF0-7ECD-4F6D-B20A-4DC5AB1951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7088" r="32734" b="13916"/>
          <a:stretch/>
        </p:blipFill>
        <p:spPr>
          <a:xfrm>
            <a:off x="3545680" y="1073706"/>
            <a:ext cx="4200525" cy="5414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78098-04A6-4D6E-B8D0-8C8C306F5A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6437" r="32852" b="13524"/>
          <a:stretch/>
        </p:blipFill>
        <p:spPr>
          <a:xfrm>
            <a:off x="7911341" y="1257014"/>
            <a:ext cx="3855967" cy="5048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899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5BD267-74A0-43BA-ADAC-0D95BF0C1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4" t="27874" r="44765" b="59619"/>
          <a:stretch/>
        </p:blipFill>
        <p:spPr>
          <a:xfrm>
            <a:off x="4734232" y="423972"/>
            <a:ext cx="3123582" cy="1594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28103B-7B8C-43F1-BA06-294F30537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5" t="41945" r="50676" b="46006"/>
          <a:stretch/>
        </p:blipFill>
        <p:spPr>
          <a:xfrm>
            <a:off x="2939151" y="2367158"/>
            <a:ext cx="3356872" cy="1609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D65EE-8124-4EEC-8DD2-48663E888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9" t="40190" r="37689" b="46448"/>
          <a:stretch/>
        </p:blipFill>
        <p:spPr>
          <a:xfrm>
            <a:off x="7726046" y="2164994"/>
            <a:ext cx="3053606" cy="1811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18A659-F7EB-49ED-A58D-45D2B49D5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6" t="56357" r="39000" b="23095"/>
          <a:stretch/>
        </p:blipFill>
        <p:spPr>
          <a:xfrm>
            <a:off x="7958777" y="3976874"/>
            <a:ext cx="2588144" cy="2320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1219C-8C9C-4D06-87B5-9D6773AD4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2" t="55308" r="49865" b="24835"/>
          <a:stretch/>
        </p:blipFill>
        <p:spPr>
          <a:xfrm>
            <a:off x="3032399" y="3976874"/>
            <a:ext cx="3356872" cy="2458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C2796C-7F11-40F0-95E4-6F1E01C49525}"/>
              </a:ext>
            </a:extLst>
          </p:cNvPr>
          <p:cNvSpPr txBox="1"/>
          <p:nvPr/>
        </p:nvSpPr>
        <p:spPr>
          <a:xfrm>
            <a:off x="730105" y="1879154"/>
            <a:ext cx="2302294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Look at the family tree. Who are they? Guess and label the pictures.</a:t>
            </a:r>
          </a:p>
        </p:txBody>
      </p:sp>
    </p:spTree>
    <p:extLst>
      <p:ext uri="{BB962C8B-B14F-4D97-AF65-F5344CB8AC3E}">
        <p14:creationId xmlns:p14="http://schemas.microsoft.com/office/powerpoint/2010/main" val="38894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54C2A-9961-42B5-8C4A-BE515CCA4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7088" r="32734" b="13916"/>
          <a:stretch/>
        </p:blipFill>
        <p:spPr>
          <a:xfrm>
            <a:off x="6096000" y="959406"/>
            <a:ext cx="5357810" cy="5414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A85501-0541-4CE1-AE2E-51CACF2B77E4}"/>
              </a:ext>
            </a:extLst>
          </p:cNvPr>
          <p:cNvSpPr txBox="1"/>
          <p:nvPr/>
        </p:nvSpPr>
        <p:spPr>
          <a:xfrm>
            <a:off x="5101826" y="959406"/>
            <a:ext cx="1774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A</a:t>
            </a:r>
          </a:p>
          <a:p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B</a:t>
            </a:r>
          </a:p>
          <a:p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</a:p>
          <a:p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D</a:t>
            </a:r>
          </a:p>
          <a:p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E</a:t>
            </a:r>
          </a:p>
          <a:p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3132E-A0BF-46DA-9CE5-B7A985D1ECF0}"/>
              </a:ext>
            </a:extLst>
          </p:cNvPr>
          <p:cNvSpPr txBox="1"/>
          <p:nvPr/>
        </p:nvSpPr>
        <p:spPr>
          <a:xfrm>
            <a:off x="850701" y="1513403"/>
            <a:ext cx="3217067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1.2 Here are some family pictures. Does any picture match with your family? If not, draw your family in the blank frame.</a:t>
            </a:r>
          </a:p>
        </p:txBody>
      </p:sp>
    </p:spTree>
    <p:extLst>
      <p:ext uri="{BB962C8B-B14F-4D97-AF65-F5344CB8AC3E}">
        <p14:creationId xmlns:p14="http://schemas.microsoft.com/office/powerpoint/2010/main" val="411269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049E2C6-1614-409A-BA42-094A3BB90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411955"/>
              </p:ext>
            </p:extLst>
          </p:nvPr>
        </p:nvGraphicFramePr>
        <p:xfrm>
          <a:off x="2246364" y="619433"/>
          <a:ext cx="8493432" cy="5489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Purple Tulips Clip - Bunga Tulip Png - free transparent png images -  pngaaa.com">
            <a:extLst>
              <a:ext uri="{FF2B5EF4-FFF2-40B4-BE49-F238E27FC236}">
                <a16:creationId xmlns:a16="http://schemas.microsoft.com/office/drawing/2014/main" id="{3CE207E7-3CAA-4E4E-AE9A-2BCC6C7F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15" y="1994915"/>
            <a:ext cx="2159762" cy="52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urple Tulips Clip - Bunga Tulip Png - free transparent png images -  pngaaa.com">
            <a:extLst>
              <a:ext uri="{FF2B5EF4-FFF2-40B4-BE49-F238E27FC236}">
                <a16:creationId xmlns:a16="http://schemas.microsoft.com/office/drawing/2014/main" id="{854D7A9C-524F-4953-B808-018414BD9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2" y="1861565"/>
            <a:ext cx="2159762" cy="52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26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1D8FC4-8521-4CB4-92A7-51F5F955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71D8FC4-8521-4CB4-92A7-51F5F955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A61C8A-B81B-4354-8FC7-2ECB978B8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BEA61C8A-B81B-4354-8FC7-2ECB978B8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93EE28-CF7A-410B-865B-F6CDCCA5C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4893EE28-CF7A-410B-865B-F6CDCCA5C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BB27D-CA74-4D78-AFFA-4CF46BD1C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47BB27D-CA74-4D78-AFFA-4CF46BD1C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04653-FEB8-490E-A01D-E30F81800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3F04653-FEB8-490E-A01D-E30F81800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5146D-2455-48D6-B296-BF349F82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E75146D-2455-48D6-B296-BF349F823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6C1F69-DBE8-4B35-90E9-8601534FB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1F6C1F69-DBE8-4B35-90E9-8601534FB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65A93C-3B74-43EE-8D7B-615EF4537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4265A93C-3B74-43EE-8D7B-615EF4537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FF48BB-38E7-484B-AB76-6ED2316B7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FFF48BB-38E7-484B-AB76-6ED2316B7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100B4C-E5D8-44C2-9503-893E853C8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4100B4C-E5D8-44C2-9503-893E853C8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F22776-D423-4C38-9479-D10039346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C3F22776-D423-4C38-9479-D10039346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DCECC9-BCDC-4489-B76B-59CE9081C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76DCECC9-BCDC-4489-B76B-59CE9081C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D2F15E-B4C3-42D1-BD7B-BCF180821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2D2F15E-B4C3-42D1-BD7B-BCF180821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07B15F-F3B0-4DB9-8767-F751C2740D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1" y="877402"/>
            <a:ext cx="4714875" cy="3351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53A271-35F6-4614-B7CD-0470663DCD1C}"/>
              </a:ext>
            </a:extLst>
          </p:cNvPr>
          <p:cNvSpPr txBox="1"/>
          <p:nvPr/>
        </p:nvSpPr>
        <p:spPr>
          <a:xfrm>
            <a:off x="4332851" y="115656"/>
            <a:ext cx="5954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  <a:cs typeface="NikoshBAN" panose="02000000000000000000" pitchFamily="2" charset="0"/>
              </a:rPr>
              <a:t>Home work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  <a:cs typeface="NikoshBAN" panose="02000000000000000000" pitchFamily="2" charset="0"/>
              </a:rPr>
              <a:t>  22/03/26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0AB15-3427-4D1C-BA51-84395E3B2E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69" y="1522004"/>
            <a:ext cx="1685925" cy="2714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42F78F-F982-4D5B-B23C-DE833A9C78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9" y="1347350"/>
            <a:ext cx="1685925" cy="2714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9878E-3619-4359-9E5B-2103D3746096}"/>
              </a:ext>
            </a:extLst>
          </p:cNvPr>
          <p:cNvSpPr txBox="1"/>
          <p:nvPr/>
        </p:nvSpPr>
        <p:spPr>
          <a:xfrm>
            <a:off x="943818" y="4484742"/>
            <a:ext cx="10304363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00B050"/>
                </a:solidFill>
                <a:latin typeface="Algerian" panose="04020705040A02060702" pitchFamily="82" charset="0"/>
              </a:rPr>
              <a:t>Write 10 new words.</a:t>
            </a:r>
          </a:p>
        </p:txBody>
      </p:sp>
    </p:spTree>
    <p:extLst>
      <p:ext uri="{BB962C8B-B14F-4D97-AF65-F5344CB8AC3E}">
        <p14:creationId xmlns:p14="http://schemas.microsoft.com/office/powerpoint/2010/main" val="38176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ople question mark, character, question mark png | PNGEgg">
            <a:extLst>
              <a:ext uri="{FF2B5EF4-FFF2-40B4-BE49-F238E27FC236}">
                <a16:creationId xmlns:a16="http://schemas.microsoft.com/office/drawing/2014/main" id="{E06917E4-515C-4DA6-B7C4-A29761EFA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201755"/>
            <a:ext cx="4448174" cy="44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4788B5C7-C7DC-4A9B-A352-BCAA53F797EB}"/>
              </a:ext>
            </a:extLst>
          </p:cNvPr>
          <p:cNvSpPr/>
          <p:nvPr/>
        </p:nvSpPr>
        <p:spPr>
          <a:xfrm>
            <a:off x="0" y="0"/>
            <a:ext cx="12192000" cy="6900041"/>
          </a:xfrm>
          <a:prstGeom prst="frame">
            <a:avLst>
              <a:gd name="adj1" fmla="val 3918"/>
            </a:avLst>
          </a:prstGeom>
          <a:gradFill>
            <a:gsLst>
              <a:gs pos="0">
                <a:srgbClr val="C00000"/>
              </a:gs>
              <a:gs pos="57000">
                <a:srgbClr val="23772D"/>
              </a:gs>
              <a:gs pos="87000">
                <a:srgbClr val="FFC000"/>
              </a:gs>
              <a:gs pos="26000">
                <a:srgbClr val="FFC000"/>
              </a:gs>
              <a:gs pos="100000">
                <a:srgbClr val="00CCFF"/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0C3F-9E29-4F40-8D87-4552319C721A}"/>
              </a:ext>
            </a:extLst>
          </p:cNvPr>
          <p:cNvSpPr txBox="1"/>
          <p:nvPr/>
        </p:nvSpPr>
        <p:spPr>
          <a:xfrm>
            <a:off x="983679" y="1497442"/>
            <a:ext cx="604721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you feel today’s class?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you have any questions, please</a:t>
            </a:r>
          </a:p>
        </p:txBody>
      </p:sp>
    </p:spTree>
    <p:extLst>
      <p:ext uri="{BB962C8B-B14F-4D97-AF65-F5344CB8AC3E}">
        <p14:creationId xmlns:p14="http://schemas.microsoft.com/office/powerpoint/2010/main" val="35067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98279" y="798852"/>
            <a:ext cx="10322240" cy="5821574"/>
            <a:chOff x="745845" y="433436"/>
            <a:chExt cx="10737795" cy="5768159"/>
          </a:xfrm>
        </p:grpSpPr>
        <p:pic>
          <p:nvPicPr>
            <p:cNvPr id="3" name="Picture 6" descr="Set Fruits Basket PNG Transparent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5"/>
            <a:stretch/>
          </p:blipFill>
          <p:spPr bwMode="auto">
            <a:xfrm>
              <a:off x="2071711" y="1375601"/>
              <a:ext cx="8387302" cy="3715603"/>
            </a:xfrm>
            <a:prstGeom prst="rect">
              <a:avLst/>
            </a:prstGeom>
            <a:ln>
              <a:noFill/>
            </a:ln>
            <a:effectLst>
              <a:outerShdw blurRad="635000" dist="1727200" dir="17100000" sx="167000" sy="167000" algn="ctr" rotWithShape="0">
                <a:srgbClr val="000000">
                  <a:alpha val="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</p:pic>
        <p:pic>
          <p:nvPicPr>
            <p:cNvPr id="4" name="Picture 2" descr="Hibiscus Bouquet in Watercolor with a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16586" y="4593188"/>
              <a:ext cx="1737666" cy="1479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ibiscus Bouquet in Watercolor with a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5974" y="4759838"/>
              <a:ext cx="1737666" cy="144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ibiscus Bouquet in Watercolor with a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830539" y="496826"/>
              <a:ext cx="1716492" cy="1589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ibiscus Bouquet in Watercolor with a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99128" y="540249"/>
              <a:ext cx="1737666" cy="1502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559811" y="2920358"/>
            <a:ext cx="7618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Bye.</a:t>
            </a:r>
          </a:p>
          <a:p>
            <a:pPr algn="ctr"/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You Again.</a:t>
            </a:r>
          </a:p>
        </p:txBody>
      </p:sp>
    </p:spTree>
    <p:extLst>
      <p:ext uri="{BB962C8B-B14F-4D97-AF65-F5344CB8AC3E}">
        <p14:creationId xmlns:p14="http://schemas.microsoft.com/office/powerpoint/2010/main" val="10489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7277" y="881467"/>
            <a:ext cx="10887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TEACHER’S  INFORMATION: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28355" y="1745360"/>
            <a:ext cx="10115931" cy="4992897"/>
            <a:chOff x="666432" y="1160326"/>
            <a:chExt cx="10972800" cy="5235295"/>
          </a:xfrm>
        </p:grpSpPr>
        <p:pic>
          <p:nvPicPr>
            <p:cNvPr id="3074" name="Picture 2" descr="vintage golden frames - 232112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32" y="1160326"/>
              <a:ext cx="10972800" cy="52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046513" y="2206262"/>
              <a:ext cx="3838457" cy="2807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  <a:cs typeface="TH SarabunPSK" panose="020B0502040204020203" pitchFamily="34" charset="-34"/>
                </a:rPr>
                <a:t>JABER DEWAN</a:t>
              </a:r>
            </a:p>
            <a:p>
              <a:pPr algn="ctr"/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  <a:cs typeface="TH SarabunPSK" panose="020B0502040204020203" pitchFamily="34" charset="-34"/>
                </a:rPr>
                <a:t>ASSISTANT TEACHER</a:t>
              </a:r>
            </a:p>
            <a:p>
              <a:pPr algn="ctr"/>
              <a:r>
                <a:rPr lang="en-US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  <a:cs typeface="TH SarabunPSK" panose="020B0502040204020203" pitchFamily="34" charset="-34"/>
                </a:rPr>
                <a:t>Arpangashia</a:t>
              </a:r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  <a:cs typeface="TH SarabunPSK" panose="020B0502040204020203" pitchFamily="34" charset="-34"/>
                </a:rPr>
                <a:t> Govt. Primary  School </a:t>
              </a:r>
            </a:p>
            <a:p>
              <a:pPr algn="ctr"/>
              <a:r>
                <a:rPr lang="en-US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  <a:cs typeface="TH SarabunPSK" panose="020B0502040204020203" pitchFamily="34" charset="-34"/>
                </a:rPr>
                <a:t>Amtali</a:t>
              </a:r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  <a:cs typeface="TH SarabunPSK" panose="020B0502040204020203" pitchFamily="34" charset="-34"/>
                </a:rPr>
                <a:t>, </a:t>
              </a:r>
              <a:r>
                <a:rPr lang="en-US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  <a:cs typeface="TH SarabunPSK" panose="020B0502040204020203" pitchFamily="34" charset="-34"/>
                </a:rPr>
                <a:t>Barguna</a:t>
              </a:r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  <a:cs typeface="TH SarabunPSK" panose="020B0502040204020203" pitchFamily="34" charset="-34"/>
                </a:rPr>
                <a:t>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9BE5E10-54FE-D71B-D1E2-659828C60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02" y="2129045"/>
            <a:ext cx="3667912" cy="4225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521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2E591-2751-8359-404B-B761EB520B84}"/>
              </a:ext>
            </a:extLst>
          </p:cNvPr>
          <p:cNvSpPr/>
          <p:nvPr/>
        </p:nvSpPr>
        <p:spPr>
          <a:xfrm>
            <a:off x="136634" y="173265"/>
            <a:ext cx="11918731" cy="6511470"/>
          </a:xfrm>
          <a:prstGeom prst="rect">
            <a:avLst/>
          </a:prstGeom>
          <a:noFill/>
          <a:ln w="307975" cap="flat" cmpd="thickThin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0D4159-2F1B-4986-843C-C4A388971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189" y="5182988"/>
            <a:ext cx="2647950" cy="1724025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A956CA8-5316-4F9E-B8D1-73F27F51C4F5}"/>
              </a:ext>
            </a:extLst>
          </p:cNvPr>
          <p:cNvSpPr txBox="1">
            <a:spLocks/>
          </p:cNvSpPr>
          <p:nvPr/>
        </p:nvSpPr>
        <p:spPr>
          <a:xfrm>
            <a:off x="8735930" y="60602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B57D0-2EFB-449D-BC32-5E9FBD96D8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79EF6-1137-4284-8C66-12035945F198}"/>
              </a:ext>
            </a:extLst>
          </p:cNvPr>
          <p:cNvSpPr txBox="1"/>
          <p:nvPr/>
        </p:nvSpPr>
        <p:spPr>
          <a:xfrm>
            <a:off x="692486" y="1463882"/>
            <a:ext cx="5439803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 Display" panose="020F0502020204030204" pitchFamily="2" charset="0"/>
                <a:cs typeface="Times New Roman" pitchFamily="18" charset="0"/>
              </a:rPr>
              <a:t>Class : Four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enorite Display" panose="020F0502020204030204" pitchFamily="2" charset="0"/>
                <a:cs typeface="Times New Roman" pitchFamily="18" charset="0"/>
              </a:rPr>
              <a:t>Subject : English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enorite Display" panose="020F0502020204030204" pitchFamily="2" charset="0"/>
                <a:cs typeface="Times New Roman" pitchFamily="18" charset="0"/>
              </a:rPr>
              <a:t>Unit :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enorite Display" panose="020F0502020204030204" pitchFamily="2" charset="0"/>
                <a:cs typeface="Times New Roman" pitchFamily="18" charset="0"/>
              </a:rPr>
              <a:t>Lesson : </a:t>
            </a:r>
            <a:r>
              <a:rPr lang="en-US" sz="4400" b="1" dirty="0">
                <a:solidFill>
                  <a:srgbClr val="00B050"/>
                </a:solidFill>
                <a:latin typeface="Tenorite Display" panose="020F0502020204030204" pitchFamily="2" charset="0"/>
                <a:cs typeface="Times New Roman" pitchFamily="18" charset="0"/>
              </a:rPr>
              <a:t>1.1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Tenorite Display" panose="020F0502020204030204" pitchFamily="2" charset="0"/>
                <a:cs typeface="Times New Roman" pitchFamily="18" charset="0"/>
              </a:rPr>
              <a:t>My Family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enorite Display" panose="020F0502020204030204" pitchFamily="2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enorite Display" panose="020F0502020204030204" pitchFamily="2" charset="0"/>
                <a:cs typeface="Times New Roman" pitchFamily="18" charset="0"/>
              </a:rPr>
              <a:t>Time: </a:t>
            </a:r>
            <a:r>
              <a:rPr lang="en-US" sz="4400" b="1" dirty="0">
                <a:solidFill>
                  <a:srgbClr val="7030A0"/>
                </a:solidFill>
                <a:latin typeface="Tenorite Display" panose="020F0502020204030204" pitchFamily="2" charset="0"/>
                <a:cs typeface="Times New Roman" pitchFamily="18" charset="0"/>
              </a:rPr>
              <a:t>50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enorite Display" panose="020F0502020204030204" pitchFamily="2" charset="0"/>
                <a:cs typeface="Times New Roman" pitchFamily="18" charset="0"/>
              </a:rPr>
              <a:t> Minutes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70AD30-260F-4313-8086-CF0724E4BD02}"/>
              </a:ext>
            </a:extLst>
          </p:cNvPr>
          <p:cNvSpPr/>
          <p:nvPr/>
        </p:nvSpPr>
        <p:spPr>
          <a:xfrm>
            <a:off x="3359096" y="0"/>
            <a:ext cx="5888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50" normalizeH="0" baseline="0" noProof="0" dirty="0">
                <a:ln w="11430"/>
                <a:solidFill>
                  <a:srgbClr val="62A39F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Lesson’s Identity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40503-23EB-459E-9B35-9432172A6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56" y="1379224"/>
            <a:ext cx="3634124" cy="4734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500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/>
          <p:nvPr/>
        </p:nvSpPr>
        <p:spPr>
          <a:xfrm>
            <a:off x="2938738" y="110965"/>
            <a:ext cx="539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What are these pictures?</a:t>
            </a:r>
          </a:p>
        </p:txBody>
      </p:sp>
      <p:pic>
        <p:nvPicPr>
          <p:cNvPr id="23" name="Picture 2" descr="Wall Mural Cartoon happy family isolated on white background - PIXERS.H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90" y="832221"/>
            <a:ext cx="6333849" cy="4238137"/>
          </a:xfrm>
          <a:prstGeom prst="rect">
            <a:avLst/>
          </a:prstGeom>
          <a:ln w="1270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84462" y="688986"/>
            <a:ext cx="2714624" cy="1000125"/>
            <a:chOff x="2998065" y="2404453"/>
            <a:chExt cx="3458805" cy="12777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" t="7312" r="6277" b="19520"/>
            <a:stretch/>
          </p:blipFill>
          <p:spPr>
            <a:xfrm>
              <a:off x="2998065" y="2404453"/>
              <a:ext cx="3458805" cy="1277703"/>
            </a:xfrm>
            <a:prstGeom prst="rect">
              <a:avLst/>
            </a:prstGeom>
          </p:spPr>
        </p:pic>
        <p:sp>
          <p:nvSpPr>
            <p:cNvPr id="22" name="TextBox 19"/>
            <p:cNvSpPr txBox="1"/>
            <p:nvPr/>
          </p:nvSpPr>
          <p:spPr>
            <a:xfrm>
              <a:off x="3543299" y="2550409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Family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457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119328" y="1501564"/>
            <a:ext cx="760970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latin typeface="Bahnschrift" panose="020B0502040204020203" pitchFamily="34" charset="0"/>
              </a:rPr>
              <a:t>Whom do you live with us?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93961" y="4428100"/>
            <a:ext cx="900016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>
                <a:latin typeface="Bahnschrift" panose="020B0502040204020203" pitchFamily="34" charset="0"/>
              </a:rPr>
              <a:t>Father, mother, sister and brother usually make a family. Grandmother and grandfather also live with us. They are also a part of the family.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557B6-8E7C-3C22-9A7A-B1492BBBA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130" y="4366628"/>
            <a:ext cx="1869902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7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6706148" y="3280462"/>
            <a:ext cx="43411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</a:p>
          <a:p>
            <a:pPr algn="ctr"/>
            <a:endParaRPr lang="en-US" sz="4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48EE6-07CF-4CA3-A28B-B93F7AFAC523}"/>
              </a:ext>
            </a:extLst>
          </p:cNvPr>
          <p:cNvSpPr txBox="1"/>
          <p:nvPr/>
        </p:nvSpPr>
        <p:spPr>
          <a:xfrm>
            <a:off x="934264" y="900592"/>
            <a:ext cx="5311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FF0000"/>
                </a:solidFill>
                <a:latin typeface="Algerian" panose="04020705040A02060702" pitchFamily="82" charset="0"/>
                <a:ea typeface="Gadugi" panose="020B0502040204020203" pitchFamily="34" charset="0"/>
                <a:cs typeface="Kumarkhali UNICODE" panose="00000400000000000000" pitchFamily="2" charset="0"/>
              </a:rPr>
              <a:t>Todays lessons is –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540" y="535492"/>
            <a:ext cx="2353172" cy="2025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160">
            <a:off x="-82688" y="4618995"/>
            <a:ext cx="2030114" cy="1698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2746">
            <a:off x="10520491" y="4616777"/>
            <a:ext cx="1942405" cy="1625277"/>
          </a:xfrm>
          <a:prstGeom prst="rect">
            <a:avLst/>
          </a:prstGeom>
        </p:spPr>
      </p:pic>
      <p:pic>
        <p:nvPicPr>
          <p:cNvPr id="3074" name="Picture 2" descr="Premium Vector | Happy family members in the front yard of the 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26" y="3098490"/>
            <a:ext cx="4855063" cy="3280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77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392B99-78D1-4302-9270-F4F04B1760EF}"/>
              </a:ext>
            </a:extLst>
          </p:cNvPr>
          <p:cNvSpPr txBox="1"/>
          <p:nvPr/>
        </p:nvSpPr>
        <p:spPr>
          <a:xfrm>
            <a:off x="146956" y="2237375"/>
            <a:ext cx="11898086" cy="2782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Learning   Outcomes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Students will be able to 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words, phrases and sentences in the text.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words, phrases and sentences in the text with proper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C2A7E-DC8E-FD2B-544B-7460C773D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9675"/>
            <a:ext cx="4365171" cy="1695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BA1DA-0B79-AA63-B4B1-A9BA5CD12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171" y="5014194"/>
            <a:ext cx="4365114" cy="1700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9207D-512D-46FC-D90F-D4D2A688C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5014194"/>
            <a:ext cx="331475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4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2E591-2751-8359-404B-B761EB520B84}"/>
              </a:ext>
            </a:extLst>
          </p:cNvPr>
          <p:cNvSpPr/>
          <p:nvPr/>
        </p:nvSpPr>
        <p:spPr>
          <a:xfrm>
            <a:off x="136632" y="94713"/>
            <a:ext cx="11918731" cy="6511470"/>
          </a:xfrm>
          <a:prstGeom prst="rect">
            <a:avLst/>
          </a:prstGeom>
          <a:noFill/>
          <a:ln w="307975" cap="flat" cmpd="thickThin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0D4159-2F1B-4986-843C-C4A388971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189" y="5182988"/>
            <a:ext cx="2647950" cy="1724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7AA097-78DF-433C-992F-D06B13BD2BEC}"/>
              </a:ext>
            </a:extLst>
          </p:cNvPr>
          <p:cNvSpPr txBox="1"/>
          <p:nvPr/>
        </p:nvSpPr>
        <p:spPr>
          <a:xfrm>
            <a:off x="849343" y="1793557"/>
            <a:ext cx="1120602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WE START TODAY’S CLASS.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FIRST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SEE OUR ENGLISH BOOK.</a:t>
            </a:r>
          </a:p>
        </p:txBody>
      </p:sp>
    </p:spTree>
    <p:extLst>
      <p:ext uri="{BB962C8B-B14F-4D97-AF65-F5344CB8AC3E}">
        <p14:creationId xmlns:p14="http://schemas.microsoft.com/office/powerpoint/2010/main" val="137362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02543" y="1792292"/>
            <a:ext cx="9586913" cy="1757739"/>
            <a:chOff x="506857" y="1919065"/>
            <a:chExt cx="9772650" cy="2428875"/>
          </a:xfrm>
        </p:grpSpPr>
        <p:sp>
          <p:nvSpPr>
            <p:cNvPr id="3" name="TextBox 2"/>
            <p:cNvSpPr txBox="1"/>
            <p:nvPr/>
          </p:nvSpPr>
          <p:spPr>
            <a:xfrm>
              <a:off x="1861337" y="1919065"/>
              <a:ext cx="7574300" cy="1828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Open Your Book on</a:t>
              </a:r>
            </a:p>
            <a:p>
              <a:pPr algn="ctr"/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Page 27,28, 29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06857" y="1919065"/>
              <a:ext cx="9772650" cy="2428875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AAF0F28-1880-E9ED-C0BA-1578C0AAC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665284"/>
            <a:ext cx="12061371" cy="25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644</TotalTime>
  <Words>229</Words>
  <Application>Microsoft Office PowerPoint</Application>
  <PresentationFormat>Widescreen</PresentationFormat>
  <Paragraphs>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Algerian</vt:lpstr>
      <vt:lpstr>Amasis MT Pro Black</vt:lpstr>
      <vt:lpstr>Arial</vt:lpstr>
      <vt:lpstr>Bahnschrift</vt:lpstr>
      <vt:lpstr>Calibri</vt:lpstr>
      <vt:lpstr>Calibri Light</vt:lpstr>
      <vt:lpstr>Corbel</vt:lpstr>
      <vt:lpstr>Kalpurush</vt:lpstr>
      <vt:lpstr>Tenorite Display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jaber dewan</cp:lastModifiedBy>
  <cp:revision>45</cp:revision>
  <dcterms:created xsi:type="dcterms:W3CDTF">2026-03-10T19:20:21Z</dcterms:created>
  <dcterms:modified xsi:type="dcterms:W3CDTF">2026-05-17T17:24:25Z</dcterms:modified>
</cp:coreProperties>
</file>