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t>কৃষি প্রযুক্তি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t>১০ম শ্রেণির জন্য উপযোগী পাওয়ার পয়েন্ট প্রেজেন্টেশন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কৃষি প্রযুক্তির ধারণা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কৃষি উৎপাদন বৃদ্ধির জন্য আধুনিক পদ্ধতি ও যন্ত্র ব্যবহারের নাম কৃষি প্রযুক্তি।</a:t>
            </a:r>
          </a:p>
          <a:p>
            <a:pPr/>
            <a:r>
              <a:t>এটি কৃষিকে সহজ, দ্রুত ও লাভজনক করে।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কৃষি প্রযুক্তির উদ্দেশ্য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খাদ্য উৎপাদন বৃদ্ধি করা</a:t>
            </a:r>
          </a:p>
          <a:p>
            <a:pPr/>
            <a:r>
              <a:t>কম সময়ে বেশি উৎপাদন</a:t>
            </a:r>
          </a:p>
          <a:p>
            <a:pPr/>
            <a:r>
              <a:t>কৃষকের আয় বৃদ্ধি</a:t>
            </a:r>
          </a:p>
          <a:p>
            <a:pPr/>
            <a:r>
              <a:t>পরিবেশ সংরক্ষণ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উন্নত জাতের বীজ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উচ্চ ফলনশীল জাত (HYV)</a:t>
            </a:r>
          </a:p>
          <a:p>
            <a:pPr/>
            <a:r>
              <a:t>রোগ প্রতিরোধ ক্ষমতা বেশি</a:t>
            </a:r>
          </a:p>
          <a:p>
            <a:pPr/>
            <a:r>
              <a:t>কম সময়ে ফলন পাওয়া যায়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সেচ প্রযুক্তি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ড্রিপ সেচ পদ্ধতি</a:t>
            </a:r>
          </a:p>
          <a:p>
            <a:pPr/>
            <a:r>
              <a:t>স্প্রিংকলার সেচ</a:t>
            </a:r>
          </a:p>
          <a:p>
            <a:pPr/>
            <a:r>
              <a:t>পাম্পের মাধ্যমে সেচ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মাটি ব্যবস্থাপনা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মাটি পরীক্ষা করা</a:t>
            </a:r>
          </a:p>
          <a:p>
            <a:pPr/>
            <a:r>
              <a:t>সুষম সার ব্যবহার</a:t>
            </a:r>
          </a:p>
          <a:p>
            <a:pPr/>
            <a:r>
              <a:t>জৈব সার প্রয়োগ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কৃষি যন্ত্রপাতির ব্যবহার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ট্রাক্টর দ্বারা জমি চাষ</a:t>
            </a:r>
          </a:p>
          <a:p>
            <a:pPr/>
            <a:r>
              <a:t>পাওয়ার টিলার</a:t>
            </a:r>
          </a:p>
          <a:p>
            <a:pPr/>
            <a:r>
              <a:t>ধান কাটার মেশিন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আইসিটি ভিত্তিক কৃষি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মোবাইলের মাধ্যমে কৃষি তথ্য</a:t>
            </a:r>
          </a:p>
          <a:p>
            <a:pPr/>
            <a:r>
              <a:t>আবহাওয়ার তথ্য জানা</a:t>
            </a:r>
          </a:p>
          <a:p>
            <a:pPr/>
            <a:r>
              <a:t>অনলাইন কৃষি বাজার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কৃষি প্রযুক্তির সুবিধা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উৎপাদন বৃদ্ধি</a:t>
            </a:r>
          </a:p>
          <a:p>
            <a:pPr/>
            <a:r>
              <a:t>শ্রম কম লাগে</a:t>
            </a:r>
          </a:p>
          <a:p>
            <a:pPr/>
            <a:r>
              <a:t>সময় সাশ্রয়</a:t>
            </a:r>
          </a:p>
          <a:p>
            <a:pPr/>
            <a:r>
              <a:t>আয় বৃদ্ধি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কৃষি প্রযুক্তির সমস্যা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যন্ত্রপাতির দাম বেশি</a:t>
            </a:r>
          </a:p>
          <a:p>
            <a:pPr/>
            <a:r>
              <a:t>প্রযুক্তি সম্পর্কে জ্ঞান কম</a:t>
            </a:r>
          </a:p>
          <a:p>
            <a:pPr/>
            <a:r>
              <a:t>বিদ্যুৎ ও ইন্টারনেট সমস্যা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বাংলাদেশে কৃষি প্রযুক্তির ব্যবহার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ধান, গম ও সবজি চাষে প্রযুক্তি</a:t>
            </a:r>
          </a:p>
          <a:p>
            <a:pPr/>
            <a:r>
              <a:t>মৎস্য ও প্রাণিসম্পদ উন্নয়ন</a:t>
            </a:r>
          </a:p>
          <a:p>
            <a:pPr/>
            <a:r>
              <a:t>স্মার্ট কৃষি উদ্যোগ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উপসংহার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কৃষি প্রযুক্তির উন্নয়ন দেশের খাদ্য নিরাপত্তা নিশ্চিত করে।</a:t>
            </a:r>
          </a:p>
          <a:p>
            <a:pPr/>
            <a:r>
              <a:t>আধুনিক প্রযুক্তি ব্যবহারে কৃষির উন্নয়ন সম্ভব।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