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18288000" cy="10287000"/>
  <p:notesSz cx="6858000" cy="9144000"/>
  <p:embeddedFontLst>
    <p:embeddedFont>
      <p:font typeface="DM Sans" pitchFamily="2" charset="0"/>
      <p:regular r:id="rId12"/>
      <p:bold r:id="rId13"/>
      <p:italic r:id="rId14"/>
      <p:boldItalic r:id="rId15"/>
    </p:embeddedFont>
    <p:embeddedFont>
      <p:font typeface="DM Sans Bold" charset="0"/>
      <p:regular r:id="rId16"/>
    </p:embeddedFont>
    <p:embeddedFont>
      <p:font typeface="NikoshBAN" panose="02000000000000000000" pitchFamily="2" charset="0"/>
      <p:regular r:id="rId17"/>
    </p:embeddedFont>
    <p:embeddedFont>
      <p:font typeface="Roboto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6" d="100"/>
          <a:sy n="66" d="100"/>
        </p:scale>
        <p:origin x="93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9B0F7-CA9A-4CB5-8711-807E6E9853E8}" type="datetimeFigureOut">
              <a:rPr lang="en-GB" smtClean="0"/>
              <a:t>16/05/2026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A2D88-7CF8-4A6A-9265-B8A1FDB72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623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A2D88-7CF8-4A6A-9265-B8A1FDB7271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106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ail.yahoo.com/?utm_source=chatgpt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581586">
            <a:off x="14572453" y="-535038"/>
            <a:ext cx="3860262" cy="2459115"/>
            <a:chOff x="0" y="0"/>
            <a:chExt cx="1016695" cy="6476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6695" cy="647668"/>
            </a:xfrm>
            <a:custGeom>
              <a:avLst/>
              <a:gdLst/>
              <a:ahLst/>
              <a:cxnLst/>
              <a:rect l="l" t="t" r="r" b="b"/>
              <a:pathLst>
                <a:path w="1016695" h="647668">
                  <a:moveTo>
                    <a:pt x="0" y="0"/>
                  </a:moveTo>
                  <a:lnTo>
                    <a:pt x="1016695" y="0"/>
                  </a:lnTo>
                  <a:lnTo>
                    <a:pt x="1016695" y="647668"/>
                  </a:lnTo>
                  <a:lnTo>
                    <a:pt x="0" y="647668"/>
                  </a:lnTo>
                  <a:close/>
                </a:path>
              </a:pathLst>
            </a:custGeom>
            <a:solidFill>
              <a:srgbClr val="8D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016695" cy="695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3581586">
            <a:off x="8179660" y="7191751"/>
            <a:ext cx="5900366" cy="5094766"/>
            <a:chOff x="0" y="0"/>
            <a:chExt cx="1554006" cy="13418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54006" cy="1341831"/>
            </a:xfrm>
            <a:custGeom>
              <a:avLst/>
              <a:gdLst/>
              <a:ahLst/>
              <a:cxnLst/>
              <a:rect l="l" t="t" r="r" b="b"/>
              <a:pathLst>
                <a:path w="1554006" h="1341831">
                  <a:moveTo>
                    <a:pt x="0" y="0"/>
                  </a:moveTo>
                  <a:lnTo>
                    <a:pt x="1554006" y="0"/>
                  </a:lnTo>
                  <a:lnTo>
                    <a:pt x="1554006" y="1341831"/>
                  </a:lnTo>
                  <a:lnTo>
                    <a:pt x="0" y="1341831"/>
                  </a:lnTo>
                  <a:close/>
                </a:path>
              </a:pathLst>
            </a:custGeom>
            <a:solidFill>
              <a:srgbClr val="8D00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554006" cy="1389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486061" y="1437047"/>
            <a:ext cx="7773239" cy="6680127"/>
            <a:chOff x="0" y="0"/>
            <a:chExt cx="812800" cy="698500"/>
          </a:xfrm>
        </p:grpSpPr>
        <p:sp>
          <p:nvSpPr>
            <p:cNvPr id="9" name="Freeform 9"/>
            <p:cNvSpPr/>
            <p:nvPr/>
          </p:nvSpPr>
          <p:spPr>
            <a:xfrm>
              <a:off x="7254" y="0"/>
              <a:ext cx="798293" cy="698500"/>
            </a:xfrm>
            <a:custGeom>
              <a:avLst/>
              <a:gdLst/>
              <a:ahLst/>
              <a:cxnLst/>
              <a:rect l="l" t="t" r="r" b="b"/>
              <a:pathLst>
                <a:path w="798293" h="698500">
                  <a:moveTo>
                    <a:pt x="792023" y="372493"/>
                  </a:moveTo>
                  <a:lnTo>
                    <a:pt x="615869" y="675257"/>
                  </a:lnTo>
                  <a:cubicBezTo>
                    <a:pt x="607497" y="689647"/>
                    <a:pt x="592104" y="698500"/>
                    <a:pt x="575455" y="698500"/>
                  </a:cubicBezTo>
                  <a:lnTo>
                    <a:pt x="222837" y="698500"/>
                  </a:lnTo>
                  <a:cubicBezTo>
                    <a:pt x="206188" y="698500"/>
                    <a:pt x="190795" y="689647"/>
                    <a:pt x="182423" y="675257"/>
                  </a:cubicBezTo>
                  <a:lnTo>
                    <a:pt x="6269" y="372493"/>
                  </a:lnTo>
                  <a:cubicBezTo>
                    <a:pt x="-2090" y="358125"/>
                    <a:pt x="-2090" y="340375"/>
                    <a:pt x="6269" y="326007"/>
                  </a:cubicBezTo>
                  <a:lnTo>
                    <a:pt x="182423" y="23243"/>
                  </a:lnTo>
                  <a:cubicBezTo>
                    <a:pt x="190795" y="8853"/>
                    <a:pt x="206188" y="0"/>
                    <a:pt x="222837" y="0"/>
                  </a:cubicBezTo>
                  <a:lnTo>
                    <a:pt x="575455" y="0"/>
                  </a:lnTo>
                  <a:cubicBezTo>
                    <a:pt x="592104" y="0"/>
                    <a:pt x="607497" y="8853"/>
                    <a:pt x="615869" y="23243"/>
                  </a:cubicBezTo>
                  <a:lnTo>
                    <a:pt x="792023" y="326007"/>
                  </a:lnTo>
                  <a:cubicBezTo>
                    <a:pt x="800382" y="340375"/>
                    <a:pt x="800382" y="358125"/>
                    <a:pt x="792023" y="372493"/>
                  </a:cubicBezTo>
                  <a:close/>
                </a:path>
              </a:pathLst>
            </a:custGeom>
            <a:blipFill>
              <a:blip r:embed="rId2"/>
              <a:stretch>
                <a:fillRect t="-7143" b="-7143"/>
              </a:stretch>
            </a:blipFill>
            <a:ln w="142875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id="10" name="TextBox 10"/>
          <p:cNvSpPr txBox="1"/>
          <p:nvPr/>
        </p:nvSpPr>
        <p:spPr>
          <a:xfrm>
            <a:off x="5448141" y="3529595"/>
            <a:ext cx="7391718" cy="1613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430"/>
              </a:lnSpc>
            </a:pPr>
            <a:r>
              <a:rPr lang="en-US" sz="1119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স্বাগতম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373177">
            <a:off x="13085604" y="-915385"/>
            <a:ext cx="5763306" cy="4457741"/>
            <a:chOff x="0" y="0"/>
            <a:chExt cx="1517908" cy="11740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17908" cy="1174055"/>
            </a:xfrm>
            <a:custGeom>
              <a:avLst/>
              <a:gdLst/>
              <a:ahLst/>
              <a:cxnLst/>
              <a:rect l="l" t="t" r="r" b="b"/>
              <a:pathLst>
                <a:path w="1517908" h="1174055">
                  <a:moveTo>
                    <a:pt x="0" y="0"/>
                  </a:moveTo>
                  <a:lnTo>
                    <a:pt x="1517908" y="0"/>
                  </a:lnTo>
                  <a:lnTo>
                    <a:pt x="1517908" y="1174055"/>
                  </a:lnTo>
                  <a:lnTo>
                    <a:pt x="0" y="1174055"/>
                  </a:lnTo>
                  <a:close/>
                </a:path>
              </a:pathLst>
            </a:custGeom>
            <a:solidFill>
              <a:srgbClr val="8D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517908" cy="12216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3609450">
            <a:off x="11486760" y="5324515"/>
            <a:ext cx="7954198" cy="5089844"/>
            <a:chOff x="0" y="0"/>
            <a:chExt cx="2094933" cy="134053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94933" cy="1340535"/>
            </a:xfrm>
            <a:custGeom>
              <a:avLst/>
              <a:gdLst/>
              <a:ahLst/>
              <a:cxnLst/>
              <a:rect l="l" t="t" r="r" b="b"/>
              <a:pathLst>
                <a:path w="2094933" h="1340535">
                  <a:moveTo>
                    <a:pt x="0" y="0"/>
                  </a:moveTo>
                  <a:lnTo>
                    <a:pt x="2094933" y="0"/>
                  </a:lnTo>
                  <a:lnTo>
                    <a:pt x="2094933" y="1340535"/>
                  </a:lnTo>
                  <a:lnTo>
                    <a:pt x="0" y="1340535"/>
                  </a:lnTo>
                  <a:close/>
                </a:path>
              </a:pathLst>
            </a:custGeom>
            <a:solidFill>
              <a:srgbClr val="8D00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094933" cy="13881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461705" y="1276581"/>
            <a:ext cx="7949995" cy="6832027"/>
            <a:chOff x="0" y="0"/>
            <a:chExt cx="812800" cy="698500"/>
          </a:xfrm>
        </p:grpSpPr>
        <p:sp>
          <p:nvSpPr>
            <p:cNvPr id="9" name="Freeform 9"/>
            <p:cNvSpPr/>
            <p:nvPr/>
          </p:nvSpPr>
          <p:spPr>
            <a:xfrm>
              <a:off x="7092" y="0"/>
              <a:ext cx="798615" cy="698500"/>
            </a:xfrm>
            <a:custGeom>
              <a:avLst/>
              <a:gdLst/>
              <a:ahLst/>
              <a:cxnLst/>
              <a:rect l="l" t="t" r="r" b="b"/>
              <a:pathLst>
                <a:path w="798615" h="698500">
                  <a:moveTo>
                    <a:pt x="792485" y="371977"/>
                  </a:moveTo>
                  <a:lnTo>
                    <a:pt x="615731" y="675773"/>
                  </a:lnTo>
                  <a:cubicBezTo>
                    <a:pt x="607544" y="689844"/>
                    <a:pt x="592493" y="698500"/>
                    <a:pt x="576215" y="698500"/>
                  </a:cubicBezTo>
                  <a:lnTo>
                    <a:pt x="222401" y="698500"/>
                  </a:lnTo>
                  <a:cubicBezTo>
                    <a:pt x="206123" y="698500"/>
                    <a:pt x="191072" y="689844"/>
                    <a:pt x="182885" y="675773"/>
                  </a:cubicBezTo>
                  <a:lnTo>
                    <a:pt x="6131" y="371977"/>
                  </a:lnTo>
                  <a:cubicBezTo>
                    <a:pt x="-2043" y="357928"/>
                    <a:pt x="-2043" y="340572"/>
                    <a:pt x="6131" y="326523"/>
                  </a:cubicBezTo>
                  <a:lnTo>
                    <a:pt x="182885" y="22727"/>
                  </a:lnTo>
                  <a:cubicBezTo>
                    <a:pt x="191072" y="8656"/>
                    <a:pt x="206123" y="0"/>
                    <a:pt x="222401" y="0"/>
                  </a:cubicBezTo>
                  <a:lnTo>
                    <a:pt x="576215" y="0"/>
                  </a:lnTo>
                  <a:cubicBezTo>
                    <a:pt x="592493" y="0"/>
                    <a:pt x="607544" y="8656"/>
                    <a:pt x="615731" y="22727"/>
                  </a:cubicBezTo>
                  <a:lnTo>
                    <a:pt x="792485" y="326523"/>
                  </a:lnTo>
                  <a:cubicBezTo>
                    <a:pt x="800659" y="340572"/>
                    <a:pt x="800659" y="357928"/>
                    <a:pt x="792485" y="371977"/>
                  </a:cubicBezTo>
                  <a:close/>
                </a:path>
              </a:pathLst>
            </a:custGeom>
            <a:blipFill>
              <a:blip r:embed="rId3"/>
              <a:stretch>
                <a:fillRect t="-7166" b="-7166"/>
              </a:stretch>
            </a:blipFill>
            <a:ln w="14287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id="10" name="Group 10"/>
          <p:cNvGrpSpPr/>
          <p:nvPr/>
        </p:nvGrpSpPr>
        <p:grpSpPr>
          <a:xfrm rot="3609450">
            <a:off x="10745367" y="9216984"/>
            <a:ext cx="5953758" cy="2571986"/>
            <a:chOff x="0" y="0"/>
            <a:chExt cx="1568068" cy="67739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68068" cy="677396"/>
            </a:xfrm>
            <a:custGeom>
              <a:avLst/>
              <a:gdLst/>
              <a:ahLst/>
              <a:cxnLst/>
              <a:rect l="l" t="t" r="r" b="b"/>
              <a:pathLst>
                <a:path w="1568068" h="677396">
                  <a:moveTo>
                    <a:pt x="0" y="0"/>
                  </a:moveTo>
                  <a:lnTo>
                    <a:pt x="1568068" y="0"/>
                  </a:lnTo>
                  <a:lnTo>
                    <a:pt x="1568068" y="677396"/>
                  </a:lnTo>
                  <a:lnTo>
                    <a:pt x="0" y="67739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1568068" cy="7250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988996" y="5853909"/>
            <a:ext cx="3733251" cy="3208262"/>
            <a:chOff x="0" y="0"/>
            <a:chExt cx="812800" cy="698500"/>
          </a:xfrm>
        </p:grpSpPr>
        <p:sp>
          <p:nvSpPr>
            <p:cNvPr id="14" name="Freeform 14"/>
            <p:cNvSpPr/>
            <p:nvPr/>
          </p:nvSpPr>
          <p:spPr>
            <a:xfrm>
              <a:off x="15103" y="0"/>
              <a:ext cx="782593" cy="698500"/>
            </a:xfrm>
            <a:custGeom>
              <a:avLst/>
              <a:gdLst/>
              <a:ahLst/>
              <a:cxnLst/>
              <a:rect l="l" t="t" r="r" b="b"/>
              <a:pathLst>
                <a:path w="782593" h="698500">
                  <a:moveTo>
                    <a:pt x="769539" y="397647"/>
                  </a:moveTo>
                  <a:lnTo>
                    <a:pt x="622655" y="650103"/>
                  </a:lnTo>
                  <a:cubicBezTo>
                    <a:pt x="605222" y="680067"/>
                    <a:pt x="573171" y="698500"/>
                    <a:pt x="538505" y="698500"/>
                  </a:cubicBezTo>
                  <a:lnTo>
                    <a:pt x="244089" y="698500"/>
                  </a:lnTo>
                  <a:cubicBezTo>
                    <a:pt x="209423" y="698500"/>
                    <a:pt x="177372" y="680067"/>
                    <a:pt x="159939" y="650103"/>
                  </a:cubicBezTo>
                  <a:lnTo>
                    <a:pt x="13055" y="397647"/>
                  </a:lnTo>
                  <a:cubicBezTo>
                    <a:pt x="-4351" y="367730"/>
                    <a:pt x="-4351" y="330770"/>
                    <a:pt x="13055" y="300853"/>
                  </a:cubicBezTo>
                  <a:lnTo>
                    <a:pt x="159939" y="48397"/>
                  </a:lnTo>
                  <a:cubicBezTo>
                    <a:pt x="177372" y="18433"/>
                    <a:pt x="209423" y="0"/>
                    <a:pt x="244089" y="0"/>
                  </a:cubicBezTo>
                  <a:lnTo>
                    <a:pt x="538505" y="0"/>
                  </a:lnTo>
                  <a:cubicBezTo>
                    <a:pt x="573171" y="0"/>
                    <a:pt x="605222" y="18433"/>
                    <a:pt x="622655" y="48397"/>
                  </a:cubicBezTo>
                  <a:lnTo>
                    <a:pt x="769539" y="300853"/>
                  </a:lnTo>
                  <a:cubicBezTo>
                    <a:pt x="786945" y="330770"/>
                    <a:pt x="786945" y="367730"/>
                    <a:pt x="769539" y="397647"/>
                  </a:cubicBezTo>
                  <a:close/>
                </a:path>
              </a:pathLst>
            </a:custGeom>
            <a:blipFill>
              <a:blip r:embed="rId4"/>
              <a:stretch>
                <a:fillRect l="-29337" r="-29337"/>
              </a:stretch>
            </a:blipFill>
            <a:ln w="142875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id="15" name="Freeform 15"/>
          <p:cNvSpPr/>
          <p:nvPr/>
        </p:nvSpPr>
        <p:spPr>
          <a:xfrm>
            <a:off x="1028700" y="998145"/>
            <a:ext cx="735344" cy="556872"/>
          </a:xfrm>
          <a:custGeom>
            <a:avLst/>
            <a:gdLst/>
            <a:ahLst/>
            <a:cxnLst/>
            <a:rect l="l" t="t" r="r" b="b"/>
            <a:pathLst>
              <a:path w="735344" h="556872">
                <a:moveTo>
                  <a:pt x="0" y="0"/>
                </a:moveTo>
                <a:lnTo>
                  <a:pt x="735344" y="0"/>
                </a:lnTo>
                <a:lnTo>
                  <a:pt x="735344" y="556872"/>
                </a:lnTo>
                <a:lnTo>
                  <a:pt x="0" y="5568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028700" y="1883099"/>
            <a:ext cx="8115300" cy="1655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781"/>
              </a:lnSpc>
            </a:pPr>
            <a:r>
              <a:rPr lang="en-US" sz="11514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MD SAYED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-3447241" y="4692595"/>
            <a:ext cx="13132666" cy="3093972"/>
            <a:chOff x="0" y="0"/>
            <a:chExt cx="17510221" cy="4125296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17510221" cy="4125296"/>
              <a:chOff x="0" y="0"/>
              <a:chExt cx="3458809" cy="814873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458809" cy="814873"/>
              </a:xfrm>
              <a:custGeom>
                <a:avLst/>
                <a:gdLst/>
                <a:ahLst/>
                <a:cxnLst/>
                <a:rect l="l" t="t" r="r" b="b"/>
                <a:pathLst>
                  <a:path w="3458809" h="814873">
                    <a:moveTo>
                      <a:pt x="22991" y="0"/>
                    </a:moveTo>
                    <a:lnTo>
                      <a:pt x="3435818" y="0"/>
                    </a:lnTo>
                    <a:cubicBezTo>
                      <a:pt x="3448515" y="0"/>
                      <a:pt x="3458809" y="10293"/>
                      <a:pt x="3458809" y="22991"/>
                    </a:cubicBezTo>
                    <a:lnTo>
                      <a:pt x="3458809" y="791882"/>
                    </a:lnTo>
                    <a:cubicBezTo>
                      <a:pt x="3458809" y="804580"/>
                      <a:pt x="3448515" y="814873"/>
                      <a:pt x="3435818" y="814873"/>
                    </a:cubicBezTo>
                    <a:lnTo>
                      <a:pt x="22991" y="814873"/>
                    </a:lnTo>
                    <a:cubicBezTo>
                      <a:pt x="10293" y="814873"/>
                      <a:pt x="0" y="804580"/>
                      <a:pt x="0" y="791882"/>
                    </a:cubicBezTo>
                    <a:lnTo>
                      <a:pt x="0" y="22991"/>
                    </a:lnTo>
                    <a:cubicBezTo>
                      <a:pt x="0" y="10293"/>
                      <a:pt x="10293" y="0"/>
                      <a:pt x="22991" y="0"/>
                    </a:cubicBezTo>
                    <a:close/>
                  </a:path>
                </a:pathLst>
              </a:custGeom>
              <a:solidFill>
                <a:srgbClr val="8D0000"/>
              </a:solidFill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3458809" cy="8624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0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8667509" y="29608"/>
              <a:ext cx="8446251" cy="38249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7559"/>
                </a:lnSpc>
              </a:pPr>
              <a:r>
                <a:rPr lang="en-US" sz="5399" dirty="0" err="1">
                  <a:solidFill>
                    <a:srgbClr val="FFFFFF"/>
                  </a:solidFill>
                  <a:latin typeface="NikoshBAN" panose="02000000000000000000" pitchFamily="2" charset="0"/>
                  <a:ea typeface="DM Sans"/>
                  <a:cs typeface="NikoshBAN" panose="02000000000000000000" pitchFamily="2" charset="0"/>
                  <a:sym typeface="DM Sans"/>
                </a:rPr>
                <a:t>সহকারি</a:t>
              </a:r>
              <a:r>
                <a:rPr lang="en-US" sz="5399" dirty="0">
                  <a:solidFill>
                    <a:srgbClr val="FFFFFF"/>
                  </a:solidFill>
                  <a:latin typeface="NikoshBAN" panose="02000000000000000000" pitchFamily="2" charset="0"/>
                  <a:ea typeface="DM Sans"/>
                  <a:cs typeface="NikoshBAN" panose="02000000000000000000" pitchFamily="2" charset="0"/>
                  <a:sym typeface="DM Sans"/>
                </a:rPr>
                <a:t> </a:t>
              </a:r>
              <a:r>
                <a:rPr lang="en-US" sz="5399" dirty="0" err="1">
                  <a:solidFill>
                    <a:srgbClr val="FFFFFF"/>
                  </a:solidFill>
                  <a:latin typeface="NikoshBAN" panose="02000000000000000000" pitchFamily="2" charset="0"/>
                  <a:ea typeface="DM Sans"/>
                  <a:cs typeface="NikoshBAN" panose="02000000000000000000" pitchFamily="2" charset="0"/>
                  <a:sym typeface="DM Sans"/>
                </a:rPr>
                <a:t>শিক্ষক</a:t>
              </a:r>
              <a:r>
                <a:rPr lang="en-US" sz="5399" dirty="0">
                  <a:solidFill>
                    <a:srgbClr val="FFFFFF"/>
                  </a:solidFill>
                  <a:latin typeface="NikoshBAN" panose="02000000000000000000" pitchFamily="2" charset="0"/>
                  <a:ea typeface="DM Sans"/>
                  <a:cs typeface="NikoshBAN" panose="02000000000000000000" pitchFamily="2" charset="0"/>
                  <a:sym typeface="DM Sans"/>
                </a:rPr>
                <a:t> (</a:t>
              </a:r>
              <a:r>
                <a:rPr lang="en-US" sz="5399" dirty="0" err="1">
                  <a:solidFill>
                    <a:srgbClr val="FFFFFF"/>
                  </a:solidFill>
                  <a:latin typeface="NikoshBAN" panose="02000000000000000000" pitchFamily="2" charset="0"/>
                  <a:ea typeface="DM Sans"/>
                  <a:cs typeface="NikoshBAN" panose="02000000000000000000" pitchFamily="2" charset="0"/>
                  <a:sym typeface="DM Sans"/>
                </a:rPr>
                <a:t>আইসিটি</a:t>
              </a:r>
              <a:r>
                <a:rPr lang="en-US" sz="5399" dirty="0">
                  <a:solidFill>
                    <a:srgbClr val="FFFFFF"/>
                  </a:solidFill>
                  <a:latin typeface="NikoshBAN" panose="02000000000000000000" pitchFamily="2" charset="0"/>
                  <a:ea typeface="DM Sans"/>
                  <a:cs typeface="NikoshBAN" panose="02000000000000000000" pitchFamily="2" charset="0"/>
                  <a:sym typeface="DM Sans"/>
                </a:rPr>
                <a:t>)</a:t>
              </a:r>
            </a:p>
            <a:p>
              <a:pPr algn="just">
                <a:lnSpc>
                  <a:spcPts val="7559"/>
                </a:lnSpc>
              </a:pPr>
              <a:r>
                <a:rPr lang="en-US" sz="5399" dirty="0" err="1">
                  <a:solidFill>
                    <a:srgbClr val="FFFFFF"/>
                  </a:solidFill>
                  <a:latin typeface="NikoshBAN" panose="02000000000000000000" pitchFamily="2" charset="0"/>
                  <a:ea typeface="DM Sans"/>
                  <a:cs typeface="NikoshBAN" panose="02000000000000000000" pitchFamily="2" charset="0"/>
                  <a:sym typeface="DM Sans"/>
                </a:rPr>
                <a:t>আদর্শ</a:t>
              </a:r>
              <a:r>
                <a:rPr lang="en-US" sz="5399" dirty="0">
                  <a:solidFill>
                    <a:srgbClr val="FFFFFF"/>
                  </a:solidFill>
                  <a:latin typeface="NikoshBAN" panose="02000000000000000000" pitchFamily="2" charset="0"/>
                  <a:ea typeface="DM Sans"/>
                  <a:cs typeface="NikoshBAN" panose="02000000000000000000" pitchFamily="2" charset="0"/>
                  <a:sym typeface="DM Sans"/>
                </a:rPr>
                <a:t> </a:t>
              </a:r>
              <a:r>
                <a:rPr lang="en-US" sz="5399" dirty="0" err="1">
                  <a:solidFill>
                    <a:srgbClr val="FFFFFF"/>
                  </a:solidFill>
                  <a:latin typeface="NikoshBAN" panose="02000000000000000000" pitchFamily="2" charset="0"/>
                  <a:ea typeface="DM Sans"/>
                  <a:cs typeface="NikoshBAN" panose="02000000000000000000" pitchFamily="2" charset="0"/>
                  <a:sym typeface="DM Sans"/>
                </a:rPr>
                <a:t>উচ্চ</a:t>
              </a:r>
              <a:r>
                <a:rPr lang="en-US" sz="5399" dirty="0">
                  <a:solidFill>
                    <a:srgbClr val="FFFFFF"/>
                  </a:solidFill>
                  <a:latin typeface="NikoshBAN" panose="02000000000000000000" pitchFamily="2" charset="0"/>
                  <a:ea typeface="DM Sans"/>
                  <a:cs typeface="NikoshBAN" panose="02000000000000000000" pitchFamily="2" charset="0"/>
                  <a:sym typeface="DM Sans"/>
                </a:rPr>
                <a:t> </a:t>
              </a:r>
              <a:r>
                <a:rPr lang="en-US" sz="5399" dirty="0" err="1">
                  <a:solidFill>
                    <a:srgbClr val="FFFFFF"/>
                  </a:solidFill>
                  <a:latin typeface="NikoshBAN" panose="02000000000000000000" pitchFamily="2" charset="0"/>
                  <a:ea typeface="DM Sans"/>
                  <a:cs typeface="NikoshBAN" panose="02000000000000000000" pitchFamily="2" charset="0"/>
                  <a:sym typeface="DM Sans"/>
                </a:rPr>
                <a:t>বিদ্যালয়</a:t>
              </a:r>
              <a:r>
                <a:rPr lang="en-US" sz="5399" dirty="0">
                  <a:solidFill>
                    <a:srgbClr val="FFFFFF"/>
                  </a:solidFill>
                  <a:latin typeface="NikoshBAN" panose="02000000000000000000" pitchFamily="2" charset="0"/>
                  <a:ea typeface="DM Sans"/>
                  <a:cs typeface="NikoshBAN" panose="02000000000000000000" pitchFamily="2" charset="0"/>
                  <a:sym typeface="DM Sans"/>
                </a:rPr>
                <a:t>,</a:t>
              </a:r>
            </a:p>
            <a:p>
              <a:pPr algn="just">
                <a:lnSpc>
                  <a:spcPts val="7559"/>
                </a:lnSpc>
              </a:pPr>
              <a:r>
                <a:rPr lang="en-US" sz="5399" dirty="0" err="1">
                  <a:solidFill>
                    <a:srgbClr val="FFFFFF"/>
                  </a:solidFill>
                  <a:latin typeface="NikoshBAN" panose="02000000000000000000" pitchFamily="2" charset="0"/>
                  <a:ea typeface="DM Sans"/>
                  <a:cs typeface="NikoshBAN" panose="02000000000000000000" pitchFamily="2" charset="0"/>
                  <a:sym typeface="DM Sans"/>
                </a:rPr>
                <a:t>সদর</a:t>
              </a:r>
              <a:r>
                <a:rPr lang="en-US" sz="5399" dirty="0">
                  <a:solidFill>
                    <a:srgbClr val="FFFFFF"/>
                  </a:solidFill>
                  <a:latin typeface="NikoshBAN" panose="02000000000000000000" pitchFamily="2" charset="0"/>
                  <a:ea typeface="DM Sans"/>
                  <a:cs typeface="NikoshBAN" panose="02000000000000000000" pitchFamily="2" charset="0"/>
                  <a:sym typeface="DM Sans"/>
                </a:rPr>
                <a:t>, </a:t>
              </a:r>
              <a:r>
                <a:rPr lang="en-US" sz="5399" dirty="0" err="1">
                  <a:solidFill>
                    <a:srgbClr val="FFFFFF"/>
                  </a:solidFill>
                  <a:latin typeface="NikoshBAN" panose="02000000000000000000" pitchFamily="2" charset="0"/>
                  <a:ea typeface="DM Sans"/>
                  <a:cs typeface="NikoshBAN" panose="02000000000000000000" pitchFamily="2" charset="0"/>
                  <a:sym typeface="DM Sans"/>
                </a:rPr>
                <a:t>নোয়াখালী</a:t>
              </a:r>
              <a:r>
                <a:rPr lang="en-US" sz="5399" dirty="0">
                  <a:solidFill>
                    <a:srgbClr val="FFFFFF"/>
                  </a:solidFill>
                  <a:latin typeface="NikoshBAN" panose="02000000000000000000" pitchFamily="2" charset="0"/>
                  <a:ea typeface="DM Sans"/>
                  <a:cs typeface="NikoshBAN" panose="02000000000000000000" pitchFamily="2" charset="0"/>
                  <a:sym typeface="DM Sans"/>
                </a:rPr>
                <a:t>।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028700" y="3371514"/>
            <a:ext cx="8115300" cy="1244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563"/>
              </a:lnSpc>
            </a:pPr>
            <a:r>
              <a:rPr lang="en-US" sz="8615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ULLAH ARIF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28700" y="8819515"/>
            <a:ext cx="2231566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Presented by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970566" y="8819515"/>
            <a:ext cx="2756467" cy="441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40"/>
              </a:lnSpc>
            </a:pPr>
            <a:r>
              <a:rPr lang="en-US" sz="2600" b="1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MD SAYED ARIF</a:t>
            </a: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52800" y="1768983"/>
            <a:ext cx="11092340" cy="1012317"/>
          </a:xfrm>
          <a:prstGeom prst="rect">
            <a:avLst/>
          </a:prstGeom>
          <a:ln w="38100">
            <a:solidFill>
              <a:srgbClr val="00B050"/>
            </a:solidFill>
          </a:ln>
          <a:scene3d>
            <a:camera prst="isometricOffAxis1Right"/>
            <a:lightRig rig="threePt" dir="t"/>
          </a:scene3d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58"/>
              </a:lnSpc>
            </a:pPr>
            <a:r>
              <a:rPr lang="en-US" sz="6899" b="1" dirty="0" err="1">
                <a:solidFill>
                  <a:srgbClr val="000000"/>
                </a:solidFill>
                <a:latin typeface="NikoshBAN" panose="02000000000000000000" pitchFamily="2" charset="0"/>
                <a:ea typeface="Roboto Bold"/>
                <a:cs typeface="NikoshBAN" panose="02000000000000000000" pitchFamily="2" charset="0"/>
                <a:sym typeface="Roboto Bold"/>
              </a:rPr>
              <a:t>পাঠ</a:t>
            </a:r>
            <a:endParaRPr lang="en-US" sz="6899" b="1" dirty="0">
              <a:solidFill>
                <a:srgbClr val="000000"/>
              </a:solidFill>
              <a:latin typeface="NikoshBAN" panose="02000000000000000000" pitchFamily="2" charset="0"/>
              <a:ea typeface="Roboto Bold"/>
              <a:cs typeface="NikoshBAN" panose="02000000000000000000" pitchFamily="2" charset="0"/>
              <a:sym typeface="Roboto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505200" y="3238500"/>
            <a:ext cx="11092340" cy="3077766"/>
          </a:xfrm>
          <a:prstGeom prst="rect">
            <a:avLst/>
          </a:prstGeom>
          <a:ln w="12700">
            <a:solidFill>
              <a:srgbClr val="00B0F0"/>
            </a:solidFill>
          </a:ln>
          <a:scene3d>
            <a:camera prst="isometricOffAxis1Right"/>
            <a:lightRig rig="threePt" dir="t"/>
          </a:scene3d>
        </p:spPr>
        <p:txBody>
          <a:bodyPr lIns="0" tIns="0" rIns="0" bIns="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তথ্য ও যোগাযোগ প্রযুক্তি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৫ম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ea typeface="MS Gothic" panose="020B0609070205080204" pitchFamily="49" charset="-128"/>
                <a:cs typeface="NikoshBAN" panose="02000000000000000000" pitchFamily="2" charset="0"/>
              </a:rPr>
              <a:t>শিক্ষা</a:t>
            </a:r>
            <a:r>
              <a:rPr lang="en-GB" sz="4000" b="1" dirty="0">
                <a:latin typeface="NikoshBAN" panose="02000000000000000000" pitchFamily="2" charset="0"/>
                <a:ea typeface="MS Gothic" panose="020B0609070205080204" pitchFamily="49" charset="-128"/>
                <a:cs typeface="NikoshBAN" panose="02000000000000000000" pitchFamily="2" charset="0"/>
              </a:rPr>
              <a:t> ও </a:t>
            </a:r>
            <a:r>
              <a:rPr lang="en-GB" sz="4000" b="1" dirty="0" err="1">
                <a:latin typeface="NikoshBAN" panose="02000000000000000000" pitchFamily="2" charset="0"/>
                <a:ea typeface="MS Gothic" panose="020B0609070205080204" pitchFamily="49" charset="-128"/>
                <a:cs typeface="NikoshBAN" panose="02000000000000000000" pitchFamily="2" charset="0"/>
              </a:rPr>
              <a:t>দৈনন্দিন</a:t>
            </a:r>
            <a:r>
              <a:rPr lang="en-GB" sz="4000" b="1" dirty="0">
                <a:latin typeface="NikoshBAN" panose="02000000000000000000" pitchFamily="2" charset="0"/>
                <a:ea typeface="MS Gothic" panose="020B0609070205080204" pitchFamily="49" charset="-128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ea typeface="MS Gothic" panose="020B0609070205080204" pitchFamily="49" charset="-128"/>
                <a:cs typeface="NikoshBAN" panose="02000000000000000000" pitchFamily="2" charset="0"/>
              </a:rPr>
              <a:t>জীবনে</a:t>
            </a:r>
            <a:r>
              <a:rPr lang="en-GB" sz="4000" b="1" dirty="0">
                <a:latin typeface="NikoshBAN" panose="02000000000000000000" pitchFamily="2" charset="0"/>
                <a:ea typeface="MS Gothic" panose="020B0609070205080204" pitchFamily="49" charset="-128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ea typeface="MS Gothic" panose="020B0609070205080204" pitchFamily="49" charset="-128"/>
                <a:cs typeface="NikoshBAN" panose="02000000000000000000" pitchFamily="2" charset="0"/>
              </a:rPr>
              <a:t>ইন্টারনেটের</a:t>
            </a:r>
            <a:r>
              <a:rPr lang="en-GB" sz="4000" b="1" dirty="0">
                <a:latin typeface="NikoshBAN" panose="02000000000000000000" pitchFamily="2" charset="0"/>
                <a:ea typeface="MS Gothic" panose="020B0609070205080204" pitchFamily="49" charset="-128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ea typeface="MS Gothic" panose="020B0609070205080204" pitchFamily="49" charset="-128"/>
                <a:cs typeface="NikoshBAN" panose="02000000000000000000" pitchFamily="2" charset="0"/>
              </a:rPr>
              <a:t>ব্যবহার</a:t>
            </a:r>
            <a:endParaRPr lang="bn-IN" sz="4000" b="1" dirty="0">
              <a:latin typeface="NikoshBAN" panose="02000000000000000000" pitchFamily="2" charset="0"/>
              <a:ea typeface="MS Gothic" panose="020B0609070205080204" pitchFamily="49" charset="-128"/>
              <a:cs typeface="NikoshBAN" panose="0200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৪5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মিনিট  </a:t>
            </a:r>
          </a:p>
        </p:txBody>
      </p:sp>
      <p:grpSp>
        <p:nvGrpSpPr>
          <p:cNvPr id="4" name="Group 4"/>
          <p:cNvGrpSpPr/>
          <p:nvPr/>
        </p:nvGrpSpPr>
        <p:grpSpPr>
          <a:xfrm rot="-3590542">
            <a:off x="13848634" y="5067799"/>
            <a:ext cx="9969905" cy="5525019"/>
            <a:chOff x="0" y="-47625"/>
            <a:chExt cx="2625819" cy="145514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25819" cy="1407524"/>
            </a:xfrm>
            <a:custGeom>
              <a:avLst/>
              <a:gdLst/>
              <a:ahLst/>
              <a:cxnLst/>
              <a:rect l="l" t="t" r="r" b="b"/>
              <a:pathLst>
                <a:path w="2625819" h="1407524">
                  <a:moveTo>
                    <a:pt x="0" y="0"/>
                  </a:moveTo>
                  <a:lnTo>
                    <a:pt x="2625819" y="0"/>
                  </a:lnTo>
                  <a:lnTo>
                    <a:pt x="2625819" y="1407524"/>
                  </a:lnTo>
                  <a:lnTo>
                    <a:pt x="0" y="1407524"/>
                  </a:lnTo>
                  <a:close/>
                </a:path>
              </a:pathLst>
            </a:custGeom>
            <a:solidFill>
              <a:srgbClr val="8D0000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625819" cy="14551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3609450">
            <a:off x="-5542888" y="5250500"/>
            <a:ext cx="9840307" cy="5344193"/>
            <a:chOff x="0" y="0"/>
            <a:chExt cx="2591686" cy="14075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91686" cy="1407524"/>
            </a:xfrm>
            <a:custGeom>
              <a:avLst/>
              <a:gdLst/>
              <a:ahLst/>
              <a:cxnLst/>
              <a:rect l="l" t="t" r="r" b="b"/>
              <a:pathLst>
                <a:path w="2591686" h="1407524">
                  <a:moveTo>
                    <a:pt x="0" y="0"/>
                  </a:moveTo>
                  <a:lnTo>
                    <a:pt x="2591686" y="0"/>
                  </a:lnTo>
                  <a:lnTo>
                    <a:pt x="2591686" y="1407524"/>
                  </a:lnTo>
                  <a:lnTo>
                    <a:pt x="0" y="1407524"/>
                  </a:lnTo>
                  <a:close/>
                </a:path>
              </a:pathLst>
            </a:custGeom>
            <a:solidFill>
              <a:srgbClr val="8D0000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591686" cy="14551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1751182">
            <a:off x="14387607" y="6006246"/>
            <a:ext cx="1467486" cy="6617380"/>
            <a:chOff x="0" y="0"/>
            <a:chExt cx="698500" cy="3149768"/>
          </a:xfrm>
        </p:grpSpPr>
        <p:sp>
          <p:nvSpPr>
            <p:cNvPr id="11" name="Freeform 11"/>
            <p:cNvSpPr/>
            <p:nvPr/>
          </p:nvSpPr>
          <p:spPr>
            <a:xfrm>
              <a:off x="0" y="8561"/>
              <a:ext cx="698500" cy="3132647"/>
            </a:xfrm>
            <a:custGeom>
              <a:avLst/>
              <a:gdLst/>
              <a:ahLst/>
              <a:cxnLst/>
              <a:rect l="l" t="t" r="r" b="b"/>
              <a:pathLst>
                <a:path w="698500" h="3132647">
                  <a:moveTo>
                    <a:pt x="376681" y="7399"/>
                  </a:moveTo>
                  <a:lnTo>
                    <a:pt x="671069" y="178679"/>
                  </a:lnTo>
                  <a:cubicBezTo>
                    <a:pt x="688052" y="188560"/>
                    <a:pt x="698500" y="206727"/>
                    <a:pt x="698500" y="226375"/>
                  </a:cubicBezTo>
                  <a:lnTo>
                    <a:pt x="698500" y="2906271"/>
                  </a:lnTo>
                  <a:cubicBezTo>
                    <a:pt x="698500" y="2925920"/>
                    <a:pt x="688052" y="2944086"/>
                    <a:pt x="671069" y="2953967"/>
                  </a:cubicBezTo>
                  <a:lnTo>
                    <a:pt x="376681" y="3125248"/>
                  </a:lnTo>
                  <a:cubicBezTo>
                    <a:pt x="359724" y="3135113"/>
                    <a:pt x="338776" y="3135113"/>
                    <a:pt x="321819" y="3125248"/>
                  </a:cubicBezTo>
                  <a:lnTo>
                    <a:pt x="27431" y="2953967"/>
                  </a:lnTo>
                  <a:cubicBezTo>
                    <a:pt x="10448" y="2944086"/>
                    <a:pt x="0" y="2925920"/>
                    <a:pt x="0" y="2906271"/>
                  </a:cubicBezTo>
                  <a:lnTo>
                    <a:pt x="0" y="226375"/>
                  </a:lnTo>
                  <a:cubicBezTo>
                    <a:pt x="0" y="206727"/>
                    <a:pt x="10448" y="188560"/>
                    <a:pt x="27431" y="178679"/>
                  </a:cubicBezTo>
                  <a:lnTo>
                    <a:pt x="321819" y="7399"/>
                  </a:lnTo>
                  <a:cubicBezTo>
                    <a:pt x="338776" y="-2467"/>
                    <a:pt x="359724" y="-2467"/>
                    <a:pt x="376681" y="739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92075"/>
              <a:ext cx="698500" cy="2917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1760273">
            <a:off x="2479517" y="6006246"/>
            <a:ext cx="1467486" cy="6617380"/>
            <a:chOff x="0" y="0"/>
            <a:chExt cx="698500" cy="3149768"/>
          </a:xfrm>
        </p:grpSpPr>
        <p:sp>
          <p:nvSpPr>
            <p:cNvPr id="14" name="Freeform 14"/>
            <p:cNvSpPr/>
            <p:nvPr/>
          </p:nvSpPr>
          <p:spPr>
            <a:xfrm>
              <a:off x="0" y="8561"/>
              <a:ext cx="698500" cy="3132647"/>
            </a:xfrm>
            <a:custGeom>
              <a:avLst/>
              <a:gdLst/>
              <a:ahLst/>
              <a:cxnLst/>
              <a:rect l="l" t="t" r="r" b="b"/>
              <a:pathLst>
                <a:path w="698500" h="3132647">
                  <a:moveTo>
                    <a:pt x="376681" y="7399"/>
                  </a:moveTo>
                  <a:lnTo>
                    <a:pt x="671069" y="178679"/>
                  </a:lnTo>
                  <a:cubicBezTo>
                    <a:pt x="688052" y="188560"/>
                    <a:pt x="698500" y="206727"/>
                    <a:pt x="698500" y="226375"/>
                  </a:cubicBezTo>
                  <a:lnTo>
                    <a:pt x="698500" y="2906271"/>
                  </a:lnTo>
                  <a:cubicBezTo>
                    <a:pt x="698500" y="2925920"/>
                    <a:pt x="688052" y="2944086"/>
                    <a:pt x="671069" y="2953967"/>
                  </a:cubicBezTo>
                  <a:lnTo>
                    <a:pt x="376681" y="3125248"/>
                  </a:lnTo>
                  <a:cubicBezTo>
                    <a:pt x="359724" y="3135113"/>
                    <a:pt x="338776" y="3135113"/>
                    <a:pt x="321819" y="3125248"/>
                  </a:cubicBezTo>
                  <a:lnTo>
                    <a:pt x="27431" y="2953967"/>
                  </a:lnTo>
                  <a:cubicBezTo>
                    <a:pt x="10448" y="2944086"/>
                    <a:pt x="0" y="2925920"/>
                    <a:pt x="0" y="2906271"/>
                  </a:cubicBezTo>
                  <a:lnTo>
                    <a:pt x="0" y="226375"/>
                  </a:lnTo>
                  <a:cubicBezTo>
                    <a:pt x="0" y="206727"/>
                    <a:pt x="10448" y="188560"/>
                    <a:pt x="27431" y="178679"/>
                  </a:cubicBezTo>
                  <a:lnTo>
                    <a:pt x="321819" y="7399"/>
                  </a:lnTo>
                  <a:cubicBezTo>
                    <a:pt x="338776" y="-2467"/>
                    <a:pt x="359724" y="-2467"/>
                    <a:pt x="376681" y="739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92075"/>
              <a:ext cx="698500" cy="2917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52354949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008344"/>
            <a:ext cx="5324339" cy="8354721"/>
            <a:chOff x="0" y="0"/>
            <a:chExt cx="698500" cy="1096056"/>
          </a:xfrm>
        </p:grpSpPr>
        <p:sp>
          <p:nvSpPr>
            <p:cNvPr id="3" name="Freeform 3"/>
            <p:cNvSpPr/>
            <p:nvPr/>
          </p:nvSpPr>
          <p:spPr>
            <a:xfrm>
              <a:off x="0" y="16516"/>
              <a:ext cx="698500" cy="1063023"/>
            </a:xfrm>
            <a:custGeom>
              <a:avLst/>
              <a:gdLst/>
              <a:ahLst/>
              <a:cxnLst/>
              <a:rect l="l" t="t" r="r" b="b"/>
              <a:pathLst>
                <a:path w="698500" h="1063023">
                  <a:moveTo>
                    <a:pt x="402174" y="14276"/>
                  </a:moveTo>
                  <a:lnTo>
                    <a:pt x="645576" y="155892"/>
                  </a:lnTo>
                  <a:cubicBezTo>
                    <a:pt x="678343" y="174956"/>
                    <a:pt x="698500" y="210005"/>
                    <a:pt x="698500" y="247914"/>
                  </a:cubicBezTo>
                  <a:lnTo>
                    <a:pt x="698500" y="815110"/>
                  </a:lnTo>
                  <a:cubicBezTo>
                    <a:pt x="698500" y="853019"/>
                    <a:pt x="678343" y="888068"/>
                    <a:pt x="645576" y="907132"/>
                  </a:cubicBezTo>
                  <a:lnTo>
                    <a:pt x="402174" y="1048748"/>
                  </a:lnTo>
                  <a:cubicBezTo>
                    <a:pt x="369458" y="1067782"/>
                    <a:pt x="329042" y="1067782"/>
                    <a:pt x="296326" y="1048748"/>
                  </a:cubicBezTo>
                  <a:lnTo>
                    <a:pt x="52924" y="907132"/>
                  </a:lnTo>
                  <a:cubicBezTo>
                    <a:pt x="20158" y="888068"/>
                    <a:pt x="0" y="853019"/>
                    <a:pt x="0" y="815110"/>
                  </a:cubicBezTo>
                  <a:lnTo>
                    <a:pt x="0" y="247914"/>
                  </a:lnTo>
                  <a:cubicBezTo>
                    <a:pt x="0" y="210005"/>
                    <a:pt x="20158" y="174956"/>
                    <a:pt x="52924" y="155892"/>
                  </a:cubicBezTo>
                  <a:lnTo>
                    <a:pt x="296326" y="14276"/>
                  </a:lnTo>
                  <a:cubicBezTo>
                    <a:pt x="329042" y="-4758"/>
                    <a:pt x="369458" y="-4758"/>
                    <a:pt x="402174" y="1427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92075"/>
              <a:ext cx="698500" cy="864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81830" y="4027394"/>
            <a:ext cx="5324339" cy="8354721"/>
            <a:chOff x="0" y="0"/>
            <a:chExt cx="698500" cy="1096056"/>
          </a:xfrm>
        </p:grpSpPr>
        <p:sp>
          <p:nvSpPr>
            <p:cNvPr id="6" name="Freeform 6"/>
            <p:cNvSpPr/>
            <p:nvPr/>
          </p:nvSpPr>
          <p:spPr>
            <a:xfrm>
              <a:off x="0" y="16516"/>
              <a:ext cx="698500" cy="1063023"/>
            </a:xfrm>
            <a:custGeom>
              <a:avLst/>
              <a:gdLst/>
              <a:ahLst/>
              <a:cxnLst/>
              <a:rect l="l" t="t" r="r" b="b"/>
              <a:pathLst>
                <a:path w="698500" h="1063023">
                  <a:moveTo>
                    <a:pt x="402174" y="14276"/>
                  </a:moveTo>
                  <a:lnTo>
                    <a:pt x="645576" y="155892"/>
                  </a:lnTo>
                  <a:cubicBezTo>
                    <a:pt x="678343" y="174956"/>
                    <a:pt x="698500" y="210005"/>
                    <a:pt x="698500" y="247914"/>
                  </a:cubicBezTo>
                  <a:lnTo>
                    <a:pt x="698500" y="815110"/>
                  </a:lnTo>
                  <a:cubicBezTo>
                    <a:pt x="698500" y="853019"/>
                    <a:pt x="678343" y="888068"/>
                    <a:pt x="645576" y="907132"/>
                  </a:cubicBezTo>
                  <a:lnTo>
                    <a:pt x="402174" y="1048748"/>
                  </a:lnTo>
                  <a:cubicBezTo>
                    <a:pt x="369458" y="1067782"/>
                    <a:pt x="329042" y="1067782"/>
                    <a:pt x="296326" y="1048748"/>
                  </a:cubicBezTo>
                  <a:lnTo>
                    <a:pt x="52924" y="907132"/>
                  </a:lnTo>
                  <a:cubicBezTo>
                    <a:pt x="20158" y="888068"/>
                    <a:pt x="0" y="853019"/>
                    <a:pt x="0" y="815110"/>
                  </a:cubicBezTo>
                  <a:lnTo>
                    <a:pt x="0" y="247914"/>
                  </a:lnTo>
                  <a:cubicBezTo>
                    <a:pt x="0" y="210005"/>
                    <a:pt x="20158" y="174956"/>
                    <a:pt x="52924" y="155892"/>
                  </a:cubicBezTo>
                  <a:lnTo>
                    <a:pt x="296326" y="14276"/>
                  </a:lnTo>
                  <a:cubicBezTo>
                    <a:pt x="329042" y="-4758"/>
                    <a:pt x="369458" y="-4758"/>
                    <a:pt x="402174" y="1427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92075"/>
              <a:ext cx="698500" cy="864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934961" y="4008344"/>
            <a:ext cx="5324339" cy="8354721"/>
            <a:chOff x="0" y="0"/>
            <a:chExt cx="698500" cy="1096056"/>
          </a:xfrm>
        </p:grpSpPr>
        <p:sp>
          <p:nvSpPr>
            <p:cNvPr id="9" name="Freeform 9"/>
            <p:cNvSpPr/>
            <p:nvPr/>
          </p:nvSpPr>
          <p:spPr>
            <a:xfrm>
              <a:off x="0" y="16516"/>
              <a:ext cx="698500" cy="1063023"/>
            </a:xfrm>
            <a:custGeom>
              <a:avLst/>
              <a:gdLst/>
              <a:ahLst/>
              <a:cxnLst/>
              <a:rect l="l" t="t" r="r" b="b"/>
              <a:pathLst>
                <a:path w="698500" h="1063023">
                  <a:moveTo>
                    <a:pt x="402174" y="14276"/>
                  </a:moveTo>
                  <a:lnTo>
                    <a:pt x="645576" y="155892"/>
                  </a:lnTo>
                  <a:cubicBezTo>
                    <a:pt x="678343" y="174956"/>
                    <a:pt x="698500" y="210005"/>
                    <a:pt x="698500" y="247914"/>
                  </a:cubicBezTo>
                  <a:lnTo>
                    <a:pt x="698500" y="815110"/>
                  </a:lnTo>
                  <a:cubicBezTo>
                    <a:pt x="698500" y="853019"/>
                    <a:pt x="678343" y="888068"/>
                    <a:pt x="645576" y="907132"/>
                  </a:cubicBezTo>
                  <a:lnTo>
                    <a:pt x="402174" y="1048748"/>
                  </a:lnTo>
                  <a:cubicBezTo>
                    <a:pt x="369458" y="1067782"/>
                    <a:pt x="329042" y="1067782"/>
                    <a:pt x="296326" y="1048748"/>
                  </a:cubicBezTo>
                  <a:lnTo>
                    <a:pt x="52924" y="907132"/>
                  </a:lnTo>
                  <a:cubicBezTo>
                    <a:pt x="20158" y="888068"/>
                    <a:pt x="0" y="853019"/>
                    <a:pt x="0" y="815110"/>
                  </a:cubicBezTo>
                  <a:lnTo>
                    <a:pt x="0" y="247914"/>
                  </a:lnTo>
                  <a:cubicBezTo>
                    <a:pt x="0" y="210005"/>
                    <a:pt x="20158" y="174956"/>
                    <a:pt x="52924" y="155892"/>
                  </a:cubicBezTo>
                  <a:lnTo>
                    <a:pt x="296326" y="14276"/>
                  </a:lnTo>
                  <a:cubicBezTo>
                    <a:pt x="329042" y="-4758"/>
                    <a:pt x="369458" y="-4758"/>
                    <a:pt x="402174" y="1427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92075"/>
              <a:ext cx="698500" cy="864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200290" y="4364340"/>
            <a:ext cx="981159" cy="981159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D00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653420" y="4364340"/>
            <a:ext cx="981159" cy="981159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D00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106551" y="4364340"/>
            <a:ext cx="981159" cy="98115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D000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3448822" y="4612872"/>
            <a:ext cx="484094" cy="484094"/>
          </a:xfrm>
          <a:custGeom>
            <a:avLst/>
            <a:gdLst/>
            <a:ahLst/>
            <a:cxnLst/>
            <a:rect l="l" t="t" r="r" b="b"/>
            <a:pathLst>
              <a:path w="484094" h="484094">
                <a:moveTo>
                  <a:pt x="0" y="0"/>
                </a:moveTo>
                <a:lnTo>
                  <a:pt x="484095" y="0"/>
                </a:lnTo>
                <a:lnTo>
                  <a:pt x="484095" y="484095"/>
                </a:lnTo>
                <a:lnTo>
                  <a:pt x="0" y="4840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546551" y="1769552"/>
            <a:ext cx="17194898" cy="1012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58"/>
              </a:lnSpc>
            </a:pPr>
            <a:r>
              <a:rPr lang="en-US" sz="68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ইয়াহু (YAHOO) ইমেল ঠিকানা খোলার নিয়ম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603124" y="6745674"/>
            <a:ext cx="4183381" cy="1700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endParaRPr dirty="0"/>
          </a:p>
          <a:p>
            <a:pPr algn="l">
              <a:lnSpc>
                <a:spcPts val="3220"/>
              </a:lnSpc>
            </a:pPr>
            <a:r>
              <a:rPr lang="en-US" sz="2300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প্রথমে</a:t>
            </a:r>
            <a:r>
              <a:rPr lang="en-US" sz="23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ব্রাউজার</a:t>
            </a:r>
            <a:r>
              <a:rPr lang="en-US" sz="23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খুলে</a:t>
            </a:r>
            <a:r>
              <a:rPr lang="en-US" sz="23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300" u="sng" dirty="0">
                <a:solidFill>
                  <a:srgbClr val="FFFF00"/>
                </a:solidFill>
                <a:latin typeface="DM Sans"/>
                <a:ea typeface="DM Sans"/>
                <a:cs typeface="DM Sans"/>
                <a:sym typeface="DM Sans"/>
                <a:hlinkClick r:id="rId4" tooltip="https://mail.yahoo.com/?utm_source=chatgpt.co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Yahoo Mail</a:t>
            </a:r>
            <a:r>
              <a:rPr lang="en-US" sz="2300" dirty="0">
                <a:solidFill>
                  <a:srgbClr val="FFFF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3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এ </a:t>
            </a:r>
            <a:r>
              <a:rPr lang="en-US" sz="2300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প্রবেশ</a:t>
            </a:r>
            <a:r>
              <a:rPr lang="en-US" sz="23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করুন</a:t>
            </a:r>
            <a:r>
              <a:rPr lang="en-US" sz="23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।</a:t>
            </a:r>
          </a:p>
          <a:p>
            <a:pPr algn="l">
              <a:lnSpc>
                <a:spcPts val="3220"/>
              </a:lnSpc>
            </a:pPr>
            <a:endParaRPr lang="en-US" sz="2300" dirty="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599179" y="6084423"/>
            <a:ext cx="4597411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ধাপ–১:Yahoo ওয়েবসাইটে প্রবেশ করুন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052310" y="6992473"/>
            <a:ext cx="4183381" cy="1989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20"/>
              </a:lnSpc>
            </a:pPr>
            <a:r>
              <a:rPr lang="en-US" sz="23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Yahoo Mail এর হোমপেজে Create an account বাটনে ক্লিক করুন।</a:t>
            </a:r>
          </a:p>
          <a:p>
            <a:pPr algn="just">
              <a:lnSpc>
                <a:spcPts val="3220"/>
              </a:lnSpc>
            </a:pPr>
            <a:r>
              <a:rPr lang="en-US" sz="23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📌 এখানে নতুন অ্যাকাউন্ট তৈরির জন্য তথ্য দিতে হবে।</a:t>
            </a:r>
          </a:p>
          <a:p>
            <a:pPr algn="just">
              <a:lnSpc>
                <a:spcPts val="3220"/>
              </a:lnSpc>
            </a:pPr>
            <a:endParaRPr lang="en-US" sz="23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7052310" y="6084423"/>
            <a:ext cx="4425428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ধাপ–২: “Create an account” এ ক্লিক করুন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505440" y="6868795"/>
            <a:ext cx="4425428" cy="3189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71" lvl="1" indent="-248285" algn="just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First Name (নাম)</a:t>
            </a:r>
          </a:p>
          <a:p>
            <a:pPr marL="496571" lvl="1" indent="-248285" algn="just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Last Name (শেষ নাম)</a:t>
            </a:r>
          </a:p>
          <a:p>
            <a:pPr marL="496571" lvl="1" indent="-248285" algn="just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নতুন Yahoo ইমেল ঠিকানা</a:t>
            </a:r>
          </a:p>
          <a:p>
            <a:pPr marL="496571" lvl="1" indent="-248285" algn="just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Password (পাসওয়ার্ড)</a:t>
            </a:r>
          </a:p>
          <a:p>
            <a:pPr marL="496571" lvl="1" indent="-248285" algn="just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মোবাইল নম্বর</a:t>
            </a:r>
          </a:p>
          <a:p>
            <a:pPr marL="496571" lvl="1" indent="-248285" algn="just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জন্ম তারিখ</a:t>
            </a:r>
          </a:p>
          <a:p>
            <a:pPr algn="just">
              <a:lnSpc>
                <a:spcPts val="3220"/>
              </a:lnSpc>
            </a:pPr>
            <a:endParaRPr lang="en-US" sz="23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just">
              <a:lnSpc>
                <a:spcPts val="3220"/>
              </a:lnSpc>
            </a:pPr>
            <a:endParaRPr lang="en-US" sz="23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2501495" y="6084423"/>
            <a:ext cx="4429374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ধাপ৩: প্রয়োজনীয় তথ্য পূরণ করুন</a:t>
            </a:r>
          </a:p>
        </p:txBody>
      </p:sp>
      <p:sp>
        <p:nvSpPr>
          <p:cNvPr id="28" name="Freeform 28"/>
          <p:cNvSpPr/>
          <p:nvPr/>
        </p:nvSpPr>
        <p:spPr>
          <a:xfrm>
            <a:off x="8901953" y="4612872"/>
            <a:ext cx="484094" cy="484094"/>
          </a:xfrm>
          <a:custGeom>
            <a:avLst/>
            <a:gdLst/>
            <a:ahLst/>
            <a:cxnLst/>
            <a:rect l="l" t="t" r="r" b="b"/>
            <a:pathLst>
              <a:path w="484094" h="484094">
                <a:moveTo>
                  <a:pt x="0" y="0"/>
                </a:moveTo>
                <a:lnTo>
                  <a:pt x="484094" y="0"/>
                </a:lnTo>
                <a:lnTo>
                  <a:pt x="484094" y="484095"/>
                </a:lnTo>
                <a:lnTo>
                  <a:pt x="0" y="4840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4355083" y="4612872"/>
            <a:ext cx="484094" cy="484094"/>
          </a:xfrm>
          <a:custGeom>
            <a:avLst/>
            <a:gdLst/>
            <a:ahLst/>
            <a:cxnLst/>
            <a:rect l="l" t="t" r="r" b="b"/>
            <a:pathLst>
              <a:path w="484094" h="484094">
                <a:moveTo>
                  <a:pt x="0" y="0"/>
                </a:moveTo>
                <a:lnTo>
                  <a:pt x="484095" y="0"/>
                </a:lnTo>
                <a:lnTo>
                  <a:pt x="484095" y="484095"/>
                </a:lnTo>
                <a:lnTo>
                  <a:pt x="0" y="4840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008344"/>
            <a:ext cx="5324339" cy="8354721"/>
            <a:chOff x="0" y="0"/>
            <a:chExt cx="698500" cy="1096056"/>
          </a:xfrm>
        </p:grpSpPr>
        <p:sp>
          <p:nvSpPr>
            <p:cNvPr id="3" name="Freeform 3"/>
            <p:cNvSpPr/>
            <p:nvPr/>
          </p:nvSpPr>
          <p:spPr>
            <a:xfrm>
              <a:off x="0" y="16516"/>
              <a:ext cx="698500" cy="1063023"/>
            </a:xfrm>
            <a:custGeom>
              <a:avLst/>
              <a:gdLst/>
              <a:ahLst/>
              <a:cxnLst/>
              <a:rect l="l" t="t" r="r" b="b"/>
              <a:pathLst>
                <a:path w="698500" h="1063023">
                  <a:moveTo>
                    <a:pt x="402174" y="14276"/>
                  </a:moveTo>
                  <a:lnTo>
                    <a:pt x="645576" y="155892"/>
                  </a:lnTo>
                  <a:cubicBezTo>
                    <a:pt x="678343" y="174956"/>
                    <a:pt x="698500" y="210005"/>
                    <a:pt x="698500" y="247914"/>
                  </a:cubicBezTo>
                  <a:lnTo>
                    <a:pt x="698500" y="815110"/>
                  </a:lnTo>
                  <a:cubicBezTo>
                    <a:pt x="698500" y="853019"/>
                    <a:pt x="678343" y="888068"/>
                    <a:pt x="645576" y="907132"/>
                  </a:cubicBezTo>
                  <a:lnTo>
                    <a:pt x="402174" y="1048748"/>
                  </a:lnTo>
                  <a:cubicBezTo>
                    <a:pt x="369458" y="1067782"/>
                    <a:pt x="329042" y="1067782"/>
                    <a:pt x="296326" y="1048748"/>
                  </a:cubicBezTo>
                  <a:lnTo>
                    <a:pt x="52924" y="907132"/>
                  </a:lnTo>
                  <a:cubicBezTo>
                    <a:pt x="20158" y="888068"/>
                    <a:pt x="0" y="853019"/>
                    <a:pt x="0" y="815110"/>
                  </a:cubicBezTo>
                  <a:lnTo>
                    <a:pt x="0" y="247914"/>
                  </a:lnTo>
                  <a:cubicBezTo>
                    <a:pt x="0" y="210005"/>
                    <a:pt x="20158" y="174956"/>
                    <a:pt x="52924" y="155892"/>
                  </a:cubicBezTo>
                  <a:lnTo>
                    <a:pt x="296326" y="14276"/>
                  </a:lnTo>
                  <a:cubicBezTo>
                    <a:pt x="329042" y="-4758"/>
                    <a:pt x="369458" y="-4758"/>
                    <a:pt x="402174" y="1427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92075"/>
              <a:ext cx="698500" cy="864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81830" y="4027394"/>
            <a:ext cx="5324339" cy="8354721"/>
            <a:chOff x="0" y="0"/>
            <a:chExt cx="698500" cy="1096056"/>
          </a:xfrm>
        </p:grpSpPr>
        <p:sp>
          <p:nvSpPr>
            <p:cNvPr id="6" name="Freeform 6"/>
            <p:cNvSpPr/>
            <p:nvPr/>
          </p:nvSpPr>
          <p:spPr>
            <a:xfrm>
              <a:off x="0" y="16516"/>
              <a:ext cx="698500" cy="1063023"/>
            </a:xfrm>
            <a:custGeom>
              <a:avLst/>
              <a:gdLst/>
              <a:ahLst/>
              <a:cxnLst/>
              <a:rect l="l" t="t" r="r" b="b"/>
              <a:pathLst>
                <a:path w="698500" h="1063023">
                  <a:moveTo>
                    <a:pt x="402174" y="14276"/>
                  </a:moveTo>
                  <a:lnTo>
                    <a:pt x="645576" y="155892"/>
                  </a:lnTo>
                  <a:cubicBezTo>
                    <a:pt x="678343" y="174956"/>
                    <a:pt x="698500" y="210005"/>
                    <a:pt x="698500" y="247914"/>
                  </a:cubicBezTo>
                  <a:lnTo>
                    <a:pt x="698500" y="815110"/>
                  </a:lnTo>
                  <a:cubicBezTo>
                    <a:pt x="698500" y="853019"/>
                    <a:pt x="678343" y="888068"/>
                    <a:pt x="645576" y="907132"/>
                  </a:cubicBezTo>
                  <a:lnTo>
                    <a:pt x="402174" y="1048748"/>
                  </a:lnTo>
                  <a:cubicBezTo>
                    <a:pt x="369458" y="1067782"/>
                    <a:pt x="329042" y="1067782"/>
                    <a:pt x="296326" y="1048748"/>
                  </a:cubicBezTo>
                  <a:lnTo>
                    <a:pt x="52924" y="907132"/>
                  </a:lnTo>
                  <a:cubicBezTo>
                    <a:pt x="20158" y="888068"/>
                    <a:pt x="0" y="853019"/>
                    <a:pt x="0" y="815110"/>
                  </a:cubicBezTo>
                  <a:lnTo>
                    <a:pt x="0" y="247914"/>
                  </a:lnTo>
                  <a:cubicBezTo>
                    <a:pt x="0" y="210005"/>
                    <a:pt x="20158" y="174956"/>
                    <a:pt x="52924" y="155892"/>
                  </a:cubicBezTo>
                  <a:lnTo>
                    <a:pt x="296326" y="14276"/>
                  </a:lnTo>
                  <a:cubicBezTo>
                    <a:pt x="329042" y="-4758"/>
                    <a:pt x="369458" y="-4758"/>
                    <a:pt x="402174" y="1427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92075"/>
              <a:ext cx="698500" cy="864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934961" y="4008344"/>
            <a:ext cx="5324339" cy="8354721"/>
            <a:chOff x="0" y="0"/>
            <a:chExt cx="698500" cy="1096056"/>
          </a:xfrm>
        </p:grpSpPr>
        <p:sp>
          <p:nvSpPr>
            <p:cNvPr id="9" name="Freeform 9"/>
            <p:cNvSpPr/>
            <p:nvPr/>
          </p:nvSpPr>
          <p:spPr>
            <a:xfrm>
              <a:off x="0" y="16516"/>
              <a:ext cx="698500" cy="1063023"/>
            </a:xfrm>
            <a:custGeom>
              <a:avLst/>
              <a:gdLst/>
              <a:ahLst/>
              <a:cxnLst/>
              <a:rect l="l" t="t" r="r" b="b"/>
              <a:pathLst>
                <a:path w="698500" h="1063023">
                  <a:moveTo>
                    <a:pt x="402174" y="14276"/>
                  </a:moveTo>
                  <a:lnTo>
                    <a:pt x="645576" y="155892"/>
                  </a:lnTo>
                  <a:cubicBezTo>
                    <a:pt x="678343" y="174956"/>
                    <a:pt x="698500" y="210005"/>
                    <a:pt x="698500" y="247914"/>
                  </a:cubicBezTo>
                  <a:lnTo>
                    <a:pt x="698500" y="815110"/>
                  </a:lnTo>
                  <a:cubicBezTo>
                    <a:pt x="698500" y="853019"/>
                    <a:pt x="678343" y="888068"/>
                    <a:pt x="645576" y="907132"/>
                  </a:cubicBezTo>
                  <a:lnTo>
                    <a:pt x="402174" y="1048748"/>
                  </a:lnTo>
                  <a:cubicBezTo>
                    <a:pt x="369458" y="1067782"/>
                    <a:pt x="329042" y="1067782"/>
                    <a:pt x="296326" y="1048748"/>
                  </a:cubicBezTo>
                  <a:lnTo>
                    <a:pt x="52924" y="907132"/>
                  </a:lnTo>
                  <a:cubicBezTo>
                    <a:pt x="20158" y="888068"/>
                    <a:pt x="0" y="853019"/>
                    <a:pt x="0" y="815110"/>
                  </a:cubicBezTo>
                  <a:lnTo>
                    <a:pt x="0" y="247914"/>
                  </a:lnTo>
                  <a:cubicBezTo>
                    <a:pt x="0" y="210005"/>
                    <a:pt x="20158" y="174956"/>
                    <a:pt x="52924" y="155892"/>
                  </a:cubicBezTo>
                  <a:lnTo>
                    <a:pt x="296326" y="14276"/>
                  </a:lnTo>
                  <a:cubicBezTo>
                    <a:pt x="329042" y="-4758"/>
                    <a:pt x="369458" y="-4758"/>
                    <a:pt x="402174" y="14276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92075"/>
              <a:ext cx="698500" cy="864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200290" y="4364340"/>
            <a:ext cx="981159" cy="981159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D00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653420" y="4364340"/>
            <a:ext cx="981159" cy="981159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D00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106551" y="4364340"/>
            <a:ext cx="981159" cy="98115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D000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3448822" y="4612872"/>
            <a:ext cx="484094" cy="484094"/>
          </a:xfrm>
          <a:custGeom>
            <a:avLst/>
            <a:gdLst/>
            <a:ahLst/>
            <a:cxnLst/>
            <a:rect l="l" t="t" r="r" b="b"/>
            <a:pathLst>
              <a:path w="484094" h="484094">
                <a:moveTo>
                  <a:pt x="0" y="0"/>
                </a:moveTo>
                <a:lnTo>
                  <a:pt x="484095" y="0"/>
                </a:lnTo>
                <a:lnTo>
                  <a:pt x="484095" y="484095"/>
                </a:lnTo>
                <a:lnTo>
                  <a:pt x="0" y="4840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546551" y="1769552"/>
            <a:ext cx="17194898" cy="1012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58"/>
              </a:lnSpc>
            </a:pPr>
            <a:r>
              <a:rPr lang="en-US" sz="68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ইয়াহু (YAHOO) ইমেল ঠিকানা খোলার নিয়ম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603124" y="6745674"/>
            <a:ext cx="4183381" cy="1989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endParaRPr/>
          </a:p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আপনার মোবাইলে একটি OTP কোড যাবে।</a:t>
            </a:r>
          </a:p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সেই কোডটি নির্ধারিত ঘরে লিখে</a:t>
            </a:r>
            <a:r>
              <a:rPr lang="en-US" sz="2300" u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3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Ver</a:t>
            </a:r>
            <a:r>
              <a:rPr lang="en-US" sz="2300" u="non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i</a:t>
            </a:r>
            <a:r>
              <a:rPr lang="en-US" sz="23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fy বাটনে ক্লিক করুন।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599179" y="6084423"/>
            <a:ext cx="4597411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ধাপ–৪: মোবাইল নম্বর ভেরিফাই করুন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052310" y="6992473"/>
            <a:ext cx="4183381" cy="3589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20"/>
              </a:lnSpc>
            </a:pPr>
            <a:r>
              <a:rPr lang="en-US" sz="23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সফলভাবে অ্যাকাউন্ট তৈরি হলে আপনি Yahoo Mail ব্যবহার করতে পারবেন।</a:t>
            </a:r>
          </a:p>
          <a:p>
            <a:pPr algn="just">
              <a:lnSpc>
                <a:spcPts val="3220"/>
              </a:lnSpc>
            </a:pPr>
            <a:r>
              <a:rPr lang="en-US" sz="23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✅ এখন আপনি:</a:t>
            </a:r>
          </a:p>
          <a:p>
            <a:pPr marL="496571" lvl="1" indent="-248285" algn="just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ইমেল পাঠাতে পারবেন</a:t>
            </a:r>
          </a:p>
          <a:p>
            <a:pPr marL="496571" lvl="1" indent="-248285" algn="just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ইমেল গ্রহণ করতে পারবেন</a:t>
            </a:r>
          </a:p>
          <a:p>
            <a:pPr marL="496571" lvl="1" indent="-248285" algn="just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ছবি ও ফাইল পাঠাতে পারবেন</a:t>
            </a:r>
          </a:p>
          <a:p>
            <a:pPr algn="just">
              <a:lnSpc>
                <a:spcPts val="3220"/>
              </a:lnSpc>
            </a:pPr>
            <a:endParaRPr lang="en-US" sz="23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just">
              <a:lnSpc>
                <a:spcPts val="3220"/>
              </a:lnSpc>
            </a:pPr>
            <a:endParaRPr lang="en-US" sz="23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7052310" y="6084423"/>
            <a:ext cx="4425428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ধাপ–৫: Yahoo ইমেল ব্যবহার শুরু করুন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048218" y="6868795"/>
            <a:ext cx="4882650" cy="24438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96571" lvl="1" indent="-248285" algn="just">
              <a:lnSpc>
                <a:spcPts val="3220"/>
              </a:lnSpc>
              <a:buFont typeface="Arial"/>
              <a:buChar char="•"/>
            </a:pPr>
            <a:r>
              <a:rPr lang="en-US" sz="2300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শক্তিশালী</a:t>
            </a:r>
            <a:r>
              <a:rPr lang="en-US" sz="23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পাসওয়ার্ড</a:t>
            </a:r>
            <a:r>
              <a:rPr lang="en-US" sz="23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ব্যবহার</a:t>
            </a:r>
            <a:r>
              <a:rPr lang="en-US" sz="23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করুন</a:t>
            </a:r>
            <a:r>
              <a:rPr lang="en-US" sz="23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।</a:t>
            </a:r>
          </a:p>
          <a:p>
            <a:pPr marL="496571" lvl="1" indent="-248285" algn="just">
              <a:lnSpc>
                <a:spcPts val="3220"/>
              </a:lnSpc>
              <a:buFont typeface="Arial"/>
              <a:buChar char="•"/>
            </a:pPr>
            <a:r>
              <a:rPr lang="en-US" sz="23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OTP </a:t>
            </a:r>
            <a:r>
              <a:rPr lang="en-US" sz="2300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কারও</a:t>
            </a:r>
            <a:r>
              <a:rPr lang="en-US" sz="23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সাথে</a:t>
            </a:r>
            <a:r>
              <a:rPr lang="en-US" sz="23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শেয়ার</a:t>
            </a:r>
            <a:r>
              <a:rPr lang="en-US" sz="23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করবেন</a:t>
            </a:r>
            <a:r>
              <a:rPr lang="en-US" sz="23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না</a:t>
            </a:r>
            <a:r>
              <a:rPr lang="en-US" sz="23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।</a:t>
            </a:r>
          </a:p>
          <a:p>
            <a:pPr marL="496571" lvl="1" indent="-248285" algn="just">
              <a:lnSpc>
                <a:spcPts val="3220"/>
              </a:lnSpc>
              <a:buFont typeface="Arial"/>
              <a:buChar char="•"/>
            </a:pPr>
            <a:r>
              <a:rPr lang="en-US" sz="2300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অপরিচিত</a:t>
            </a:r>
            <a:r>
              <a:rPr lang="en-US" sz="23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লিংকে</a:t>
            </a:r>
            <a:r>
              <a:rPr lang="en-US" sz="23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ক্লিক</a:t>
            </a:r>
            <a:r>
              <a:rPr lang="en-US" sz="23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করবেন</a:t>
            </a:r>
            <a:r>
              <a:rPr lang="en-US" sz="23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300" dirty="0" err="1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না</a:t>
            </a:r>
            <a:r>
              <a:rPr lang="en-US" sz="2300" dirty="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।</a:t>
            </a:r>
          </a:p>
          <a:p>
            <a:pPr algn="just">
              <a:lnSpc>
                <a:spcPts val="3220"/>
              </a:lnSpc>
            </a:pPr>
            <a:endParaRPr lang="en-US" sz="2300" dirty="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just">
              <a:lnSpc>
                <a:spcPts val="3220"/>
              </a:lnSpc>
            </a:pPr>
            <a:endParaRPr lang="en-US" sz="2300" dirty="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just">
              <a:lnSpc>
                <a:spcPts val="3220"/>
              </a:lnSpc>
            </a:pPr>
            <a:endParaRPr lang="en-US" sz="2300" dirty="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2501495" y="6084423"/>
            <a:ext cx="4429374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b="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গুরুত্বপূর্ণ সতর্কতা</a:t>
            </a:r>
          </a:p>
        </p:txBody>
      </p:sp>
      <p:sp>
        <p:nvSpPr>
          <p:cNvPr id="28" name="Freeform 28"/>
          <p:cNvSpPr/>
          <p:nvPr/>
        </p:nvSpPr>
        <p:spPr>
          <a:xfrm>
            <a:off x="8901953" y="4612872"/>
            <a:ext cx="484094" cy="484094"/>
          </a:xfrm>
          <a:custGeom>
            <a:avLst/>
            <a:gdLst/>
            <a:ahLst/>
            <a:cxnLst/>
            <a:rect l="l" t="t" r="r" b="b"/>
            <a:pathLst>
              <a:path w="484094" h="484094">
                <a:moveTo>
                  <a:pt x="0" y="0"/>
                </a:moveTo>
                <a:lnTo>
                  <a:pt x="484094" y="0"/>
                </a:lnTo>
                <a:lnTo>
                  <a:pt x="484094" y="484095"/>
                </a:lnTo>
                <a:lnTo>
                  <a:pt x="0" y="4840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4355083" y="4612872"/>
            <a:ext cx="484094" cy="484094"/>
          </a:xfrm>
          <a:custGeom>
            <a:avLst/>
            <a:gdLst/>
            <a:ahLst/>
            <a:cxnLst/>
            <a:rect l="l" t="t" r="r" b="b"/>
            <a:pathLst>
              <a:path w="484094" h="484094">
                <a:moveTo>
                  <a:pt x="0" y="0"/>
                </a:moveTo>
                <a:lnTo>
                  <a:pt x="484095" y="0"/>
                </a:lnTo>
                <a:lnTo>
                  <a:pt x="484095" y="484095"/>
                </a:lnTo>
                <a:lnTo>
                  <a:pt x="0" y="4840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94153" y="6868795"/>
            <a:ext cx="4499695" cy="2389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20"/>
              </a:lnSpc>
            </a:pPr>
            <a:r>
              <a:rPr lang="en-US" sz="23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Lorem ipsum dolor sit amet, consectetur adipiscing elit. Sed do eiusmod tempor incididunt ut labore et dolore magna aliqua. Ut enim ad minim veniam, quis nostrud.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759605" y="6868795"/>
            <a:ext cx="4499695" cy="2389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20"/>
              </a:lnSpc>
            </a:pPr>
            <a:r>
              <a:rPr lang="en-US" sz="23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Lorem ipsum dolor sit amet, consectetur adipiscing elit. Sed do eiusmod tempor incididunt ut labore et dolore magna aliqua. Ut enim ad minim veniam, quis nostrud.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436977" y="1151395"/>
            <a:ext cx="19416741" cy="10282013"/>
            <a:chOff x="0" y="0"/>
            <a:chExt cx="25888988" cy="13709350"/>
          </a:xfrm>
        </p:grpSpPr>
        <p:grpSp>
          <p:nvGrpSpPr>
            <p:cNvPr id="5" name="Group 5"/>
            <p:cNvGrpSpPr/>
            <p:nvPr/>
          </p:nvGrpSpPr>
          <p:grpSpPr>
            <a:xfrm rot="5400000">
              <a:off x="6578981" y="-5600657"/>
              <a:ext cx="12731026" cy="25888988"/>
              <a:chOff x="0" y="0"/>
              <a:chExt cx="2514771" cy="511387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514771" cy="5113874"/>
              </a:xfrm>
              <a:custGeom>
                <a:avLst/>
                <a:gdLst/>
                <a:ahLst/>
                <a:cxnLst/>
                <a:rect l="l" t="t" r="r" b="b"/>
                <a:pathLst>
                  <a:path w="2514771" h="5113874">
                    <a:moveTo>
                      <a:pt x="0" y="0"/>
                    </a:moveTo>
                    <a:lnTo>
                      <a:pt x="2514771" y="0"/>
                    </a:lnTo>
                    <a:lnTo>
                      <a:pt x="2514771" y="5113874"/>
                    </a:lnTo>
                    <a:lnTo>
                      <a:pt x="0" y="5113874"/>
                    </a:lnTo>
                    <a:close/>
                  </a:path>
                </a:pathLst>
              </a:custGeom>
              <a:solidFill>
                <a:srgbClr val="8D0000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2514771" cy="51614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0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-5400000">
              <a:off x="4103102" y="-2021473"/>
              <a:ext cx="1956647" cy="5999593"/>
              <a:chOff x="0" y="0"/>
              <a:chExt cx="698500" cy="214178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8561"/>
                <a:ext cx="698500" cy="2124663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2124663">
                    <a:moveTo>
                      <a:pt x="376681" y="7399"/>
                    </a:moveTo>
                    <a:lnTo>
                      <a:pt x="671069" y="178679"/>
                    </a:lnTo>
                    <a:cubicBezTo>
                      <a:pt x="688052" y="188560"/>
                      <a:pt x="698500" y="206727"/>
                      <a:pt x="698500" y="226375"/>
                    </a:cubicBezTo>
                    <a:lnTo>
                      <a:pt x="698500" y="1898287"/>
                    </a:lnTo>
                    <a:cubicBezTo>
                      <a:pt x="698500" y="1917935"/>
                      <a:pt x="688052" y="1936102"/>
                      <a:pt x="671069" y="1945983"/>
                    </a:cubicBezTo>
                    <a:lnTo>
                      <a:pt x="376681" y="2117263"/>
                    </a:lnTo>
                    <a:cubicBezTo>
                      <a:pt x="359724" y="2127129"/>
                      <a:pt x="338776" y="2127129"/>
                      <a:pt x="321819" y="2117263"/>
                    </a:cubicBezTo>
                    <a:lnTo>
                      <a:pt x="27431" y="1945983"/>
                    </a:lnTo>
                    <a:cubicBezTo>
                      <a:pt x="10448" y="1936102"/>
                      <a:pt x="0" y="1917935"/>
                      <a:pt x="0" y="1898287"/>
                    </a:cubicBezTo>
                    <a:lnTo>
                      <a:pt x="0" y="226375"/>
                    </a:lnTo>
                    <a:cubicBezTo>
                      <a:pt x="0" y="206727"/>
                      <a:pt x="10448" y="188560"/>
                      <a:pt x="27431" y="178679"/>
                    </a:cubicBezTo>
                    <a:lnTo>
                      <a:pt x="321819" y="7399"/>
                    </a:lnTo>
                    <a:cubicBezTo>
                      <a:pt x="338776" y="-2467"/>
                      <a:pt x="359724" y="-2467"/>
                      <a:pt x="376681" y="7399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92075"/>
                <a:ext cx="698500" cy="19100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0"/>
                  </a:lnSpc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3107321" y="702945"/>
              <a:ext cx="3948210" cy="5031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220"/>
                </a:lnSpc>
              </a:pPr>
              <a:r>
                <a:rPr lang="en-US" sz="2300" b="1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Create account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 rot="-5400000">
              <a:off x="11794054" y="-2021473"/>
              <a:ext cx="1956647" cy="5999593"/>
              <a:chOff x="0" y="0"/>
              <a:chExt cx="698500" cy="2141784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8561"/>
                <a:ext cx="698500" cy="2124663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2124663">
                    <a:moveTo>
                      <a:pt x="376681" y="7399"/>
                    </a:moveTo>
                    <a:lnTo>
                      <a:pt x="671069" y="178679"/>
                    </a:lnTo>
                    <a:cubicBezTo>
                      <a:pt x="688052" y="188560"/>
                      <a:pt x="698500" y="206727"/>
                      <a:pt x="698500" y="226375"/>
                    </a:cubicBezTo>
                    <a:lnTo>
                      <a:pt x="698500" y="1898287"/>
                    </a:lnTo>
                    <a:cubicBezTo>
                      <a:pt x="698500" y="1917935"/>
                      <a:pt x="688052" y="1936102"/>
                      <a:pt x="671069" y="1945983"/>
                    </a:cubicBezTo>
                    <a:lnTo>
                      <a:pt x="376681" y="2117263"/>
                    </a:lnTo>
                    <a:cubicBezTo>
                      <a:pt x="359724" y="2127129"/>
                      <a:pt x="338776" y="2127129"/>
                      <a:pt x="321819" y="2117263"/>
                    </a:cubicBezTo>
                    <a:lnTo>
                      <a:pt x="27431" y="1945983"/>
                    </a:lnTo>
                    <a:cubicBezTo>
                      <a:pt x="10448" y="1936102"/>
                      <a:pt x="0" y="1917935"/>
                      <a:pt x="0" y="1898287"/>
                    </a:cubicBezTo>
                    <a:lnTo>
                      <a:pt x="0" y="226375"/>
                    </a:lnTo>
                    <a:cubicBezTo>
                      <a:pt x="0" y="206727"/>
                      <a:pt x="10448" y="188560"/>
                      <a:pt x="27431" y="178679"/>
                    </a:cubicBezTo>
                    <a:lnTo>
                      <a:pt x="321819" y="7399"/>
                    </a:lnTo>
                    <a:cubicBezTo>
                      <a:pt x="338776" y="-2467"/>
                      <a:pt x="359724" y="-2467"/>
                      <a:pt x="376681" y="7399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92075"/>
                <a:ext cx="698500" cy="19100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0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 rot="-5400000">
              <a:off x="19251449" y="-2021473"/>
              <a:ext cx="1956647" cy="5999593"/>
              <a:chOff x="0" y="0"/>
              <a:chExt cx="698500" cy="2141784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8561"/>
                <a:ext cx="698500" cy="2124663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2124663">
                    <a:moveTo>
                      <a:pt x="376681" y="7399"/>
                    </a:moveTo>
                    <a:lnTo>
                      <a:pt x="671069" y="178679"/>
                    </a:lnTo>
                    <a:cubicBezTo>
                      <a:pt x="688052" y="188560"/>
                      <a:pt x="698500" y="206727"/>
                      <a:pt x="698500" y="226375"/>
                    </a:cubicBezTo>
                    <a:lnTo>
                      <a:pt x="698500" y="1898287"/>
                    </a:lnTo>
                    <a:cubicBezTo>
                      <a:pt x="698500" y="1917935"/>
                      <a:pt x="688052" y="1936102"/>
                      <a:pt x="671069" y="1945983"/>
                    </a:cubicBezTo>
                    <a:lnTo>
                      <a:pt x="376681" y="2117263"/>
                    </a:lnTo>
                    <a:cubicBezTo>
                      <a:pt x="359724" y="2127129"/>
                      <a:pt x="338776" y="2127129"/>
                      <a:pt x="321819" y="2117263"/>
                    </a:cubicBezTo>
                    <a:lnTo>
                      <a:pt x="27431" y="1945983"/>
                    </a:lnTo>
                    <a:cubicBezTo>
                      <a:pt x="10448" y="1936102"/>
                      <a:pt x="0" y="1917935"/>
                      <a:pt x="0" y="1898287"/>
                    </a:cubicBezTo>
                    <a:lnTo>
                      <a:pt x="0" y="226375"/>
                    </a:lnTo>
                    <a:cubicBezTo>
                      <a:pt x="0" y="206727"/>
                      <a:pt x="10448" y="188560"/>
                      <a:pt x="27431" y="178679"/>
                    </a:cubicBezTo>
                    <a:lnTo>
                      <a:pt x="321819" y="7399"/>
                    </a:lnTo>
                    <a:cubicBezTo>
                      <a:pt x="338776" y="-2467"/>
                      <a:pt x="359724" y="-2467"/>
                      <a:pt x="376681" y="7399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92075"/>
                <a:ext cx="698500" cy="19100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0"/>
                  </a:lnSpc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10970389" y="436245"/>
              <a:ext cx="3948210" cy="5031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220"/>
                </a:lnSpc>
              </a:pPr>
              <a:r>
                <a:rPr lang="en-US" sz="2300" b="1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Crate account Form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8489974" y="436245"/>
              <a:ext cx="3948210" cy="5031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220"/>
                </a:lnSpc>
              </a:pPr>
              <a:r>
                <a:rPr lang="en-US" sz="2300" b="1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Verification Code</a:t>
              </a:r>
            </a:p>
          </p:txBody>
        </p:sp>
      </p:grpSp>
      <p:sp>
        <p:nvSpPr>
          <p:cNvPr id="20" name="AutoShape 20"/>
          <p:cNvSpPr/>
          <p:nvPr/>
        </p:nvSpPr>
        <p:spPr>
          <a:xfrm>
            <a:off x="6211274" y="4161526"/>
            <a:ext cx="0" cy="5096774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 flipH="1">
            <a:off x="12079647" y="4161526"/>
            <a:ext cx="0" cy="5096774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Freeform 22"/>
          <p:cNvSpPr/>
          <p:nvPr/>
        </p:nvSpPr>
        <p:spPr>
          <a:xfrm>
            <a:off x="12766766" y="3439637"/>
            <a:ext cx="5136135" cy="5818663"/>
          </a:xfrm>
          <a:custGeom>
            <a:avLst/>
            <a:gdLst/>
            <a:ahLst/>
            <a:cxnLst/>
            <a:rect l="l" t="t" r="r" b="b"/>
            <a:pathLst>
              <a:path w="5136135" h="5818663">
                <a:moveTo>
                  <a:pt x="0" y="0"/>
                </a:moveTo>
                <a:lnTo>
                  <a:pt x="5136135" y="0"/>
                </a:lnTo>
                <a:lnTo>
                  <a:pt x="5136135" y="5818663"/>
                </a:lnTo>
                <a:lnTo>
                  <a:pt x="0" y="58186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5" r="-2235"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546377" y="3208006"/>
            <a:ext cx="3988621" cy="5718200"/>
          </a:xfrm>
          <a:custGeom>
            <a:avLst/>
            <a:gdLst/>
            <a:ahLst/>
            <a:cxnLst/>
            <a:rect l="l" t="t" r="r" b="b"/>
            <a:pathLst>
              <a:path w="3988621" h="5718200">
                <a:moveTo>
                  <a:pt x="0" y="0"/>
                </a:moveTo>
                <a:lnTo>
                  <a:pt x="3988622" y="0"/>
                </a:lnTo>
                <a:lnTo>
                  <a:pt x="3988622" y="5718200"/>
                </a:lnTo>
                <a:lnTo>
                  <a:pt x="0" y="5718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7448068" y="2801740"/>
            <a:ext cx="3196873" cy="7485260"/>
          </a:xfrm>
          <a:custGeom>
            <a:avLst/>
            <a:gdLst/>
            <a:ahLst/>
            <a:cxnLst/>
            <a:rect l="l" t="t" r="r" b="b"/>
            <a:pathLst>
              <a:path w="3196873" h="7485260">
                <a:moveTo>
                  <a:pt x="0" y="0"/>
                </a:moveTo>
                <a:lnTo>
                  <a:pt x="3196873" y="0"/>
                </a:lnTo>
                <a:lnTo>
                  <a:pt x="3196873" y="7485260"/>
                </a:lnTo>
                <a:lnTo>
                  <a:pt x="0" y="74852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381" r="-1381" b="-528"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3540688" y="175042"/>
            <a:ext cx="11468765" cy="1012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658"/>
              </a:lnSpc>
            </a:pPr>
            <a:r>
              <a:rPr lang="en-US" sz="68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6899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চিত্রের</a:t>
            </a:r>
            <a:r>
              <a:rPr lang="en-US" sz="68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6899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মাধ্যমে</a:t>
            </a:r>
            <a:r>
              <a:rPr lang="en-US" sz="68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6899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দেখানো</a:t>
            </a:r>
            <a:r>
              <a:rPr lang="en-US" sz="68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6899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হল</a:t>
            </a:r>
            <a:endParaRPr lang="en-US" sz="6899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94153" y="6868795"/>
            <a:ext cx="4499695" cy="2389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20"/>
              </a:lnSpc>
            </a:pPr>
            <a:r>
              <a:rPr lang="en-US" sz="23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Lorem ipsum dolor sit amet, consectetur adipiscing elit. Sed do eiusmod tempor incididunt ut labore et dolore magna aliqua. Ut enim ad minim veniam, quis nostrud.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2759605" y="6868795"/>
            <a:ext cx="4499695" cy="2389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20"/>
              </a:lnSpc>
            </a:pPr>
            <a:r>
              <a:rPr lang="en-US" sz="23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Lorem ipsum dolor sit amet, consectetur adipiscing elit. Sed do eiusmod tempor incididunt ut labore et dolore magna aliqua. Ut enim ad minim veniam, quis nostrud.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436977" y="1151395"/>
            <a:ext cx="19416741" cy="10282013"/>
            <a:chOff x="0" y="0"/>
            <a:chExt cx="25888988" cy="13709350"/>
          </a:xfrm>
        </p:grpSpPr>
        <p:grpSp>
          <p:nvGrpSpPr>
            <p:cNvPr id="5" name="Group 5"/>
            <p:cNvGrpSpPr/>
            <p:nvPr/>
          </p:nvGrpSpPr>
          <p:grpSpPr>
            <a:xfrm rot="5400000">
              <a:off x="6578981" y="-5600657"/>
              <a:ext cx="12731026" cy="25888988"/>
              <a:chOff x="0" y="0"/>
              <a:chExt cx="2514771" cy="511387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514771" cy="5113874"/>
              </a:xfrm>
              <a:custGeom>
                <a:avLst/>
                <a:gdLst/>
                <a:ahLst/>
                <a:cxnLst/>
                <a:rect l="l" t="t" r="r" b="b"/>
                <a:pathLst>
                  <a:path w="2514771" h="5113874">
                    <a:moveTo>
                      <a:pt x="0" y="0"/>
                    </a:moveTo>
                    <a:lnTo>
                      <a:pt x="2514771" y="0"/>
                    </a:lnTo>
                    <a:lnTo>
                      <a:pt x="2514771" y="5113874"/>
                    </a:lnTo>
                    <a:lnTo>
                      <a:pt x="0" y="5113874"/>
                    </a:lnTo>
                    <a:close/>
                  </a:path>
                </a:pathLst>
              </a:custGeom>
              <a:solidFill>
                <a:srgbClr val="8D0000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2514771" cy="51614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0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-5400000">
              <a:off x="4103102" y="-2021473"/>
              <a:ext cx="1956647" cy="5999593"/>
              <a:chOff x="0" y="0"/>
              <a:chExt cx="698500" cy="214178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8561"/>
                <a:ext cx="698500" cy="2124663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2124663">
                    <a:moveTo>
                      <a:pt x="376681" y="7399"/>
                    </a:moveTo>
                    <a:lnTo>
                      <a:pt x="671069" y="178679"/>
                    </a:lnTo>
                    <a:cubicBezTo>
                      <a:pt x="688052" y="188560"/>
                      <a:pt x="698500" y="206727"/>
                      <a:pt x="698500" y="226375"/>
                    </a:cubicBezTo>
                    <a:lnTo>
                      <a:pt x="698500" y="1898287"/>
                    </a:lnTo>
                    <a:cubicBezTo>
                      <a:pt x="698500" y="1917935"/>
                      <a:pt x="688052" y="1936102"/>
                      <a:pt x="671069" y="1945983"/>
                    </a:cubicBezTo>
                    <a:lnTo>
                      <a:pt x="376681" y="2117263"/>
                    </a:lnTo>
                    <a:cubicBezTo>
                      <a:pt x="359724" y="2127129"/>
                      <a:pt x="338776" y="2127129"/>
                      <a:pt x="321819" y="2117263"/>
                    </a:cubicBezTo>
                    <a:lnTo>
                      <a:pt x="27431" y="1945983"/>
                    </a:lnTo>
                    <a:cubicBezTo>
                      <a:pt x="10448" y="1936102"/>
                      <a:pt x="0" y="1917935"/>
                      <a:pt x="0" y="1898287"/>
                    </a:cubicBezTo>
                    <a:lnTo>
                      <a:pt x="0" y="226375"/>
                    </a:lnTo>
                    <a:cubicBezTo>
                      <a:pt x="0" y="206727"/>
                      <a:pt x="10448" y="188560"/>
                      <a:pt x="27431" y="178679"/>
                    </a:cubicBezTo>
                    <a:lnTo>
                      <a:pt x="321819" y="7399"/>
                    </a:lnTo>
                    <a:cubicBezTo>
                      <a:pt x="338776" y="-2467"/>
                      <a:pt x="359724" y="-2467"/>
                      <a:pt x="376681" y="7399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92075"/>
                <a:ext cx="698500" cy="19100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0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5400000">
              <a:off x="11794054" y="-2021473"/>
              <a:ext cx="1956647" cy="5999593"/>
              <a:chOff x="0" y="0"/>
              <a:chExt cx="698500" cy="214178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8561"/>
                <a:ext cx="698500" cy="2124663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2124663">
                    <a:moveTo>
                      <a:pt x="376681" y="7399"/>
                    </a:moveTo>
                    <a:lnTo>
                      <a:pt x="671069" y="178679"/>
                    </a:lnTo>
                    <a:cubicBezTo>
                      <a:pt x="688052" y="188560"/>
                      <a:pt x="698500" y="206727"/>
                      <a:pt x="698500" y="226375"/>
                    </a:cubicBezTo>
                    <a:lnTo>
                      <a:pt x="698500" y="1898287"/>
                    </a:lnTo>
                    <a:cubicBezTo>
                      <a:pt x="698500" y="1917935"/>
                      <a:pt x="688052" y="1936102"/>
                      <a:pt x="671069" y="1945983"/>
                    </a:cubicBezTo>
                    <a:lnTo>
                      <a:pt x="376681" y="2117263"/>
                    </a:lnTo>
                    <a:cubicBezTo>
                      <a:pt x="359724" y="2127129"/>
                      <a:pt x="338776" y="2127129"/>
                      <a:pt x="321819" y="2117263"/>
                    </a:cubicBezTo>
                    <a:lnTo>
                      <a:pt x="27431" y="1945983"/>
                    </a:lnTo>
                    <a:cubicBezTo>
                      <a:pt x="10448" y="1936102"/>
                      <a:pt x="0" y="1917935"/>
                      <a:pt x="0" y="1898287"/>
                    </a:cubicBezTo>
                    <a:lnTo>
                      <a:pt x="0" y="226375"/>
                    </a:lnTo>
                    <a:cubicBezTo>
                      <a:pt x="0" y="206727"/>
                      <a:pt x="10448" y="188560"/>
                      <a:pt x="27431" y="178679"/>
                    </a:cubicBezTo>
                    <a:lnTo>
                      <a:pt x="321819" y="7399"/>
                    </a:lnTo>
                    <a:cubicBezTo>
                      <a:pt x="338776" y="-2467"/>
                      <a:pt x="359724" y="-2467"/>
                      <a:pt x="376681" y="7399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92075"/>
                <a:ext cx="698500" cy="19100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0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 rot="-5400000">
              <a:off x="19251449" y="-2021473"/>
              <a:ext cx="1956647" cy="5999593"/>
              <a:chOff x="0" y="0"/>
              <a:chExt cx="698500" cy="214178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8561"/>
                <a:ext cx="698500" cy="2124663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2124663">
                    <a:moveTo>
                      <a:pt x="376681" y="7399"/>
                    </a:moveTo>
                    <a:lnTo>
                      <a:pt x="671069" y="178679"/>
                    </a:lnTo>
                    <a:cubicBezTo>
                      <a:pt x="688052" y="188560"/>
                      <a:pt x="698500" y="206727"/>
                      <a:pt x="698500" y="226375"/>
                    </a:cubicBezTo>
                    <a:lnTo>
                      <a:pt x="698500" y="1898287"/>
                    </a:lnTo>
                    <a:cubicBezTo>
                      <a:pt x="698500" y="1917935"/>
                      <a:pt x="688052" y="1936102"/>
                      <a:pt x="671069" y="1945983"/>
                    </a:cubicBezTo>
                    <a:lnTo>
                      <a:pt x="376681" y="2117263"/>
                    </a:lnTo>
                    <a:cubicBezTo>
                      <a:pt x="359724" y="2127129"/>
                      <a:pt x="338776" y="2127129"/>
                      <a:pt x="321819" y="2117263"/>
                    </a:cubicBezTo>
                    <a:lnTo>
                      <a:pt x="27431" y="1945983"/>
                    </a:lnTo>
                    <a:cubicBezTo>
                      <a:pt x="10448" y="1936102"/>
                      <a:pt x="0" y="1917935"/>
                      <a:pt x="0" y="1898287"/>
                    </a:cubicBezTo>
                    <a:lnTo>
                      <a:pt x="0" y="226375"/>
                    </a:lnTo>
                    <a:cubicBezTo>
                      <a:pt x="0" y="206727"/>
                      <a:pt x="10448" y="188560"/>
                      <a:pt x="27431" y="178679"/>
                    </a:cubicBezTo>
                    <a:lnTo>
                      <a:pt x="321819" y="7399"/>
                    </a:lnTo>
                    <a:cubicBezTo>
                      <a:pt x="338776" y="-2467"/>
                      <a:pt x="359724" y="-2467"/>
                      <a:pt x="376681" y="7399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92075"/>
                <a:ext cx="698500" cy="19100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0"/>
                  </a:lnSpc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10970389" y="436245"/>
              <a:ext cx="3948210" cy="5031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0"/>
                </a:lnSpc>
              </a:pPr>
              <a:r>
                <a:rPr lang="en-US" sz="2300" b="1">
                  <a:solidFill>
                    <a:srgbClr val="FFFFFF"/>
                  </a:solidFill>
                  <a:latin typeface="DM Sans Bold"/>
                  <a:ea typeface="DM Sans Bold"/>
                  <a:cs typeface="DM Sans Bold"/>
                  <a:sym typeface="DM Sans Bold"/>
                </a:rPr>
                <a:t>Send Email</a:t>
              </a:r>
            </a:p>
          </p:txBody>
        </p:sp>
      </p:grpSp>
      <p:sp>
        <p:nvSpPr>
          <p:cNvPr id="18" name="AutoShape 18"/>
          <p:cNvSpPr/>
          <p:nvPr/>
        </p:nvSpPr>
        <p:spPr>
          <a:xfrm>
            <a:off x="1179212" y="4034132"/>
            <a:ext cx="0" cy="5096774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 flipH="1">
            <a:off x="17240250" y="4161526"/>
            <a:ext cx="0" cy="5096774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Freeform 20"/>
          <p:cNvSpPr/>
          <p:nvPr/>
        </p:nvSpPr>
        <p:spPr>
          <a:xfrm>
            <a:off x="3386760" y="2691197"/>
            <a:ext cx="11514480" cy="7406064"/>
          </a:xfrm>
          <a:custGeom>
            <a:avLst/>
            <a:gdLst/>
            <a:ahLst/>
            <a:cxnLst/>
            <a:rect l="l" t="t" r="r" b="b"/>
            <a:pathLst>
              <a:path w="11514480" h="7406064">
                <a:moveTo>
                  <a:pt x="0" y="0"/>
                </a:moveTo>
                <a:lnTo>
                  <a:pt x="11514480" y="0"/>
                </a:lnTo>
                <a:lnTo>
                  <a:pt x="11514480" y="7406065"/>
                </a:lnTo>
                <a:lnTo>
                  <a:pt x="0" y="74060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111" b="-9198"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897263" y="175042"/>
            <a:ext cx="16532674" cy="929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658"/>
              </a:lnSpc>
            </a:pPr>
            <a:r>
              <a:rPr lang="en-US" sz="6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ইমেল</a:t>
            </a:r>
            <a:r>
              <a:rPr lang="en-US" sz="6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পাঠানো</a:t>
            </a:r>
            <a:r>
              <a:rPr lang="en-US" sz="6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চিত্রের</a:t>
            </a:r>
            <a:r>
              <a:rPr lang="en-US" sz="6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মাধ্যমে</a:t>
            </a:r>
            <a:r>
              <a:rPr lang="en-US" sz="6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দেখানো</a:t>
            </a:r>
            <a:r>
              <a:rPr lang="en-US" sz="60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হলো</a:t>
            </a:r>
            <a:endParaRPr lang="en-US" sz="6000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725224" y="3774249"/>
            <a:ext cx="11092340" cy="925253"/>
          </a:xfrm>
          <a:prstGeom prst="rect">
            <a:avLst/>
          </a:prstGeom>
          <a:ln w="28575">
            <a:solidFill>
              <a:schemeClr val="accent6"/>
            </a:solidFill>
          </a:ln>
          <a:scene3d>
            <a:camera prst="perspectiveAbove"/>
            <a:lightRig rig="threePt" dir="t"/>
          </a:scene3d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58"/>
              </a:lnSpc>
            </a:pPr>
            <a:r>
              <a:rPr lang="en-US" sz="4800" b="1" dirty="0" err="1">
                <a:solidFill>
                  <a:srgbClr val="000000"/>
                </a:solidFill>
                <a:latin typeface="NikoshBAN" panose="02000000000000000000" pitchFamily="2" charset="0"/>
                <a:ea typeface="Roboto Bold"/>
                <a:cs typeface="NikoshBAN" panose="02000000000000000000" pitchFamily="2" charset="0"/>
                <a:sym typeface="Roboto Bold"/>
              </a:rPr>
              <a:t>বাড়ির</a:t>
            </a:r>
            <a:r>
              <a:rPr lang="en-US" sz="4800" b="1" dirty="0">
                <a:solidFill>
                  <a:srgbClr val="000000"/>
                </a:solidFill>
                <a:latin typeface="NikoshBAN" panose="02000000000000000000" pitchFamily="2" charset="0"/>
                <a:ea typeface="Roboto Bold"/>
                <a:cs typeface="NikoshBAN" panose="02000000000000000000" pitchFamily="2" charset="0"/>
                <a:sym typeface="Roboto Bold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NikoshBAN" panose="02000000000000000000" pitchFamily="2" charset="0"/>
                <a:ea typeface="Roboto Bold"/>
                <a:cs typeface="NikoshBAN" panose="02000000000000000000" pitchFamily="2" charset="0"/>
                <a:sym typeface="Roboto Bold"/>
              </a:rPr>
              <a:t>কাজ</a:t>
            </a:r>
            <a:endParaRPr lang="en-US" sz="4800" b="1" dirty="0">
              <a:solidFill>
                <a:srgbClr val="000000"/>
              </a:solidFill>
              <a:latin typeface="NikoshBAN" panose="02000000000000000000" pitchFamily="2" charset="0"/>
              <a:ea typeface="Roboto Bold"/>
              <a:cs typeface="NikoshBAN" panose="02000000000000000000" pitchFamily="2" charset="0"/>
              <a:sym typeface="Roboto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886200" y="5183431"/>
            <a:ext cx="11092340" cy="684803"/>
          </a:xfrm>
          <a:prstGeom prst="rect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  <a:scene3d>
            <a:camera prst="perspectiveRelaxedModerately"/>
            <a:lightRig rig="threePt" dir="t"/>
          </a:scene3d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4800" dirty="0" err="1">
                <a:solidFill>
                  <a:srgbClr val="000000"/>
                </a:solidFill>
                <a:latin typeface="NikoshBAN" panose="02000000000000000000" pitchFamily="2" charset="0"/>
                <a:ea typeface="DM Sans"/>
                <a:cs typeface="NikoshBAN" panose="02000000000000000000" pitchFamily="2" charset="0"/>
                <a:sym typeface="DM Sans"/>
              </a:rPr>
              <a:t>কিভাবে</a:t>
            </a:r>
            <a:r>
              <a:rPr lang="en-US" sz="4800" dirty="0">
                <a:solidFill>
                  <a:srgbClr val="000000"/>
                </a:solidFill>
                <a:latin typeface="NikoshBAN" panose="02000000000000000000" pitchFamily="2" charset="0"/>
                <a:ea typeface="DM Sans"/>
                <a:cs typeface="NikoshBAN" panose="02000000000000000000" pitchFamily="2" charset="0"/>
                <a:sym typeface="DM Sans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NikoshBAN" panose="02000000000000000000" pitchFamily="2" charset="0"/>
                <a:ea typeface="DM Sans"/>
                <a:cs typeface="NikoshBAN" panose="02000000000000000000" pitchFamily="2" charset="0"/>
                <a:sym typeface="DM Sans"/>
              </a:rPr>
              <a:t>একটি</a:t>
            </a:r>
            <a:r>
              <a:rPr lang="en-US" sz="4800" dirty="0">
                <a:solidFill>
                  <a:srgbClr val="000000"/>
                </a:solidFill>
                <a:latin typeface="NikoshBAN" panose="02000000000000000000" pitchFamily="2" charset="0"/>
                <a:ea typeface="DM Sans"/>
                <a:cs typeface="NikoshBAN" panose="02000000000000000000" pitchFamily="2" charset="0"/>
                <a:sym typeface="DM Sans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NikoshBAN" panose="02000000000000000000" pitchFamily="2" charset="0"/>
                <a:ea typeface="DM Sans"/>
                <a:cs typeface="NikoshBAN" panose="02000000000000000000" pitchFamily="2" charset="0"/>
                <a:sym typeface="DM Sans"/>
              </a:rPr>
              <a:t>ইয়াহু</a:t>
            </a:r>
            <a:r>
              <a:rPr lang="en-US" sz="4800" dirty="0">
                <a:solidFill>
                  <a:srgbClr val="000000"/>
                </a:solidFill>
                <a:latin typeface="NikoshBAN" panose="02000000000000000000" pitchFamily="2" charset="0"/>
                <a:ea typeface="DM Sans"/>
                <a:cs typeface="NikoshBAN" panose="02000000000000000000" pitchFamily="2" charset="0"/>
                <a:sym typeface="DM Sans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NikoshBAN" panose="02000000000000000000" pitchFamily="2" charset="0"/>
                <a:ea typeface="DM Sans"/>
                <a:cs typeface="NikoshBAN" panose="02000000000000000000" pitchFamily="2" charset="0"/>
                <a:sym typeface="DM Sans"/>
              </a:rPr>
              <a:t>মেইল</a:t>
            </a:r>
            <a:r>
              <a:rPr lang="en-US" sz="4800" dirty="0">
                <a:solidFill>
                  <a:srgbClr val="000000"/>
                </a:solidFill>
                <a:latin typeface="NikoshBAN" panose="02000000000000000000" pitchFamily="2" charset="0"/>
                <a:ea typeface="DM Sans"/>
                <a:cs typeface="NikoshBAN" panose="02000000000000000000" pitchFamily="2" charset="0"/>
                <a:sym typeface="DM Sans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NikoshBAN" panose="02000000000000000000" pitchFamily="2" charset="0"/>
                <a:ea typeface="DM Sans"/>
                <a:cs typeface="NikoshBAN" panose="02000000000000000000" pitchFamily="2" charset="0"/>
                <a:sym typeface="DM Sans"/>
              </a:rPr>
              <a:t>ক্রিয়েট</a:t>
            </a:r>
            <a:r>
              <a:rPr lang="en-US" sz="4800" dirty="0">
                <a:solidFill>
                  <a:srgbClr val="000000"/>
                </a:solidFill>
                <a:latin typeface="NikoshBAN" panose="02000000000000000000" pitchFamily="2" charset="0"/>
                <a:ea typeface="DM Sans"/>
                <a:cs typeface="NikoshBAN" panose="02000000000000000000" pitchFamily="2" charset="0"/>
                <a:sym typeface="DM Sans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NikoshBAN" panose="02000000000000000000" pitchFamily="2" charset="0"/>
                <a:ea typeface="DM Sans"/>
                <a:cs typeface="NikoshBAN" panose="02000000000000000000" pitchFamily="2" charset="0"/>
                <a:sym typeface="DM Sans"/>
              </a:rPr>
              <a:t>করতে</a:t>
            </a:r>
            <a:r>
              <a:rPr lang="en-US" sz="4800" dirty="0">
                <a:solidFill>
                  <a:srgbClr val="000000"/>
                </a:solidFill>
                <a:latin typeface="NikoshBAN" panose="02000000000000000000" pitchFamily="2" charset="0"/>
                <a:ea typeface="DM Sans"/>
                <a:cs typeface="NikoshBAN" panose="02000000000000000000" pitchFamily="2" charset="0"/>
                <a:sym typeface="DM Sans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NikoshBAN" panose="02000000000000000000" pitchFamily="2" charset="0"/>
                <a:ea typeface="DM Sans"/>
                <a:cs typeface="NikoshBAN" panose="02000000000000000000" pitchFamily="2" charset="0"/>
                <a:sym typeface="DM Sans"/>
              </a:rPr>
              <a:t>হয়</a:t>
            </a:r>
            <a:r>
              <a:rPr lang="en-US" sz="4800" dirty="0">
                <a:solidFill>
                  <a:srgbClr val="000000"/>
                </a:solidFill>
                <a:latin typeface="NikoshBAN" panose="02000000000000000000" pitchFamily="2" charset="0"/>
                <a:ea typeface="DM Sans"/>
                <a:cs typeface="NikoshBAN" panose="02000000000000000000" pitchFamily="2" charset="0"/>
                <a:sym typeface="DM Sans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NikoshBAN" panose="02000000000000000000" pitchFamily="2" charset="0"/>
                <a:ea typeface="DM Sans"/>
                <a:cs typeface="NikoshBAN" panose="02000000000000000000" pitchFamily="2" charset="0"/>
                <a:sym typeface="DM Sans"/>
              </a:rPr>
              <a:t>তা</a:t>
            </a:r>
            <a:r>
              <a:rPr lang="en-US" sz="4800" dirty="0">
                <a:solidFill>
                  <a:srgbClr val="000000"/>
                </a:solidFill>
                <a:latin typeface="NikoshBAN" panose="02000000000000000000" pitchFamily="2" charset="0"/>
                <a:ea typeface="DM Sans"/>
                <a:cs typeface="NikoshBAN" panose="02000000000000000000" pitchFamily="2" charset="0"/>
                <a:sym typeface="DM Sans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NikoshBAN" panose="02000000000000000000" pitchFamily="2" charset="0"/>
                <a:ea typeface="DM Sans"/>
                <a:cs typeface="NikoshBAN" panose="02000000000000000000" pitchFamily="2" charset="0"/>
                <a:sym typeface="DM Sans"/>
              </a:rPr>
              <a:t>চেষ্টা</a:t>
            </a:r>
            <a:r>
              <a:rPr lang="en-US" sz="4800" dirty="0">
                <a:solidFill>
                  <a:srgbClr val="000000"/>
                </a:solidFill>
                <a:latin typeface="NikoshBAN" panose="02000000000000000000" pitchFamily="2" charset="0"/>
                <a:ea typeface="DM Sans"/>
                <a:cs typeface="NikoshBAN" panose="02000000000000000000" pitchFamily="2" charset="0"/>
                <a:sym typeface="DM Sans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NikoshBAN" panose="02000000000000000000" pitchFamily="2" charset="0"/>
                <a:ea typeface="DM Sans"/>
                <a:cs typeface="NikoshBAN" panose="02000000000000000000" pitchFamily="2" charset="0"/>
                <a:sym typeface="DM Sans"/>
              </a:rPr>
              <a:t>করা</a:t>
            </a:r>
            <a:endParaRPr lang="en-US" sz="4800" dirty="0">
              <a:solidFill>
                <a:srgbClr val="000000"/>
              </a:solidFill>
              <a:latin typeface="NikoshBAN" panose="02000000000000000000" pitchFamily="2" charset="0"/>
              <a:ea typeface="DM Sans"/>
              <a:cs typeface="NikoshBAN" panose="02000000000000000000" pitchFamily="2" charset="0"/>
              <a:sym typeface="DM Sans"/>
            </a:endParaRPr>
          </a:p>
        </p:txBody>
      </p:sp>
      <p:grpSp>
        <p:nvGrpSpPr>
          <p:cNvPr id="4" name="Group 4"/>
          <p:cNvGrpSpPr/>
          <p:nvPr/>
        </p:nvGrpSpPr>
        <p:grpSpPr>
          <a:xfrm rot="-3590542">
            <a:off x="13848634" y="5067799"/>
            <a:ext cx="9969905" cy="5525019"/>
            <a:chOff x="0" y="-47625"/>
            <a:chExt cx="2625819" cy="145514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25819" cy="1407524"/>
            </a:xfrm>
            <a:custGeom>
              <a:avLst/>
              <a:gdLst/>
              <a:ahLst/>
              <a:cxnLst/>
              <a:rect l="l" t="t" r="r" b="b"/>
              <a:pathLst>
                <a:path w="2625819" h="1407524">
                  <a:moveTo>
                    <a:pt x="0" y="0"/>
                  </a:moveTo>
                  <a:lnTo>
                    <a:pt x="2625819" y="0"/>
                  </a:lnTo>
                  <a:lnTo>
                    <a:pt x="2625819" y="1407524"/>
                  </a:lnTo>
                  <a:lnTo>
                    <a:pt x="0" y="1407524"/>
                  </a:lnTo>
                  <a:close/>
                </a:path>
              </a:pathLst>
            </a:custGeom>
            <a:solidFill>
              <a:srgbClr val="8D0000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625819" cy="14551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3609450">
            <a:off x="-5542888" y="5250500"/>
            <a:ext cx="9840307" cy="5344193"/>
            <a:chOff x="0" y="0"/>
            <a:chExt cx="2591686" cy="14075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91686" cy="1407524"/>
            </a:xfrm>
            <a:custGeom>
              <a:avLst/>
              <a:gdLst/>
              <a:ahLst/>
              <a:cxnLst/>
              <a:rect l="l" t="t" r="r" b="b"/>
              <a:pathLst>
                <a:path w="2591686" h="1407524">
                  <a:moveTo>
                    <a:pt x="0" y="0"/>
                  </a:moveTo>
                  <a:lnTo>
                    <a:pt x="2591686" y="0"/>
                  </a:lnTo>
                  <a:lnTo>
                    <a:pt x="2591686" y="1407524"/>
                  </a:lnTo>
                  <a:lnTo>
                    <a:pt x="0" y="1407524"/>
                  </a:lnTo>
                  <a:close/>
                </a:path>
              </a:pathLst>
            </a:custGeom>
            <a:solidFill>
              <a:srgbClr val="8D0000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591686" cy="14551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1751182">
            <a:off x="14387607" y="6006246"/>
            <a:ext cx="1467486" cy="6617380"/>
            <a:chOff x="0" y="0"/>
            <a:chExt cx="698500" cy="3149768"/>
          </a:xfrm>
        </p:grpSpPr>
        <p:sp>
          <p:nvSpPr>
            <p:cNvPr id="11" name="Freeform 11"/>
            <p:cNvSpPr/>
            <p:nvPr/>
          </p:nvSpPr>
          <p:spPr>
            <a:xfrm>
              <a:off x="0" y="8561"/>
              <a:ext cx="698500" cy="3132647"/>
            </a:xfrm>
            <a:custGeom>
              <a:avLst/>
              <a:gdLst/>
              <a:ahLst/>
              <a:cxnLst/>
              <a:rect l="l" t="t" r="r" b="b"/>
              <a:pathLst>
                <a:path w="698500" h="3132647">
                  <a:moveTo>
                    <a:pt x="376681" y="7399"/>
                  </a:moveTo>
                  <a:lnTo>
                    <a:pt x="671069" y="178679"/>
                  </a:lnTo>
                  <a:cubicBezTo>
                    <a:pt x="688052" y="188560"/>
                    <a:pt x="698500" y="206727"/>
                    <a:pt x="698500" y="226375"/>
                  </a:cubicBezTo>
                  <a:lnTo>
                    <a:pt x="698500" y="2906271"/>
                  </a:lnTo>
                  <a:cubicBezTo>
                    <a:pt x="698500" y="2925920"/>
                    <a:pt x="688052" y="2944086"/>
                    <a:pt x="671069" y="2953967"/>
                  </a:cubicBezTo>
                  <a:lnTo>
                    <a:pt x="376681" y="3125248"/>
                  </a:lnTo>
                  <a:cubicBezTo>
                    <a:pt x="359724" y="3135113"/>
                    <a:pt x="338776" y="3135113"/>
                    <a:pt x="321819" y="3125248"/>
                  </a:cubicBezTo>
                  <a:lnTo>
                    <a:pt x="27431" y="2953967"/>
                  </a:lnTo>
                  <a:cubicBezTo>
                    <a:pt x="10448" y="2944086"/>
                    <a:pt x="0" y="2925920"/>
                    <a:pt x="0" y="2906271"/>
                  </a:cubicBezTo>
                  <a:lnTo>
                    <a:pt x="0" y="226375"/>
                  </a:lnTo>
                  <a:cubicBezTo>
                    <a:pt x="0" y="206727"/>
                    <a:pt x="10448" y="188560"/>
                    <a:pt x="27431" y="178679"/>
                  </a:cubicBezTo>
                  <a:lnTo>
                    <a:pt x="321819" y="7399"/>
                  </a:lnTo>
                  <a:cubicBezTo>
                    <a:pt x="338776" y="-2467"/>
                    <a:pt x="359724" y="-2467"/>
                    <a:pt x="376681" y="739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92075"/>
              <a:ext cx="698500" cy="2917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1760273">
            <a:off x="2479517" y="6006246"/>
            <a:ext cx="1467486" cy="6617380"/>
            <a:chOff x="0" y="0"/>
            <a:chExt cx="698500" cy="3149768"/>
          </a:xfrm>
        </p:grpSpPr>
        <p:sp>
          <p:nvSpPr>
            <p:cNvPr id="14" name="Freeform 14"/>
            <p:cNvSpPr/>
            <p:nvPr/>
          </p:nvSpPr>
          <p:spPr>
            <a:xfrm>
              <a:off x="0" y="8561"/>
              <a:ext cx="698500" cy="3132647"/>
            </a:xfrm>
            <a:custGeom>
              <a:avLst/>
              <a:gdLst/>
              <a:ahLst/>
              <a:cxnLst/>
              <a:rect l="l" t="t" r="r" b="b"/>
              <a:pathLst>
                <a:path w="698500" h="3132647">
                  <a:moveTo>
                    <a:pt x="376681" y="7399"/>
                  </a:moveTo>
                  <a:lnTo>
                    <a:pt x="671069" y="178679"/>
                  </a:lnTo>
                  <a:cubicBezTo>
                    <a:pt x="688052" y="188560"/>
                    <a:pt x="698500" y="206727"/>
                    <a:pt x="698500" y="226375"/>
                  </a:cubicBezTo>
                  <a:lnTo>
                    <a:pt x="698500" y="2906271"/>
                  </a:lnTo>
                  <a:cubicBezTo>
                    <a:pt x="698500" y="2925920"/>
                    <a:pt x="688052" y="2944086"/>
                    <a:pt x="671069" y="2953967"/>
                  </a:cubicBezTo>
                  <a:lnTo>
                    <a:pt x="376681" y="3125248"/>
                  </a:lnTo>
                  <a:cubicBezTo>
                    <a:pt x="359724" y="3135113"/>
                    <a:pt x="338776" y="3135113"/>
                    <a:pt x="321819" y="3125248"/>
                  </a:cubicBezTo>
                  <a:lnTo>
                    <a:pt x="27431" y="2953967"/>
                  </a:lnTo>
                  <a:cubicBezTo>
                    <a:pt x="10448" y="2944086"/>
                    <a:pt x="0" y="2925920"/>
                    <a:pt x="0" y="2906271"/>
                  </a:cubicBezTo>
                  <a:lnTo>
                    <a:pt x="0" y="226375"/>
                  </a:lnTo>
                  <a:cubicBezTo>
                    <a:pt x="0" y="206727"/>
                    <a:pt x="10448" y="188560"/>
                    <a:pt x="27431" y="178679"/>
                  </a:cubicBezTo>
                  <a:lnTo>
                    <a:pt x="321819" y="7399"/>
                  </a:lnTo>
                  <a:cubicBezTo>
                    <a:pt x="338776" y="-2467"/>
                    <a:pt x="359724" y="-2467"/>
                    <a:pt x="376681" y="739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92075"/>
              <a:ext cx="698500" cy="2917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373177">
            <a:off x="13085604" y="-915385"/>
            <a:ext cx="5763306" cy="4457741"/>
            <a:chOff x="0" y="0"/>
            <a:chExt cx="1517908" cy="11740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17908" cy="1174055"/>
            </a:xfrm>
            <a:custGeom>
              <a:avLst/>
              <a:gdLst/>
              <a:ahLst/>
              <a:cxnLst/>
              <a:rect l="l" t="t" r="r" b="b"/>
              <a:pathLst>
                <a:path w="1517908" h="1174055">
                  <a:moveTo>
                    <a:pt x="0" y="0"/>
                  </a:moveTo>
                  <a:lnTo>
                    <a:pt x="1517908" y="0"/>
                  </a:lnTo>
                  <a:lnTo>
                    <a:pt x="1517908" y="1174055"/>
                  </a:lnTo>
                  <a:lnTo>
                    <a:pt x="0" y="1174055"/>
                  </a:lnTo>
                  <a:close/>
                </a:path>
              </a:pathLst>
            </a:custGeom>
            <a:solidFill>
              <a:srgbClr val="8D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517908" cy="12216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3988666" y="5829146"/>
            <a:ext cx="13132666" cy="3429154"/>
            <a:chOff x="0" y="-47625"/>
            <a:chExt cx="3458809" cy="903152"/>
          </a:xfrm>
        </p:grpSpPr>
        <p:sp>
          <p:nvSpPr>
            <p:cNvPr id="6" name="Freeform 6"/>
            <p:cNvSpPr/>
            <p:nvPr/>
          </p:nvSpPr>
          <p:spPr>
            <a:xfrm>
              <a:off x="1050513" y="0"/>
              <a:ext cx="2389831" cy="855527"/>
            </a:xfrm>
            <a:custGeom>
              <a:avLst/>
              <a:gdLst/>
              <a:ahLst/>
              <a:cxnLst/>
              <a:rect l="l" t="t" r="r" b="b"/>
              <a:pathLst>
                <a:path w="3458809" h="855527">
                  <a:moveTo>
                    <a:pt x="22991" y="0"/>
                  </a:moveTo>
                  <a:lnTo>
                    <a:pt x="3435818" y="0"/>
                  </a:lnTo>
                  <a:cubicBezTo>
                    <a:pt x="3448515" y="0"/>
                    <a:pt x="3458809" y="10293"/>
                    <a:pt x="3458809" y="22991"/>
                  </a:cubicBezTo>
                  <a:lnTo>
                    <a:pt x="3458809" y="832536"/>
                  </a:lnTo>
                  <a:cubicBezTo>
                    <a:pt x="3458809" y="845233"/>
                    <a:pt x="3448515" y="855527"/>
                    <a:pt x="3435818" y="855527"/>
                  </a:cubicBezTo>
                  <a:lnTo>
                    <a:pt x="22991" y="855527"/>
                  </a:lnTo>
                  <a:cubicBezTo>
                    <a:pt x="10293" y="855527"/>
                    <a:pt x="0" y="845233"/>
                    <a:pt x="0" y="832536"/>
                  </a:cubicBezTo>
                  <a:lnTo>
                    <a:pt x="0" y="22991"/>
                  </a:lnTo>
                  <a:cubicBezTo>
                    <a:pt x="0" y="10293"/>
                    <a:pt x="10293" y="0"/>
                    <a:pt x="22991" y="0"/>
                  </a:cubicBezTo>
                  <a:close/>
                </a:path>
              </a:pathLst>
            </a:custGeom>
            <a:solidFill>
              <a:srgbClr val="8D00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458809" cy="9031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3609450">
            <a:off x="11486760" y="5324515"/>
            <a:ext cx="7954198" cy="5089844"/>
            <a:chOff x="0" y="0"/>
            <a:chExt cx="2094933" cy="134053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94933" cy="1340535"/>
            </a:xfrm>
            <a:custGeom>
              <a:avLst/>
              <a:gdLst/>
              <a:ahLst/>
              <a:cxnLst/>
              <a:rect l="l" t="t" r="r" b="b"/>
              <a:pathLst>
                <a:path w="2094933" h="1340535">
                  <a:moveTo>
                    <a:pt x="0" y="0"/>
                  </a:moveTo>
                  <a:lnTo>
                    <a:pt x="2094933" y="0"/>
                  </a:lnTo>
                  <a:lnTo>
                    <a:pt x="2094933" y="1340535"/>
                  </a:lnTo>
                  <a:lnTo>
                    <a:pt x="0" y="1340535"/>
                  </a:lnTo>
                  <a:close/>
                </a:path>
              </a:pathLst>
            </a:custGeom>
            <a:solidFill>
              <a:srgbClr val="8D00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2094933" cy="13881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461705" y="1276581"/>
            <a:ext cx="7949995" cy="6832027"/>
            <a:chOff x="0" y="0"/>
            <a:chExt cx="812800" cy="698500"/>
          </a:xfrm>
        </p:grpSpPr>
        <p:sp>
          <p:nvSpPr>
            <p:cNvPr id="12" name="Freeform 12"/>
            <p:cNvSpPr/>
            <p:nvPr/>
          </p:nvSpPr>
          <p:spPr>
            <a:xfrm>
              <a:off x="7092" y="0"/>
              <a:ext cx="798615" cy="698500"/>
            </a:xfrm>
            <a:custGeom>
              <a:avLst/>
              <a:gdLst/>
              <a:ahLst/>
              <a:cxnLst/>
              <a:rect l="l" t="t" r="r" b="b"/>
              <a:pathLst>
                <a:path w="798615" h="698500">
                  <a:moveTo>
                    <a:pt x="792485" y="371977"/>
                  </a:moveTo>
                  <a:lnTo>
                    <a:pt x="615731" y="675773"/>
                  </a:lnTo>
                  <a:cubicBezTo>
                    <a:pt x="607544" y="689844"/>
                    <a:pt x="592493" y="698500"/>
                    <a:pt x="576215" y="698500"/>
                  </a:cubicBezTo>
                  <a:lnTo>
                    <a:pt x="222401" y="698500"/>
                  </a:lnTo>
                  <a:cubicBezTo>
                    <a:pt x="206123" y="698500"/>
                    <a:pt x="191072" y="689844"/>
                    <a:pt x="182885" y="675773"/>
                  </a:cubicBezTo>
                  <a:lnTo>
                    <a:pt x="6131" y="371977"/>
                  </a:lnTo>
                  <a:cubicBezTo>
                    <a:pt x="-2043" y="357928"/>
                    <a:pt x="-2043" y="340572"/>
                    <a:pt x="6131" y="326523"/>
                  </a:cubicBezTo>
                  <a:lnTo>
                    <a:pt x="182885" y="22727"/>
                  </a:lnTo>
                  <a:cubicBezTo>
                    <a:pt x="191072" y="8656"/>
                    <a:pt x="206123" y="0"/>
                    <a:pt x="222401" y="0"/>
                  </a:cubicBezTo>
                  <a:lnTo>
                    <a:pt x="576215" y="0"/>
                  </a:lnTo>
                  <a:cubicBezTo>
                    <a:pt x="592493" y="0"/>
                    <a:pt x="607544" y="8656"/>
                    <a:pt x="615731" y="22727"/>
                  </a:cubicBezTo>
                  <a:lnTo>
                    <a:pt x="792485" y="326523"/>
                  </a:lnTo>
                  <a:cubicBezTo>
                    <a:pt x="800659" y="340572"/>
                    <a:pt x="800659" y="357928"/>
                    <a:pt x="792485" y="371977"/>
                  </a:cubicBezTo>
                  <a:close/>
                </a:path>
              </a:pathLst>
            </a:custGeom>
            <a:blipFill>
              <a:blip r:embed="rId2"/>
              <a:stretch>
                <a:fillRect l="-15717" r="-15717"/>
              </a:stretch>
            </a:blipFill>
            <a:ln w="14287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id="13" name="Group 13"/>
          <p:cNvGrpSpPr/>
          <p:nvPr/>
        </p:nvGrpSpPr>
        <p:grpSpPr>
          <a:xfrm rot="3609450">
            <a:off x="10745367" y="9216984"/>
            <a:ext cx="5953758" cy="2571986"/>
            <a:chOff x="0" y="0"/>
            <a:chExt cx="1568068" cy="67739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568068" cy="677396"/>
            </a:xfrm>
            <a:custGeom>
              <a:avLst/>
              <a:gdLst/>
              <a:ahLst/>
              <a:cxnLst/>
              <a:rect l="l" t="t" r="r" b="b"/>
              <a:pathLst>
                <a:path w="1568068" h="677396">
                  <a:moveTo>
                    <a:pt x="0" y="0"/>
                  </a:moveTo>
                  <a:lnTo>
                    <a:pt x="1568068" y="0"/>
                  </a:lnTo>
                  <a:lnTo>
                    <a:pt x="1568068" y="677396"/>
                  </a:lnTo>
                  <a:lnTo>
                    <a:pt x="0" y="67739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1568068" cy="7250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2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988996" y="5853909"/>
            <a:ext cx="3733251" cy="3208262"/>
            <a:chOff x="0" y="0"/>
            <a:chExt cx="812800" cy="698500"/>
          </a:xfrm>
        </p:grpSpPr>
        <p:sp>
          <p:nvSpPr>
            <p:cNvPr id="17" name="Freeform 17"/>
            <p:cNvSpPr/>
            <p:nvPr/>
          </p:nvSpPr>
          <p:spPr>
            <a:xfrm>
              <a:off x="15103" y="0"/>
              <a:ext cx="782593" cy="698500"/>
            </a:xfrm>
            <a:custGeom>
              <a:avLst/>
              <a:gdLst/>
              <a:ahLst/>
              <a:cxnLst/>
              <a:rect l="l" t="t" r="r" b="b"/>
              <a:pathLst>
                <a:path w="782593" h="698500">
                  <a:moveTo>
                    <a:pt x="769539" y="397647"/>
                  </a:moveTo>
                  <a:lnTo>
                    <a:pt x="622655" y="650103"/>
                  </a:lnTo>
                  <a:cubicBezTo>
                    <a:pt x="605222" y="680067"/>
                    <a:pt x="573171" y="698500"/>
                    <a:pt x="538505" y="698500"/>
                  </a:cubicBezTo>
                  <a:lnTo>
                    <a:pt x="244089" y="698500"/>
                  </a:lnTo>
                  <a:cubicBezTo>
                    <a:pt x="209423" y="698500"/>
                    <a:pt x="177372" y="680067"/>
                    <a:pt x="159939" y="650103"/>
                  </a:cubicBezTo>
                  <a:lnTo>
                    <a:pt x="13055" y="397647"/>
                  </a:lnTo>
                  <a:cubicBezTo>
                    <a:pt x="-4351" y="367730"/>
                    <a:pt x="-4351" y="330770"/>
                    <a:pt x="13055" y="300853"/>
                  </a:cubicBezTo>
                  <a:lnTo>
                    <a:pt x="159939" y="48397"/>
                  </a:lnTo>
                  <a:cubicBezTo>
                    <a:pt x="177372" y="18433"/>
                    <a:pt x="209423" y="0"/>
                    <a:pt x="244089" y="0"/>
                  </a:cubicBezTo>
                  <a:lnTo>
                    <a:pt x="538505" y="0"/>
                  </a:lnTo>
                  <a:cubicBezTo>
                    <a:pt x="573171" y="0"/>
                    <a:pt x="605222" y="18433"/>
                    <a:pt x="622655" y="48397"/>
                  </a:cubicBezTo>
                  <a:lnTo>
                    <a:pt x="769539" y="300853"/>
                  </a:lnTo>
                  <a:cubicBezTo>
                    <a:pt x="786945" y="330770"/>
                    <a:pt x="786945" y="367730"/>
                    <a:pt x="769539" y="397647"/>
                  </a:cubicBezTo>
                  <a:close/>
                </a:path>
              </a:pathLst>
            </a:custGeom>
            <a:blipFill>
              <a:blip r:embed="rId3"/>
              <a:stretch>
                <a:fillRect t="-6019" b="-6019"/>
              </a:stretch>
            </a:blipFill>
            <a:ln w="142875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id="18" name="Freeform 18"/>
          <p:cNvSpPr/>
          <p:nvPr/>
        </p:nvSpPr>
        <p:spPr>
          <a:xfrm>
            <a:off x="1028700" y="998145"/>
            <a:ext cx="735344" cy="556872"/>
          </a:xfrm>
          <a:custGeom>
            <a:avLst/>
            <a:gdLst/>
            <a:ahLst/>
            <a:cxnLst/>
            <a:rect l="l" t="t" r="r" b="b"/>
            <a:pathLst>
              <a:path w="735344" h="556872">
                <a:moveTo>
                  <a:pt x="0" y="0"/>
                </a:moveTo>
                <a:lnTo>
                  <a:pt x="735344" y="0"/>
                </a:lnTo>
                <a:lnTo>
                  <a:pt x="735344" y="556872"/>
                </a:lnTo>
                <a:lnTo>
                  <a:pt x="0" y="5568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028700" y="1883099"/>
            <a:ext cx="8115300" cy="16556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781"/>
              </a:lnSpc>
            </a:pPr>
            <a:r>
              <a:rPr lang="en-US" sz="11514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THANK YOU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386</Words>
  <Application>Microsoft Office PowerPoint</Application>
  <PresentationFormat>Custom</PresentationFormat>
  <Paragraphs>58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DM Sans Bold</vt:lpstr>
      <vt:lpstr>DM Sans</vt:lpstr>
      <vt:lpstr>NikoshBAN</vt:lpstr>
      <vt:lpstr>Arial</vt:lpstr>
      <vt:lpstr>Roboto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 Sayed</dc:title>
  <cp:lastModifiedBy>MD. Sayed Arif</cp:lastModifiedBy>
  <cp:revision>6</cp:revision>
  <dcterms:created xsi:type="dcterms:W3CDTF">2006-08-16T00:00:00Z</dcterms:created>
  <dcterms:modified xsi:type="dcterms:W3CDTF">2026-05-16T15:42:30Z</dcterms:modified>
  <dc:identifier>DAHJv7CsGyA</dc:identifier>
</cp:coreProperties>
</file>