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62" r:id="rId4"/>
    <p:sldId id="263" r:id="rId5"/>
    <p:sldId id="265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8" r:id="rId16"/>
    <p:sldId id="279" r:id="rId17"/>
    <p:sldId id="281" r:id="rId18"/>
    <p:sldId id="283" r:id="rId19"/>
    <p:sldId id="285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16" y="60"/>
      </p:cViewPr>
      <p:guideLst>
        <p:guide orient="horz" pos="2160"/>
        <p:guide pos="36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D86D7-6410-48E7-B252-AA0233E2769E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0CE3D-187B-4ACD-8637-BC9DFB3C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B01A4-4F2E-4AA5-A5E1-F154B6CED8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1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B01A4-4F2E-4AA5-A5E1-F154B6CED8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5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8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5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1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40AE-1F96-4917-90C2-CD1FB57DC907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CB79-B7CA-4216-AAC8-0374E247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fi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292" y="257908"/>
            <a:ext cx="3259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7138" y="5051247"/>
            <a:ext cx="3434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439" y="374995"/>
            <a:ext cx="8111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জাইলেম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চিত্রগুলো লক্ষ কর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46012" y="1182303"/>
            <a:ext cx="1265592" cy="5411817"/>
            <a:chOff x="1246012" y="1201353"/>
            <a:chExt cx="1265592" cy="54118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" t="2510" r="65206" b="13646"/>
            <a:stretch/>
          </p:blipFill>
          <p:spPr>
            <a:xfrm>
              <a:off x="1246012" y="1201353"/>
              <a:ext cx="1236394" cy="44928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67447" y="5843729"/>
              <a:ext cx="12441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ট্রাকিট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2192" y="1237611"/>
            <a:ext cx="1418458" cy="5187896"/>
            <a:chOff x="3782192" y="1275711"/>
            <a:chExt cx="1418458" cy="51878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6" t="2782" r="31375" b="13373"/>
            <a:stretch/>
          </p:blipFill>
          <p:spPr>
            <a:xfrm>
              <a:off x="3817444" y="1275711"/>
              <a:ext cx="1287955" cy="44305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82192" y="5694166"/>
              <a:ext cx="14184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ভেসেল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37640" y="1071746"/>
            <a:ext cx="2575604" cy="5597446"/>
            <a:chOff x="5637640" y="1186046"/>
            <a:chExt cx="2575604" cy="559744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21" t="13518" r="29409" b="14328"/>
            <a:stretch/>
          </p:blipFill>
          <p:spPr>
            <a:xfrm>
              <a:off x="6440436" y="1186046"/>
              <a:ext cx="970013" cy="45898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37640" y="5706274"/>
              <a:ext cx="25756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জাইলেম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পেরেনকাইমা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007836" y="991803"/>
            <a:ext cx="2360643" cy="5651751"/>
            <a:chOff x="9007836" y="1201353"/>
            <a:chExt cx="2360643" cy="565175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66" t="834" b="6320"/>
            <a:stretch/>
          </p:blipFill>
          <p:spPr>
            <a:xfrm>
              <a:off x="9711646" y="1201353"/>
              <a:ext cx="1167984" cy="457453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007836" y="5775886"/>
              <a:ext cx="23606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জাইলেম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ফাইবার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0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1655" y="808382"/>
            <a:ext cx="783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ফ্লোয়েম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চিত্রগুলো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কর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0112" y="1726621"/>
            <a:ext cx="1464362" cy="4133474"/>
            <a:chOff x="960112" y="1726621"/>
            <a:chExt cx="1464362" cy="41334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" t="7164" r="90402" b="8259"/>
            <a:stretch/>
          </p:blipFill>
          <p:spPr>
            <a:xfrm>
              <a:off x="1081130" y="1726621"/>
              <a:ext cx="1164270" cy="34255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60112" y="5152209"/>
              <a:ext cx="1464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সিভনল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79980" y="1726621"/>
            <a:ext cx="1775504" cy="4051774"/>
            <a:chOff x="3379980" y="1726621"/>
            <a:chExt cx="1775504" cy="40517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89" t="4776" r="42041" b="24577"/>
            <a:stretch/>
          </p:blipFill>
          <p:spPr>
            <a:xfrm>
              <a:off x="3381939" y="1726621"/>
              <a:ext cx="1569493" cy="34054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79980" y="5132064"/>
              <a:ext cx="1775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সঙ্গিকোষ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64009" y="1689922"/>
            <a:ext cx="1518848" cy="4273139"/>
            <a:chOff x="6464009" y="1689922"/>
            <a:chExt cx="1518848" cy="427313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49" t="18943" r="64370" b="28175"/>
            <a:stretch/>
          </p:blipFill>
          <p:spPr>
            <a:xfrm>
              <a:off x="6710766" y="1689922"/>
              <a:ext cx="1069383" cy="34421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64009" y="5132064"/>
              <a:ext cx="1518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ফ্লোয়েম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পেরেনকাইমা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95019" y="1689922"/>
            <a:ext cx="1518848" cy="4256585"/>
            <a:chOff x="9195019" y="1689922"/>
            <a:chExt cx="1518848" cy="42565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28" t="7683" r="4059" b="8288"/>
            <a:stretch/>
          </p:blipFill>
          <p:spPr>
            <a:xfrm flipH="1">
              <a:off x="9539483" y="1689922"/>
              <a:ext cx="947923" cy="34255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195019" y="5115510"/>
              <a:ext cx="1518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ফ্লোয়েম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ফাইবার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1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442" y="1269242"/>
            <a:ext cx="5049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09935" y="3132022"/>
            <a:ext cx="10372296" cy="584775"/>
            <a:chOff x="1009935" y="3132022"/>
            <a:chExt cx="10372296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2306470" y="3132022"/>
              <a:ext cx="9075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জাইলেম ও ফ্লোয়েম টিস্যু কি কি কোষ দ্বারা গঠিত তার নাম লিখ।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009935" y="3216519"/>
              <a:ext cx="1064525" cy="41578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6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3226" y="2535486"/>
            <a:ext cx="245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ট্রাকিড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3226" y="3267950"/>
            <a:ext cx="240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ভেসেল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9374" y="3975836"/>
            <a:ext cx="5322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জাইলেম প্যারেনকাইমা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3226" y="4732878"/>
            <a:ext cx="4243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জাইলেম ফাইবার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41928" y="536503"/>
            <a:ext cx="10245911" cy="769441"/>
            <a:chOff x="1241928" y="536503"/>
            <a:chExt cx="10245911" cy="769441"/>
          </a:xfrm>
        </p:grpSpPr>
        <p:sp>
          <p:nvSpPr>
            <p:cNvPr id="2" name="TextBox 1"/>
            <p:cNvSpPr txBox="1"/>
            <p:nvPr/>
          </p:nvSpPr>
          <p:spPr>
            <a:xfrm>
              <a:off x="2662074" y="536503"/>
              <a:ext cx="88257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জাইলেম টিস্যু চারপ্রকার কোষ দিয়ে গঠিত।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241928" y="623093"/>
              <a:ext cx="1420146" cy="59626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1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9366" y="1236897"/>
            <a:ext cx="8380850" cy="707886"/>
            <a:chOff x="1241928" y="3594542"/>
            <a:chExt cx="8380850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2498647" y="3594542"/>
              <a:ext cx="7124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ফ্লোয়েম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কোষ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241928" y="3681133"/>
              <a:ext cx="1420146" cy="56897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511460" y="2561842"/>
            <a:ext cx="191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সিভনল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1460" y="3269728"/>
            <a:ext cx="227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সঙ্গীকোষ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1460" y="3961141"/>
            <a:ext cx="413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ফ্লোয়েম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পেরেনকাইমা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7261" y="4722285"/>
            <a:ext cx="398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ফ্লোয়েম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1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6" r="26506"/>
          <a:stretch/>
        </p:blipFill>
        <p:spPr>
          <a:xfrm>
            <a:off x="8665733" y="1531910"/>
            <a:ext cx="1733262" cy="5377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52586" b="6316"/>
          <a:stretch/>
        </p:blipFill>
        <p:spPr>
          <a:xfrm>
            <a:off x="1875727" y="95536"/>
            <a:ext cx="2129050" cy="53772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85259" y="2460058"/>
            <a:ext cx="1211001" cy="4020378"/>
            <a:chOff x="5550877" y="2466965"/>
            <a:chExt cx="994910" cy="4020378"/>
          </a:xfrm>
        </p:grpSpPr>
        <p:sp>
          <p:nvSpPr>
            <p:cNvPr id="4" name="TextBox 3"/>
            <p:cNvSpPr txBox="1"/>
            <p:nvPr/>
          </p:nvSpPr>
          <p:spPr>
            <a:xfrm>
              <a:off x="5583921" y="3255689"/>
              <a:ext cx="961866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1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Na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e,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g,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Cu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Ca</a:t>
              </a:r>
              <a:endPara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othrs,</a:t>
              </a:r>
            </a:p>
            <a:p>
              <a:endPara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Up Arrow 4"/>
            <p:cNvSpPr/>
            <p:nvPr/>
          </p:nvSpPr>
          <p:spPr>
            <a:xfrm>
              <a:off x="5550877" y="2466965"/>
              <a:ext cx="580028" cy="76293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9123" y="1898809"/>
            <a:ext cx="1480609" cy="1306646"/>
            <a:chOff x="10617572" y="917939"/>
            <a:chExt cx="1480609" cy="1306646"/>
          </a:xfrm>
        </p:grpSpPr>
        <p:sp>
          <p:nvSpPr>
            <p:cNvPr id="3" name="TextBox 2"/>
            <p:cNvSpPr txBox="1"/>
            <p:nvPr/>
          </p:nvSpPr>
          <p:spPr>
            <a:xfrm>
              <a:off x="10617572" y="917939"/>
              <a:ext cx="1480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</a:t>
              </a:r>
              <a:r>
                <a:rPr lang="en-US" sz="1400" b="1" dirty="0" smtClean="0"/>
                <a:t>6</a:t>
              </a:r>
              <a:r>
                <a:rPr lang="en-US" sz="2000" b="1" dirty="0" smtClean="0"/>
                <a:t>H</a:t>
              </a:r>
              <a:r>
                <a:rPr lang="en-US" sz="1200" b="1" dirty="0" smtClean="0"/>
                <a:t>12</a:t>
              </a:r>
              <a:r>
                <a:rPr lang="en-US" sz="2000" b="1" dirty="0" smtClean="0"/>
                <a:t>O</a:t>
              </a:r>
              <a:r>
                <a:rPr lang="en-US" sz="1200" b="1" dirty="0" smtClean="0"/>
                <a:t>6</a:t>
              </a:r>
              <a:endParaRPr lang="en-US" sz="3200" b="1" dirty="0"/>
            </a:p>
          </p:txBody>
        </p:sp>
        <p:sp>
          <p:nvSpPr>
            <p:cNvPr id="43" name="Right Arrow 42"/>
            <p:cNvSpPr/>
            <p:nvPr/>
          </p:nvSpPr>
          <p:spPr>
            <a:xfrm rot="5400000">
              <a:off x="10645254" y="1610436"/>
              <a:ext cx="818865" cy="4094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28709" y="3048200"/>
            <a:ext cx="3720644" cy="1200329"/>
            <a:chOff x="4584247" y="3048200"/>
            <a:chExt cx="3720644" cy="1200329"/>
          </a:xfrm>
        </p:grpSpPr>
        <p:sp>
          <p:nvSpPr>
            <p:cNvPr id="45" name="TextBox 44"/>
            <p:cNvSpPr txBox="1"/>
            <p:nvPr/>
          </p:nvSpPr>
          <p:spPr>
            <a:xfrm>
              <a:off x="5473482" y="3048200"/>
              <a:ext cx="28314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জাইলেম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র্যপ্রক্রিয়া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10800000">
              <a:off x="4584247" y="3378301"/>
              <a:ext cx="851619" cy="465201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5944" y="4915386"/>
            <a:ext cx="6223379" cy="1782326"/>
            <a:chOff x="85944" y="4915386"/>
            <a:chExt cx="6223379" cy="1782326"/>
          </a:xfrm>
        </p:grpSpPr>
        <p:grpSp>
          <p:nvGrpSpPr>
            <p:cNvPr id="42" name="Group 41"/>
            <p:cNvGrpSpPr/>
            <p:nvPr/>
          </p:nvGrpSpPr>
          <p:grpSpPr>
            <a:xfrm>
              <a:off x="85944" y="4915386"/>
              <a:ext cx="6223379" cy="1737104"/>
              <a:chOff x="86782" y="5124734"/>
              <a:chExt cx="6223379" cy="173710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6782" y="5124734"/>
                <a:ext cx="6223379" cy="1737104"/>
                <a:chOff x="191069" y="5213445"/>
                <a:chExt cx="6223379" cy="1737104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723331" y="5213445"/>
                  <a:ext cx="1787857" cy="1282889"/>
                </a:xfrm>
                <a:custGeom>
                  <a:avLst/>
                  <a:gdLst>
                    <a:gd name="connsiteX0" fmla="*/ 1787857 w 1787857"/>
                    <a:gd name="connsiteY0" fmla="*/ 0 h 1282889"/>
                    <a:gd name="connsiteX1" fmla="*/ 1719618 w 1787857"/>
                    <a:gd name="connsiteY1" fmla="*/ 13648 h 1282889"/>
                    <a:gd name="connsiteX2" fmla="*/ 1624084 w 1787857"/>
                    <a:gd name="connsiteY2" fmla="*/ 68239 h 1282889"/>
                    <a:gd name="connsiteX3" fmla="*/ 1583141 w 1787857"/>
                    <a:gd name="connsiteY3" fmla="*/ 109182 h 1282889"/>
                    <a:gd name="connsiteX4" fmla="*/ 1528550 w 1787857"/>
                    <a:gd name="connsiteY4" fmla="*/ 150125 h 1282889"/>
                    <a:gd name="connsiteX5" fmla="*/ 1433015 w 1787857"/>
                    <a:gd name="connsiteY5" fmla="*/ 272955 h 1282889"/>
                    <a:gd name="connsiteX6" fmla="*/ 1364776 w 1787857"/>
                    <a:gd name="connsiteY6" fmla="*/ 354842 h 1282889"/>
                    <a:gd name="connsiteX7" fmla="*/ 1310185 w 1787857"/>
                    <a:gd name="connsiteY7" fmla="*/ 436728 h 1282889"/>
                    <a:gd name="connsiteX8" fmla="*/ 1255594 w 1787857"/>
                    <a:gd name="connsiteY8" fmla="*/ 518615 h 1282889"/>
                    <a:gd name="connsiteX9" fmla="*/ 1228299 w 1787857"/>
                    <a:gd name="connsiteY9" fmla="*/ 559558 h 1282889"/>
                    <a:gd name="connsiteX10" fmla="*/ 1173708 w 1787857"/>
                    <a:gd name="connsiteY10" fmla="*/ 600501 h 1282889"/>
                    <a:gd name="connsiteX11" fmla="*/ 1078173 w 1787857"/>
                    <a:gd name="connsiteY11" fmla="*/ 723331 h 1282889"/>
                    <a:gd name="connsiteX12" fmla="*/ 941696 w 1787857"/>
                    <a:gd name="connsiteY12" fmla="*/ 818865 h 1282889"/>
                    <a:gd name="connsiteX13" fmla="*/ 900753 w 1787857"/>
                    <a:gd name="connsiteY13" fmla="*/ 846161 h 1282889"/>
                    <a:gd name="connsiteX14" fmla="*/ 846162 w 1787857"/>
                    <a:gd name="connsiteY14" fmla="*/ 873456 h 1282889"/>
                    <a:gd name="connsiteX15" fmla="*/ 791570 w 1787857"/>
                    <a:gd name="connsiteY15" fmla="*/ 914400 h 1282889"/>
                    <a:gd name="connsiteX16" fmla="*/ 696036 w 1787857"/>
                    <a:gd name="connsiteY16" fmla="*/ 941695 h 1282889"/>
                    <a:gd name="connsiteX17" fmla="*/ 573206 w 1787857"/>
                    <a:gd name="connsiteY17" fmla="*/ 1009934 h 1282889"/>
                    <a:gd name="connsiteX18" fmla="*/ 532263 w 1787857"/>
                    <a:gd name="connsiteY18" fmla="*/ 1037230 h 1282889"/>
                    <a:gd name="connsiteX19" fmla="*/ 450376 w 1787857"/>
                    <a:gd name="connsiteY19" fmla="*/ 1064525 h 1282889"/>
                    <a:gd name="connsiteX20" fmla="*/ 409433 w 1787857"/>
                    <a:gd name="connsiteY20" fmla="*/ 1091821 h 1282889"/>
                    <a:gd name="connsiteX21" fmla="*/ 354842 w 1787857"/>
                    <a:gd name="connsiteY21" fmla="*/ 1119116 h 1282889"/>
                    <a:gd name="connsiteX22" fmla="*/ 313899 w 1787857"/>
                    <a:gd name="connsiteY22" fmla="*/ 1160059 h 1282889"/>
                    <a:gd name="connsiteX23" fmla="*/ 272956 w 1787857"/>
                    <a:gd name="connsiteY23" fmla="*/ 1173707 h 1282889"/>
                    <a:gd name="connsiteX24" fmla="*/ 232012 w 1787857"/>
                    <a:gd name="connsiteY24" fmla="*/ 1201003 h 1282889"/>
                    <a:gd name="connsiteX25" fmla="*/ 150126 w 1787857"/>
                    <a:gd name="connsiteY25" fmla="*/ 1228298 h 1282889"/>
                    <a:gd name="connsiteX26" fmla="*/ 109182 w 1787857"/>
                    <a:gd name="connsiteY26" fmla="*/ 1241946 h 1282889"/>
                    <a:gd name="connsiteX27" fmla="*/ 68239 w 1787857"/>
                    <a:gd name="connsiteY27" fmla="*/ 1255594 h 1282889"/>
                    <a:gd name="connsiteX28" fmla="*/ 0 w 1787857"/>
                    <a:gd name="connsiteY28" fmla="*/ 1282889 h 1282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87857" h="1282889">
                      <a:moveTo>
                        <a:pt x="1787857" y="0"/>
                      </a:moveTo>
                      <a:cubicBezTo>
                        <a:pt x="1765111" y="4549"/>
                        <a:pt x="1741624" y="6313"/>
                        <a:pt x="1719618" y="13648"/>
                      </a:cubicBezTo>
                      <a:cubicBezTo>
                        <a:pt x="1697367" y="21065"/>
                        <a:pt x="1644053" y="51598"/>
                        <a:pt x="1624084" y="68239"/>
                      </a:cubicBezTo>
                      <a:cubicBezTo>
                        <a:pt x="1609257" y="80595"/>
                        <a:pt x="1597795" y="96621"/>
                        <a:pt x="1583141" y="109182"/>
                      </a:cubicBezTo>
                      <a:cubicBezTo>
                        <a:pt x="1565871" y="123985"/>
                        <a:pt x="1546747" y="136477"/>
                        <a:pt x="1528550" y="150125"/>
                      </a:cubicBezTo>
                      <a:cubicBezTo>
                        <a:pt x="1491258" y="262000"/>
                        <a:pt x="1555764" y="88829"/>
                        <a:pt x="1433015" y="272955"/>
                      </a:cubicBezTo>
                      <a:cubicBezTo>
                        <a:pt x="1335488" y="419248"/>
                        <a:pt x="1487364" y="197229"/>
                        <a:pt x="1364776" y="354842"/>
                      </a:cubicBezTo>
                      <a:cubicBezTo>
                        <a:pt x="1344636" y="380737"/>
                        <a:pt x="1328382" y="409433"/>
                        <a:pt x="1310185" y="436728"/>
                      </a:cubicBezTo>
                      <a:lnTo>
                        <a:pt x="1255594" y="518615"/>
                      </a:lnTo>
                      <a:cubicBezTo>
                        <a:pt x="1246496" y="532263"/>
                        <a:pt x="1241421" y="549717"/>
                        <a:pt x="1228299" y="559558"/>
                      </a:cubicBezTo>
                      <a:lnTo>
                        <a:pt x="1173708" y="600501"/>
                      </a:lnTo>
                      <a:cubicBezTo>
                        <a:pt x="1132634" y="662112"/>
                        <a:pt x="1128062" y="680569"/>
                        <a:pt x="1078173" y="723331"/>
                      </a:cubicBezTo>
                      <a:cubicBezTo>
                        <a:pt x="1042808" y="753644"/>
                        <a:pt x="976930" y="795375"/>
                        <a:pt x="941696" y="818865"/>
                      </a:cubicBezTo>
                      <a:cubicBezTo>
                        <a:pt x="928048" y="827964"/>
                        <a:pt x="915424" y="838826"/>
                        <a:pt x="900753" y="846161"/>
                      </a:cubicBezTo>
                      <a:cubicBezTo>
                        <a:pt x="882556" y="855259"/>
                        <a:pt x="863414" y="862673"/>
                        <a:pt x="846162" y="873456"/>
                      </a:cubicBezTo>
                      <a:cubicBezTo>
                        <a:pt x="826873" y="885512"/>
                        <a:pt x="811320" y="903114"/>
                        <a:pt x="791570" y="914400"/>
                      </a:cubicBezTo>
                      <a:cubicBezTo>
                        <a:pt x="776339" y="923104"/>
                        <a:pt x="707858" y="938740"/>
                        <a:pt x="696036" y="941695"/>
                      </a:cubicBezTo>
                      <a:cubicBezTo>
                        <a:pt x="602180" y="1004266"/>
                        <a:pt x="645272" y="985912"/>
                        <a:pt x="573206" y="1009934"/>
                      </a:cubicBezTo>
                      <a:cubicBezTo>
                        <a:pt x="559558" y="1019033"/>
                        <a:pt x="547252" y="1030568"/>
                        <a:pt x="532263" y="1037230"/>
                      </a:cubicBezTo>
                      <a:cubicBezTo>
                        <a:pt x="505971" y="1048915"/>
                        <a:pt x="450376" y="1064525"/>
                        <a:pt x="450376" y="1064525"/>
                      </a:cubicBezTo>
                      <a:cubicBezTo>
                        <a:pt x="436728" y="1073624"/>
                        <a:pt x="423674" y="1083683"/>
                        <a:pt x="409433" y="1091821"/>
                      </a:cubicBezTo>
                      <a:cubicBezTo>
                        <a:pt x="391769" y="1101915"/>
                        <a:pt x="371397" y="1107291"/>
                        <a:pt x="354842" y="1119116"/>
                      </a:cubicBezTo>
                      <a:cubicBezTo>
                        <a:pt x="339136" y="1130334"/>
                        <a:pt x="329958" y="1149353"/>
                        <a:pt x="313899" y="1160059"/>
                      </a:cubicBezTo>
                      <a:cubicBezTo>
                        <a:pt x="301929" y="1168039"/>
                        <a:pt x="285823" y="1167273"/>
                        <a:pt x="272956" y="1173707"/>
                      </a:cubicBezTo>
                      <a:cubicBezTo>
                        <a:pt x="258285" y="1181043"/>
                        <a:pt x="247001" y="1194341"/>
                        <a:pt x="232012" y="1201003"/>
                      </a:cubicBezTo>
                      <a:cubicBezTo>
                        <a:pt x="205720" y="1212688"/>
                        <a:pt x="177421" y="1219200"/>
                        <a:pt x="150126" y="1228298"/>
                      </a:cubicBezTo>
                      <a:lnTo>
                        <a:pt x="109182" y="1241946"/>
                      </a:lnTo>
                      <a:cubicBezTo>
                        <a:pt x="95534" y="1246495"/>
                        <a:pt x="82195" y="1252105"/>
                        <a:pt x="68239" y="1255594"/>
                      </a:cubicBezTo>
                      <a:cubicBezTo>
                        <a:pt x="7407" y="1270802"/>
                        <a:pt x="26912" y="1255979"/>
                        <a:pt x="0" y="1282889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4394579" y="5281684"/>
                  <a:ext cx="1146412" cy="1528549"/>
                </a:xfrm>
                <a:custGeom>
                  <a:avLst/>
                  <a:gdLst>
                    <a:gd name="connsiteX0" fmla="*/ 0 w 1146412"/>
                    <a:gd name="connsiteY0" fmla="*/ 0 h 1528549"/>
                    <a:gd name="connsiteX1" fmla="*/ 27296 w 1146412"/>
                    <a:gd name="connsiteY1" fmla="*/ 68238 h 1528549"/>
                    <a:gd name="connsiteX2" fmla="*/ 40943 w 1146412"/>
                    <a:gd name="connsiteY2" fmla="*/ 109182 h 1528549"/>
                    <a:gd name="connsiteX3" fmla="*/ 95534 w 1146412"/>
                    <a:gd name="connsiteY3" fmla="*/ 191068 h 1528549"/>
                    <a:gd name="connsiteX4" fmla="*/ 109182 w 1146412"/>
                    <a:gd name="connsiteY4" fmla="*/ 232012 h 1528549"/>
                    <a:gd name="connsiteX5" fmla="*/ 163773 w 1146412"/>
                    <a:gd name="connsiteY5" fmla="*/ 313898 h 1528549"/>
                    <a:gd name="connsiteX6" fmla="*/ 204717 w 1146412"/>
                    <a:gd name="connsiteY6" fmla="*/ 395785 h 1528549"/>
                    <a:gd name="connsiteX7" fmla="*/ 218364 w 1146412"/>
                    <a:gd name="connsiteY7" fmla="*/ 436728 h 1528549"/>
                    <a:gd name="connsiteX8" fmla="*/ 313899 w 1146412"/>
                    <a:gd name="connsiteY8" fmla="*/ 559558 h 1528549"/>
                    <a:gd name="connsiteX9" fmla="*/ 354842 w 1146412"/>
                    <a:gd name="connsiteY9" fmla="*/ 709683 h 1528549"/>
                    <a:gd name="connsiteX10" fmla="*/ 382137 w 1146412"/>
                    <a:gd name="connsiteY10" fmla="*/ 750626 h 1528549"/>
                    <a:gd name="connsiteX11" fmla="*/ 395785 w 1146412"/>
                    <a:gd name="connsiteY11" fmla="*/ 791570 h 1528549"/>
                    <a:gd name="connsiteX12" fmla="*/ 436728 w 1146412"/>
                    <a:gd name="connsiteY12" fmla="*/ 818865 h 1528549"/>
                    <a:gd name="connsiteX13" fmla="*/ 491320 w 1146412"/>
                    <a:gd name="connsiteY13" fmla="*/ 887104 h 1528549"/>
                    <a:gd name="connsiteX14" fmla="*/ 504967 w 1146412"/>
                    <a:gd name="connsiteY14" fmla="*/ 928047 h 1528549"/>
                    <a:gd name="connsiteX15" fmla="*/ 559558 w 1146412"/>
                    <a:gd name="connsiteY15" fmla="*/ 968991 h 1528549"/>
                    <a:gd name="connsiteX16" fmla="*/ 682388 w 1146412"/>
                    <a:gd name="connsiteY16" fmla="*/ 1064525 h 1528549"/>
                    <a:gd name="connsiteX17" fmla="*/ 723331 w 1146412"/>
                    <a:gd name="connsiteY17" fmla="*/ 1091820 h 1528549"/>
                    <a:gd name="connsiteX18" fmla="*/ 805218 w 1146412"/>
                    <a:gd name="connsiteY18" fmla="*/ 1173707 h 1528549"/>
                    <a:gd name="connsiteX19" fmla="*/ 900752 w 1146412"/>
                    <a:gd name="connsiteY19" fmla="*/ 1296537 h 1528549"/>
                    <a:gd name="connsiteX20" fmla="*/ 968991 w 1146412"/>
                    <a:gd name="connsiteY20" fmla="*/ 1378423 h 1528549"/>
                    <a:gd name="connsiteX21" fmla="*/ 996287 w 1146412"/>
                    <a:gd name="connsiteY21" fmla="*/ 1419367 h 1528549"/>
                    <a:gd name="connsiteX22" fmla="*/ 1078173 w 1146412"/>
                    <a:gd name="connsiteY22" fmla="*/ 1473958 h 1528549"/>
                    <a:gd name="connsiteX23" fmla="*/ 1146412 w 1146412"/>
                    <a:gd name="connsiteY23" fmla="*/ 1528549 h 1528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46412" h="1528549">
                      <a:moveTo>
                        <a:pt x="0" y="0"/>
                      </a:moveTo>
                      <a:cubicBezTo>
                        <a:pt x="9099" y="22746"/>
                        <a:pt x="18694" y="45300"/>
                        <a:pt x="27296" y="68238"/>
                      </a:cubicBezTo>
                      <a:cubicBezTo>
                        <a:pt x="32347" y="81708"/>
                        <a:pt x="33957" y="96606"/>
                        <a:pt x="40943" y="109182"/>
                      </a:cubicBezTo>
                      <a:cubicBezTo>
                        <a:pt x="56874" y="137859"/>
                        <a:pt x="85160" y="159946"/>
                        <a:pt x="95534" y="191068"/>
                      </a:cubicBezTo>
                      <a:cubicBezTo>
                        <a:pt x="100083" y="204716"/>
                        <a:pt x="102195" y="219436"/>
                        <a:pt x="109182" y="232012"/>
                      </a:cubicBezTo>
                      <a:cubicBezTo>
                        <a:pt x="125114" y="260689"/>
                        <a:pt x="153399" y="282777"/>
                        <a:pt x="163773" y="313898"/>
                      </a:cubicBezTo>
                      <a:cubicBezTo>
                        <a:pt x="182608" y="370402"/>
                        <a:pt x="169441" y="342871"/>
                        <a:pt x="204717" y="395785"/>
                      </a:cubicBezTo>
                      <a:cubicBezTo>
                        <a:pt x="209266" y="409433"/>
                        <a:pt x="211378" y="424152"/>
                        <a:pt x="218364" y="436728"/>
                      </a:cubicBezTo>
                      <a:cubicBezTo>
                        <a:pt x="259175" y="510189"/>
                        <a:pt x="264164" y="509825"/>
                        <a:pt x="313899" y="559558"/>
                      </a:cubicBezTo>
                      <a:cubicBezTo>
                        <a:pt x="321224" y="596184"/>
                        <a:pt x="335050" y="679995"/>
                        <a:pt x="354842" y="709683"/>
                      </a:cubicBezTo>
                      <a:cubicBezTo>
                        <a:pt x="363940" y="723331"/>
                        <a:pt x="374802" y="735955"/>
                        <a:pt x="382137" y="750626"/>
                      </a:cubicBezTo>
                      <a:cubicBezTo>
                        <a:pt x="388571" y="763493"/>
                        <a:pt x="386798" y="780336"/>
                        <a:pt x="395785" y="791570"/>
                      </a:cubicBezTo>
                      <a:cubicBezTo>
                        <a:pt x="406031" y="804378"/>
                        <a:pt x="423080" y="809767"/>
                        <a:pt x="436728" y="818865"/>
                      </a:cubicBezTo>
                      <a:cubicBezTo>
                        <a:pt x="471033" y="921780"/>
                        <a:pt x="420768" y="798914"/>
                        <a:pt x="491320" y="887104"/>
                      </a:cubicBezTo>
                      <a:cubicBezTo>
                        <a:pt x="500307" y="898337"/>
                        <a:pt x="495758" y="916995"/>
                        <a:pt x="504967" y="928047"/>
                      </a:cubicBezTo>
                      <a:cubicBezTo>
                        <a:pt x="519529" y="945521"/>
                        <a:pt x="542288" y="954188"/>
                        <a:pt x="559558" y="968991"/>
                      </a:cubicBezTo>
                      <a:cubicBezTo>
                        <a:pt x="671796" y="1065195"/>
                        <a:pt x="502694" y="944729"/>
                        <a:pt x="682388" y="1064525"/>
                      </a:cubicBezTo>
                      <a:cubicBezTo>
                        <a:pt x="696036" y="1073623"/>
                        <a:pt x="711733" y="1080222"/>
                        <a:pt x="723331" y="1091820"/>
                      </a:cubicBezTo>
                      <a:lnTo>
                        <a:pt x="805218" y="1173707"/>
                      </a:lnTo>
                      <a:cubicBezTo>
                        <a:pt x="842508" y="1285575"/>
                        <a:pt x="778010" y="1112428"/>
                        <a:pt x="900752" y="1296537"/>
                      </a:cubicBezTo>
                      <a:cubicBezTo>
                        <a:pt x="968527" y="1398196"/>
                        <a:pt x="881417" y="1273334"/>
                        <a:pt x="968991" y="1378423"/>
                      </a:cubicBezTo>
                      <a:cubicBezTo>
                        <a:pt x="979492" y="1391024"/>
                        <a:pt x="983943" y="1408566"/>
                        <a:pt x="996287" y="1419367"/>
                      </a:cubicBezTo>
                      <a:cubicBezTo>
                        <a:pt x="1020975" y="1440969"/>
                        <a:pt x="1054976" y="1450762"/>
                        <a:pt x="1078173" y="1473958"/>
                      </a:cubicBezTo>
                      <a:cubicBezTo>
                        <a:pt x="1126310" y="1522094"/>
                        <a:pt x="1101854" y="1506269"/>
                        <a:pt x="1146412" y="1528549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452369" y="5339473"/>
                  <a:ext cx="1378424" cy="1419367"/>
                </a:xfrm>
                <a:custGeom>
                  <a:avLst/>
                  <a:gdLst>
                    <a:gd name="connsiteX0" fmla="*/ 0 w 1378424"/>
                    <a:gd name="connsiteY0" fmla="*/ 0 h 1419367"/>
                    <a:gd name="connsiteX1" fmla="*/ 68239 w 1378424"/>
                    <a:gd name="connsiteY1" fmla="*/ 13648 h 1419367"/>
                    <a:gd name="connsiteX2" fmla="*/ 136478 w 1378424"/>
                    <a:gd name="connsiteY2" fmla="*/ 95534 h 1419367"/>
                    <a:gd name="connsiteX3" fmla="*/ 218365 w 1378424"/>
                    <a:gd name="connsiteY3" fmla="*/ 150125 h 1419367"/>
                    <a:gd name="connsiteX4" fmla="*/ 245660 w 1378424"/>
                    <a:gd name="connsiteY4" fmla="*/ 191068 h 1419367"/>
                    <a:gd name="connsiteX5" fmla="*/ 259308 w 1378424"/>
                    <a:gd name="connsiteY5" fmla="*/ 232012 h 1419367"/>
                    <a:gd name="connsiteX6" fmla="*/ 300251 w 1378424"/>
                    <a:gd name="connsiteY6" fmla="*/ 272955 h 1419367"/>
                    <a:gd name="connsiteX7" fmla="*/ 354842 w 1378424"/>
                    <a:gd name="connsiteY7" fmla="*/ 354842 h 1419367"/>
                    <a:gd name="connsiteX8" fmla="*/ 409433 w 1378424"/>
                    <a:gd name="connsiteY8" fmla="*/ 436728 h 1419367"/>
                    <a:gd name="connsiteX9" fmla="*/ 491320 w 1378424"/>
                    <a:gd name="connsiteY9" fmla="*/ 518615 h 1419367"/>
                    <a:gd name="connsiteX10" fmla="*/ 559559 w 1378424"/>
                    <a:gd name="connsiteY10" fmla="*/ 600501 h 1419367"/>
                    <a:gd name="connsiteX11" fmla="*/ 600502 w 1378424"/>
                    <a:gd name="connsiteY11" fmla="*/ 682388 h 1419367"/>
                    <a:gd name="connsiteX12" fmla="*/ 682388 w 1378424"/>
                    <a:gd name="connsiteY12" fmla="*/ 764274 h 1419367"/>
                    <a:gd name="connsiteX13" fmla="*/ 736979 w 1378424"/>
                    <a:gd name="connsiteY13" fmla="*/ 846161 h 1419367"/>
                    <a:gd name="connsiteX14" fmla="*/ 764275 w 1378424"/>
                    <a:gd name="connsiteY14" fmla="*/ 887104 h 1419367"/>
                    <a:gd name="connsiteX15" fmla="*/ 887105 w 1378424"/>
                    <a:gd name="connsiteY15" fmla="*/ 996286 h 1419367"/>
                    <a:gd name="connsiteX16" fmla="*/ 914400 w 1378424"/>
                    <a:gd name="connsiteY16" fmla="*/ 1037230 h 1419367"/>
                    <a:gd name="connsiteX17" fmla="*/ 1037230 w 1378424"/>
                    <a:gd name="connsiteY17" fmla="*/ 1105468 h 1419367"/>
                    <a:gd name="connsiteX18" fmla="*/ 1119117 w 1378424"/>
                    <a:gd name="connsiteY18" fmla="*/ 1187355 h 1419367"/>
                    <a:gd name="connsiteX19" fmla="*/ 1201003 w 1378424"/>
                    <a:gd name="connsiteY19" fmla="*/ 1241946 h 1419367"/>
                    <a:gd name="connsiteX20" fmla="*/ 1269242 w 1378424"/>
                    <a:gd name="connsiteY20" fmla="*/ 1310185 h 1419367"/>
                    <a:gd name="connsiteX21" fmla="*/ 1296538 w 1378424"/>
                    <a:gd name="connsiteY21" fmla="*/ 1351128 h 1419367"/>
                    <a:gd name="connsiteX22" fmla="*/ 1337481 w 1378424"/>
                    <a:gd name="connsiteY22" fmla="*/ 1378424 h 1419367"/>
                    <a:gd name="connsiteX23" fmla="*/ 1378424 w 1378424"/>
                    <a:gd name="connsiteY23" fmla="*/ 1419367 h 1419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78424" h="1419367">
                      <a:moveTo>
                        <a:pt x="0" y="0"/>
                      </a:moveTo>
                      <a:cubicBezTo>
                        <a:pt x="22746" y="4549"/>
                        <a:pt x="47491" y="3274"/>
                        <a:pt x="68239" y="13648"/>
                      </a:cubicBezTo>
                      <a:cubicBezTo>
                        <a:pt x="125250" y="42154"/>
                        <a:pt x="94677" y="58959"/>
                        <a:pt x="136478" y="95534"/>
                      </a:cubicBezTo>
                      <a:cubicBezTo>
                        <a:pt x="161167" y="117136"/>
                        <a:pt x="218365" y="150125"/>
                        <a:pt x="218365" y="150125"/>
                      </a:cubicBezTo>
                      <a:cubicBezTo>
                        <a:pt x="227463" y="163773"/>
                        <a:pt x="238325" y="176397"/>
                        <a:pt x="245660" y="191068"/>
                      </a:cubicBezTo>
                      <a:cubicBezTo>
                        <a:pt x="252094" y="203935"/>
                        <a:pt x="251328" y="220042"/>
                        <a:pt x="259308" y="232012"/>
                      </a:cubicBezTo>
                      <a:cubicBezTo>
                        <a:pt x="270014" y="248071"/>
                        <a:pt x="286603" y="259307"/>
                        <a:pt x="300251" y="272955"/>
                      </a:cubicBezTo>
                      <a:cubicBezTo>
                        <a:pt x="326352" y="351257"/>
                        <a:pt x="295208" y="278169"/>
                        <a:pt x="354842" y="354842"/>
                      </a:cubicBezTo>
                      <a:cubicBezTo>
                        <a:pt x="374982" y="380737"/>
                        <a:pt x="386236" y="413531"/>
                        <a:pt x="409433" y="436728"/>
                      </a:cubicBezTo>
                      <a:cubicBezTo>
                        <a:pt x="436729" y="464024"/>
                        <a:pt x="469908" y="486496"/>
                        <a:pt x="491320" y="518615"/>
                      </a:cubicBezTo>
                      <a:cubicBezTo>
                        <a:pt x="529321" y="575617"/>
                        <a:pt x="507017" y="547960"/>
                        <a:pt x="559559" y="600501"/>
                      </a:cubicBezTo>
                      <a:cubicBezTo>
                        <a:pt x="572206" y="638445"/>
                        <a:pt x="572280" y="650638"/>
                        <a:pt x="600502" y="682388"/>
                      </a:cubicBezTo>
                      <a:cubicBezTo>
                        <a:pt x="626147" y="711239"/>
                        <a:pt x="660976" y="732156"/>
                        <a:pt x="682388" y="764274"/>
                      </a:cubicBezTo>
                      <a:lnTo>
                        <a:pt x="736979" y="846161"/>
                      </a:lnTo>
                      <a:cubicBezTo>
                        <a:pt x="746078" y="859809"/>
                        <a:pt x="750627" y="878005"/>
                        <a:pt x="764275" y="887104"/>
                      </a:cubicBezTo>
                      <a:cubicBezTo>
                        <a:pt x="813500" y="919921"/>
                        <a:pt x="849716" y="940200"/>
                        <a:pt x="887105" y="996286"/>
                      </a:cubicBezTo>
                      <a:cubicBezTo>
                        <a:pt x="896203" y="1009934"/>
                        <a:pt x="902056" y="1026429"/>
                        <a:pt x="914400" y="1037230"/>
                      </a:cubicBezTo>
                      <a:cubicBezTo>
                        <a:pt x="972158" y="1087768"/>
                        <a:pt x="980995" y="1086724"/>
                        <a:pt x="1037230" y="1105468"/>
                      </a:cubicBezTo>
                      <a:cubicBezTo>
                        <a:pt x="1064526" y="1132764"/>
                        <a:pt x="1086998" y="1165942"/>
                        <a:pt x="1119117" y="1187355"/>
                      </a:cubicBezTo>
                      <a:lnTo>
                        <a:pt x="1201003" y="1241946"/>
                      </a:lnTo>
                      <a:cubicBezTo>
                        <a:pt x="1273792" y="1351127"/>
                        <a:pt x="1178257" y="1219200"/>
                        <a:pt x="1269242" y="1310185"/>
                      </a:cubicBezTo>
                      <a:cubicBezTo>
                        <a:pt x="1280840" y="1321783"/>
                        <a:pt x="1284940" y="1339530"/>
                        <a:pt x="1296538" y="1351128"/>
                      </a:cubicBezTo>
                      <a:cubicBezTo>
                        <a:pt x="1308136" y="1362726"/>
                        <a:pt x="1324880" y="1367923"/>
                        <a:pt x="1337481" y="1378424"/>
                      </a:cubicBezTo>
                      <a:cubicBezTo>
                        <a:pt x="1352308" y="1390780"/>
                        <a:pt x="1378424" y="1419367"/>
                        <a:pt x="1378424" y="1419367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119116" y="5322627"/>
                  <a:ext cx="1446663" cy="1241946"/>
                </a:xfrm>
                <a:custGeom>
                  <a:avLst/>
                  <a:gdLst>
                    <a:gd name="connsiteX0" fmla="*/ 1446663 w 1446663"/>
                    <a:gd name="connsiteY0" fmla="*/ 0 h 1241946"/>
                    <a:gd name="connsiteX1" fmla="*/ 1405720 w 1446663"/>
                    <a:gd name="connsiteY1" fmla="*/ 68239 h 1241946"/>
                    <a:gd name="connsiteX2" fmla="*/ 1378424 w 1446663"/>
                    <a:gd name="connsiteY2" fmla="*/ 150125 h 1241946"/>
                    <a:gd name="connsiteX3" fmla="*/ 1364777 w 1446663"/>
                    <a:gd name="connsiteY3" fmla="*/ 191069 h 1241946"/>
                    <a:gd name="connsiteX4" fmla="*/ 1323833 w 1446663"/>
                    <a:gd name="connsiteY4" fmla="*/ 232012 h 1241946"/>
                    <a:gd name="connsiteX5" fmla="*/ 1282890 w 1446663"/>
                    <a:gd name="connsiteY5" fmla="*/ 313898 h 1241946"/>
                    <a:gd name="connsiteX6" fmla="*/ 1241947 w 1446663"/>
                    <a:gd name="connsiteY6" fmla="*/ 341194 h 1241946"/>
                    <a:gd name="connsiteX7" fmla="*/ 1173708 w 1446663"/>
                    <a:gd name="connsiteY7" fmla="*/ 409433 h 1241946"/>
                    <a:gd name="connsiteX8" fmla="*/ 1146412 w 1446663"/>
                    <a:gd name="connsiteY8" fmla="*/ 450376 h 1241946"/>
                    <a:gd name="connsiteX9" fmla="*/ 1064526 w 1446663"/>
                    <a:gd name="connsiteY9" fmla="*/ 518615 h 1241946"/>
                    <a:gd name="connsiteX10" fmla="*/ 996287 w 1446663"/>
                    <a:gd name="connsiteY10" fmla="*/ 586854 h 1241946"/>
                    <a:gd name="connsiteX11" fmla="*/ 928048 w 1446663"/>
                    <a:gd name="connsiteY11" fmla="*/ 682388 h 1241946"/>
                    <a:gd name="connsiteX12" fmla="*/ 914400 w 1446663"/>
                    <a:gd name="connsiteY12" fmla="*/ 723331 h 1241946"/>
                    <a:gd name="connsiteX13" fmla="*/ 859809 w 1446663"/>
                    <a:gd name="connsiteY13" fmla="*/ 805218 h 1241946"/>
                    <a:gd name="connsiteX14" fmla="*/ 832514 w 1446663"/>
                    <a:gd name="connsiteY14" fmla="*/ 846161 h 1241946"/>
                    <a:gd name="connsiteX15" fmla="*/ 791571 w 1446663"/>
                    <a:gd name="connsiteY15" fmla="*/ 887104 h 1241946"/>
                    <a:gd name="connsiteX16" fmla="*/ 696036 w 1446663"/>
                    <a:gd name="connsiteY16" fmla="*/ 1009934 h 1241946"/>
                    <a:gd name="connsiteX17" fmla="*/ 655093 w 1446663"/>
                    <a:gd name="connsiteY17" fmla="*/ 1037230 h 1241946"/>
                    <a:gd name="connsiteX18" fmla="*/ 573206 w 1446663"/>
                    <a:gd name="connsiteY18" fmla="*/ 1091821 h 1241946"/>
                    <a:gd name="connsiteX19" fmla="*/ 518615 w 1446663"/>
                    <a:gd name="connsiteY19" fmla="*/ 1132764 h 1241946"/>
                    <a:gd name="connsiteX20" fmla="*/ 327547 w 1446663"/>
                    <a:gd name="connsiteY20" fmla="*/ 1214651 h 1241946"/>
                    <a:gd name="connsiteX21" fmla="*/ 218365 w 1446663"/>
                    <a:gd name="connsiteY21" fmla="*/ 1228298 h 1241946"/>
                    <a:gd name="connsiteX22" fmla="*/ 0 w 1446663"/>
                    <a:gd name="connsiteY22" fmla="*/ 1241946 h 124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46663" h="1241946">
                      <a:moveTo>
                        <a:pt x="1446663" y="0"/>
                      </a:moveTo>
                      <a:cubicBezTo>
                        <a:pt x="1433015" y="22746"/>
                        <a:pt x="1416697" y="44090"/>
                        <a:pt x="1405720" y="68239"/>
                      </a:cubicBezTo>
                      <a:cubicBezTo>
                        <a:pt x="1393814" y="94432"/>
                        <a:pt x="1387522" y="122830"/>
                        <a:pt x="1378424" y="150125"/>
                      </a:cubicBezTo>
                      <a:cubicBezTo>
                        <a:pt x="1373875" y="163773"/>
                        <a:pt x="1374950" y="180897"/>
                        <a:pt x="1364777" y="191069"/>
                      </a:cubicBezTo>
                      <a:lnTo>
                        <a:pt x="1323833" y="232012"/>
                      </a:lnTo>
                      <a:cubicBezTo>
                        <a:pt x="1312733" y="265311"/>
                        <a:pt x="1309346" y="287442"/>
                        <a:pt x="1282890" y="313898"/>
                      </a:cubicBezTo>
                      <a:cubicBezTo>
                        <a:pt x="1271292" y="325496"/>
                        <a:pt x="1255595" y="332095"/>
                        <a:pt x="1241947" y="341194"/>
                      </a:cubicBezTo>
                      <a:cubicBezTo>
                        <a:pt x="1169158" y="450375"/>
                        <a:pt x="1264693" y="318448"/>
                        <a:pt x="1173708" y="409433"/>
                      </a:cubicBezTo>
                      <a:cubicBezTo>
                        <a:pt x="1162110" y="421031"/>
                        <a:pt x="1156913" y="437775"/>
                        <a:pt x="1146412" y="450376"/>
                      </a:cubicBezTo>
                      <a:cubicBezTo>
                        <a:pt x="1113574" y="489782"/>
                        <a:pt x="1104784" y="491776"/>
                        <a:pt x="1064526" y="518615"/>
                      </a:cubicBezTo>
                      <a:cubicBezTo>
                        <a:pt x="991734" y="627800"/>
                        <a:pt x="1087275" y="495865"/>
                        <a:pt x="996287" y="586854"/>
                      </a:cubicBezTo>
                      <a:cubicBezTo>
                        <a:pt x="990107" y="593034"/>
                        <a:pt x="935796" y="666892"/>
                        <a:pt x="928048" y="682388"/>
                      </a:cubicBezTo>
                      <a:cubicBezTo>
                        <a:pt x="921614" y="695255"/>
                        <a:pt x="921386" y="710755"/>
                        <a:pt x="914400" y="723331"/>
                      </a:cubicBezTo>
                      <a:cubicBezTo>
                        <a:pt x="898468" y="752008"/>
                        <a:pt x="878006" y="777922"/>
                        <a:pt x="859809" y="805218"/>
                      </a:cubicBezTo>
                      <a:cubicBezTo>
                        <a:pt x="850711" y="818866"/>
                        <a:pt x="844112" y="834563"/>
                        <a:pt x="832514" y="846161"/>
                      </a:cubicBezTo>
                      <a:cubicBezTo>
                        <a:pt x="818866" y="859809"/>
                        <a:pt x="803420" y="871869"/>
                        <a:pt x="791571" y="887104"/>
                      </a:cubicBezTo>
                      <a:cubicBezTo>
                        <a:pt x="735502" y="959193"/>
                        <a:pt x="754748" y="961008"/>
                        <a:pt x="696036" y="1009934"/>
                      </a:cubicBezTo>
                      <a:cubicBezTo>
                        <a:pt x="683435" y="1020435"/>
                        <a:pt x="667694" y="1026729"/>
                        <a:pt x="655093" y="1037230"/>
                      </a:cubicBezTo>
                      <a:cubicBezTo>
                        <a:pt x="586940" y="1094025"/>
                        <a:pt x="645160" y="1067836"/>
                        <a:pt x="573206" y="1091821"/>
                      </a:cubicBezTo>
                      <a:cubicBezTo>
                        <a:pt x="555009" y="1105469"/>
                        <a:pt x="538263" y="1121303"/>
                        <a:pt x="518615" y="1132764"/>
                      </a:cubicBezTo>
                      <a:cubicBezTo>
                        <a:pt x="485685" y="1151973"/>
                        <a:pt x="375919" y="1208605"/>
                        <a:pt x="327547" y="1214651"/>
                      </a:cubicBezTo>
                      <a:cubicBezTo>
                        <a:pt x="291153" y="1219200"/>
                        <a:pt x="254916" y="1225252"/>
                        <a:pt x="218365" y="1228298"/>
                      </a:cubicBezTo>
                      <a:cubicBezTo>
                        <a:pt x="145687" y="1234354"/>
                        <a:pt x="0" y="1241946"/>
                        <a:pt x="0" y="1241946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1760561" y="5363570"/>
                  <a:ext cx="1064526" cy="1419383"/>
                </a:xfrm>
                <a:custGeom>
                  <a:avLst/>
                  <a:gdLst>
                    <a:gd name="connsiteX0" fmla="*/ 1064526 w 1064526"/>
                    <a:gd name="connsiteY0" fmla="*/ 0 h 1419383"/>
                    <a:gd name="connsiteX1" fmla="*/ 1050878 w 1064526"/>
                    <a:gd name="connsiteY1" fmla="*/ 136478 h 1419383"/>
                    <a:gd name="connsiteX2" fmla="*/ 1023582 w 1064526"/>
                    <a:gd name="connsiteY2" fmla="*/ 204717 h 1419383"/>
                    <a:gd name="connsiteX3" fmla="*/ 996287 w 1064526"/>
                    <a:gd name="connsiteY3" fmla="*/ 286603 h 1419383"/>
                    <a:gd name="connsiteX4" fmla="*/ 968991 w 1064526"/>
                    <a:gd name="connsiteY4" fmla="*/ 368490 h 1419383"/>
                    <a:gd name="connsiteX5" fmla="*/ 955343 w 1064526"/>
                    <a:gd name="connsiteY5" fmla="*/ 409433 h 1419383"/>
                    <a:gd name="connsiteX6" fmla="*/ 914400 w 1064526"/>
                    <a:gd name="connsiteY6" fmla="*/ 436729 h 1419383"/>
                    <a:gd name="connsiteX7" fmla="*/ 846161 w 1064526"/>
                    <a:gd name="connsiteY7" fmla="*/ 573206 h 1419383"/>
                    <a:gd name="connsiteX8" fmla="*/ 818866 w 1064526"/>
                    <a:gd name="connsiteY8" fmla="*/ 614149 h 1419383"/>
                    <a:gd name="connsiteX9" fmla="*/ 777923 w 1064526"/>
                    <a:gd name="connsiteY9" fmla="*/ 655093 h 1419383"/>
                    <a:gd name="connsiteX10" fmla="*/ 723332 w 1064526"/>
                    <a:gd name="connsiteY10" fmla="*/ 736979 h 1419383"/>
                    <a:gd name="connsiteX11" fmla="*/ 696036 w 1064526"/>
                    <a:gd name="connsiteY11" fmla="*/ 777923 h 1419383"/>
                    <a:gd name="connsiteX12" fmla="*/ 655093 w 1064526"/>
                    <a:gd name="connsiteY12" fmla="*/ 818866 h 1419383"/>
                    <a:gd name="connsiteX13" fmla="*/ 627797 w 1064526"/>
                    <a:gd name="connsiteY13" fmla="*/ 859809 h 1419383"/>
                    <a:gd name="connsiteX14" fmla="*/ 586854 w 1064526"/>
                    <a:gd name="connsiteY14" fmla="*/ 914400 h 1419383"/>
                    <a:gd name="connsiteX15" fmla="*/ 532263 w 1064526"/>
                    <a:gd name="connsiteY15" fmla="*/ 968991 h 1419383"/>
                    <a:gd name="connsiteX16" fmla="*/ 518615 w 1064526"/>
                    <a:gd name="connsiteY16" fmla="*/ 1009934 h 1419383"/>
                    <a:gd name="connsiteX17" fmla="*/ 450376 w 1064526"/>
                    <a:gd name="connsiteY17" fmla="*/ 1091821 h 1419383"/>
                    <a:gd name="connsiteX18" fmla="*/ 395785 w 1064526"/>
                    <a:gd name="connsiteY18" fmla="*/ 1173708 h 1419383"/>
                    <a:gd name="connsiteX19" fmla="*/ 368490 w 1064526"/>
                    <a:gd name="connsiteY19" fmla="*/ 1214651 h 1419383"/>
                    <a:gd name="connsiteX20" fmla="*/ 327546 w 1064526"/>
                    <a:gd name="connsiteY20" fmla="*/ 1241946 h 1419383"/>
                    <a:gd name="connsiteX21" fmla="*/ 245660 w 1064526"/>
                    <a:gd name="connsiteY21" fmla="*/ 1310185 h 1419383"/>
                    <a:gd name="connsiteX22" fmla="*/ 191069 w 1064526"/>
                    <a:gd name="connsiteY22" fmla="*/ 1323833 h 1419383"/>
                    <a:gd name="connsiteX23" fmla="*/ 150126 w 1064526"/>
                    <a:gd name="connsiteY23" fmla="*/ 1351129 h 1419383"/>
                    <a:gd name="connsiteX24" fmla="*/ 95535 w 1064526"/>
                    <a:gd name="connsiteY24" fmla="*/ 1364776 h 1419383"/>
                    <a:gd name="connsiteX25" fmla="*/ 0 w 1064526"/>
                    <a:gd name="connsiteY25" fmla="*/ 1419367 h 1419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64526" h="1419383">
                      <a:moveTo>
                        <a:pt x="1064526" y="0"/>
                      </a:moveTo>
                      <a:cubicBezTo>
                        <a:pt x="1059977" y="45493"/>
                        <a:pt x="1059844" y="91646"/>
                        <a:pt x="1050878" y="136478"/>
                      </a:cubicBezTo>
                      <a:cubicBezTo>
                        <a:pt x="1046073" y="160501"/>
                        <a:pt x="1031954" y="181693"/>
                        <a:pt x="1023582" y="204717"/>
                      </a:cubicBezTo>
                      <a:cubicBezTo>
                        <a:pt x="1013749" y="231757"/>
                        <a:pt x="1005385" y="259308"/>
                        <a:pt x="996287" y="286603"/>
                      </a:cubicBezTo>
                      <a:lnTo>
                        <a:pt x="968991" y="368490"/>
                      </a:lnTo>
                      <a:cubicBezTo>
                        <a:pt x="964442" y="382138"/>
                        <a:pt x="967313" y="401453"/>
                        <a:pt x="955343" y="409433"/>
                      </a:cubicBezTo>
                      <a:lnTo>
                        <a:pt x="914400" y="436729"/>
                      </a:lnTo>
                      <a:cubicBezTo>
                        <a:pt x="892795" y="523146"/>
                        <a:pt x="911157" y="475712"/>
                        <a:pt x="846161" y="573206"/>
                      </a:cubicBezTo>
                      <a:cubicBezTo>
                        <a:pt x="837063" y="586854"/>
                        <a:pt x="830464" y="602551"/>
                        <a:pt x="818866" y="614149"/>
                      </a:cubicBezTo>
                      <a:cubicBezTo>
                        <a:pt x="805218" y="627797"/>
                        <a:pt x="789773" y="639858"/>
                        <a:pt x="777923" y="655093"/>
                      </a:cubicBezTo>
                      <a:cubicBezTo>
                        <a:pt x="757783" y="680988"/>
                        <a:pt x="741529" y="709684"/>
                        <a:pt x="723332" y="736979"/>
                      </a:cubicBezTo>
                      <a:cubicBezTo>
                        <a:pt x="714233" y="750627"/>
                        <a:pt x="707635" y="766324"/>
                        <a:pt x="696036" y="777923"/>
                      </a:cubicBezTo>
                      <a:cubicBezTo>
                        <a:pt x="682388" y="791571"/>
                        <a:pt x="667449" y="804039"/>
                        <a:pt x="655093" y="818866"/>
                      </a:cubicBezTo>
                      <a:cubicBezTo>
                        <a:pt x="644592" y="831467"/>
                        <a:pt x="637331" y="846462"/>
                        <a:pt x="627797" y="859809"/>
                      </a:cubicBezTo>
                      <a:cubicBezTo>
                        <a:pt x="614576" y="878318"/>
                        <a:pt x="600502" y="896203"/>
                        <a:pt x="586854" y="914400"/>
                      </a:cubicBezTo>
                      <a:cubicBezTo>
                        <a:pt x="550459" y="1023581"/>
                        <a:pt x="605051" y="896203"/>
                        <a:pt x="532263" y="968991"/>
                      </a:cubicBezTo>
                      <a:cubicBezTo>
                        <a:pt x="522091" y="979163"/>
                        <a:pt x="525049" y="997067"/>
                        <a:pt x="518615" y="1009934"/>
                      </a:cubicBezTo>
                      <a:cubicBezTo>
                        <a:pt x="499612" y="1047940"/>
                        <a:pt x="480563" y="1061634"/>
                        <a:pt x="450376" y="1091821"/>
                      </a:cubicBezTo>
                      <a:cubicBezTo>
                        <a:pt x="426393" y="1163774"/>
                        <a:pt x="452581" y="1105553"/>
                        <a:pt x="395785" y="1173708"/>
                      </a:cubicBezTo>
                      <a:cubicBezTo>
                        <a:pt x="385284" y="1186309"/>
                        <a:pt x="380088" y="1203053"/>
                        <a:pt x="368490" y="1214651"/>
                      </a:cubicBezTo>
                      <a:cubicBezTo>
                        <a:pt x="356891" y="1226249"/>
                        <a:pt x="340147" y="1231445"/>
                        <a:pt x="327546" y="1241946"/>
                      </a:cubicBezTo>
                      <a:cubicBezTo>
                        <a:pt x="292822" y="1270883"/>
                        <a:pt x="287521" y="1292245"/>
                        <a:pt x="245660" y="1310185"/>
                      </a:cubicBezTo>
                      <a:cubicBezTo>
                        <a:pt x="228420" y="1317574"/>
                        <a:pt x="209266" y="1319284"/>
                        <a:pt x="191069" y="1323833"/>
                      </a:cubicBezTo>
                      <a:cubicBezTo>
                        <a:pt x="177421" y="1332932"/>
                        <a:pt x="165202" y="1344668"/>
                        <a:pt x="150126" y="1351129"/>
                      </a:cubicBezTo>
                      <a:cubicBezTo>
                        <a:pt x="132886" y="1358518"/>
                        <a:pt x="112312" y="1356388"/>
                        <a:pt x="95535" y="1364776"/>
                      </a:cubicBezTo>
                      <a:cubicBezTo>
                        <a:pt x="-18696" y="1421891"/>
                        <a:pt x="50414" y="1419367"/>
                        <a:pt x="0" y="1419367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2251881" y="5595582"/>
                  <a:ext cx="777922" cy="1241946"/>
                </a:xfrm>
                <a:custGeom>
                  <a:avLst/>
                  <a:gdLst>
                    <a:gd name="connsiteX0" fmla="*/ 777922 w 777922"/>
                    <a:gd name="connsiteY0" fmla="*/ 0 h 1241946"/>
                    <a:gd name="connsiteX1" fmla="*/ 736979 w 777922"/>
                    <a:gd name="connsiteY1" fmla="*/ 232012 h 1241946"/>
                    <a:gd name="connsiteX2" fmla="*/ 682388 w 777922"/>
                    <a:gd name="connsiteY2" fmla="*/ 327546 h 1241946"/>
                    <a:gd name="connsiteX3" fmla="*/ 655092 w 777922"/>
                    <a:gd name="connsiteY3" fmla="*/ 368490 h 1241946"/>
                    <a:gd name="connsiteX4" fmla="*/ 641444 w 777922"/>
                    <a:gd name="connsiteY4" fmla="*/ 409433 h 1241946"/>
                    <a:gd name="connsiteX5" fmla="*/ 600501 w 777922"/>
                    <a:gd name="connsiteY5" fmla="*/ 464024 h 1241946"/>
                    <a:gd name="connsiteX6" fmla="*/ 573206 w 777922"/>
                    <a:gd name="connsiteY6" fmla="*/ 504967 h 1241946"/>
                    <a:gd name="connsiteX7" fmla="*/ 532262 w 777922"/>
                    <a:gd name="connsiteY7" fmla="*/ 545911 h 1241946"/>
                    <a:gd name="connsiteX8" fmla="*/ 477671 w 777922"/>
                    <a:gd name="connsiteY8" fmla="*/ 627797 h 1241946"/>
                    <a:gd name="connsiteX9" fmla="*/ 464023 w 777922"/>
                    <a:gd name="connsiteY9" fmla="*/ 668740 h 1241946"/>
                    <a:gd name="connsiteX10" fmla="*/ 423080 w 777922"/>
                    <a:gd name="connsiteY10" fmla="*/ 709684 h 1241946"/>
                    <a:gd name="connsiteX11" fmla="*/ 368489 w 777922"/>
                    <a:gd name="connsiteY11" fmla="*/ 791570 h 1241946"/>
                    <a:gd name="connsiteX12" fmla="*/ 327546 w 777922"/>
                    <a:gd name="connsiteY12" fmla="*/ 832514 h 1241946"/>
                    <a:gd name="connsiteX13" fmla="*/ 272955 w 777922"/>
                    <a:gd name="connsiteY13" fmla="*/ 914400 h 1241946"/>
                    <a:gd name="connsiteX14" fmla="*/ 245659 w 777922"/>
                    <a:gd name="connsiteY14" fmla="*/ 955343 h 1241946"/>
                    <a:gd name="connsiteX15" fmla="*/ 218364 w 777922"/>
                    <a:gd name="connsiteY15" fmla="*/ 996287 h 1241946"/>
                    <a:gd name="connsiteX16" fmla="*/ 150125 w 777922"/>
                    <a:gd name="connsiteY16" fmla="*/ 1119117 h 1241946"/>
                    <a:gd name="connsiteX17" fmla="*/ 27295 w 777922"/>
                    <a:gd name="connsiteY17" fmla="*/ 1228299 h 1241946"/>
                    <a:gd name="connsiteX18" fmla="*/ 0 w 777922"/>
                    <a:gd name="connsiteY18" fmla="*/ 1241946 h 124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7922" h="1241946">
                      <a:moveTo>
                        <a:pt x="777922" y="0"/>
                      </a:moveTo>
                      <a:cubicBezTo>
                        <a:pt x="773780" y="37274"/>
                        <a:pt x="761836" y="194728"/>
                        <a:pt x="736979" y="232012"/>
                      </a:cubicBezTo>
                      <a:cubicBezTo>
                        <a:pt x="670481" y="331757"/>
                        <a:pt x="751645" y="206345"/>
                        <a:pt x="682388" y="327546"/>
                      </a:cubicBezTo>
                      <a:cubicBezTo>
                        <a:pt x="674250" y="341788"/>
                        <a:pt x="662428" y="353819"/>
                        <a:pt x="655092" y="368490"/>
                      </a:cubicBezTo>
                      <a:cubicBezTo>
                        <a:pt x="648658" y="381357"/>
                        <a:pt x="648581" y="396943"/>
                        <a:pt x="641444" y="409433"/>
                      </a:cubicBezTo>
                      <a:cubicBezTo>
                        <a:pt x="630159" y="429182"/>
                        <a:pt x="613722" y="445515"/>
                        <a:pt x="600501" y="464024"/>
                      </a:cubicBezTo>
                      <a:cubicBezTo>
                        <a:pt x="590967" y="477371"/>
                        <a:pt x="583707" y="492366"/>
                        <a:pt x="573206" y="504967"/>
                      </a:cubicBezTo>
                      <a:cubicBezTo>
                        <a:pt x="560850" y="519795"/>
                        <a:pt x="544112" y="530676"/>
                        <a:pt x="532262" y="545911"/>
                      </a:cubicBezTo>
                      <a:cubicBezTo>
                        <a:pt x="512122" y="571806"/>
                        <a:pt x="488045" y="596676"/>
                        <a:pt x="477671" y="627797"/>
                      </a:cubicBezTo>
                      <a:cubicBezTo>
                        <a:pt x="473122" y="641445"/>
                        <a:pt x="472003" y="656770"/>
                        <a:pt x="464023" y="668740"/>
                      </a:cubicBezTo>
                      <a:cubicBezTo>
                        <a:pt x="453317" y="684799"/>
                        <a:pt x="434930" y="694449"/>
                        <a:pt x="423080" y="709684"/>
                      </a:cubicBezTo>
                      <a:cubicBezTo>
                        <a:pt x="402940" y="735579"/>
                        <a:pt x="391685" y="768373"/>
                        <a:pt x="368489" y="791570"/>
                      </a:cubicBezTo>
                      <a:cubicBezTo>
                        <a:pt x="354841" y="805218"/>
                        <a:pt x="339396" y="817279"/>
                        <a:pt x="327546" y="832514"/>
                      </a:cubicBezTo>
                      <a:cubicBezTo>
                        <a:pt x="307406" y="858409"/>
                        <a:pt x="291152" y="887105"/>
                        <a:pt x="272955" y="914400"/>
                      </a:cubicBezTo>
                      <a:lnTo>
                        <a:pt x="245659" y="955343"/>
                      </a:lnTo>
                      <a:cubicBezTo>
                        <a:pt x="236560" y="968991"/>
                        <a:pt x="223551" y="980726"/>
                        <a:pt x="218364" y="996287"/>
                      </a:cubicBezTo>
                      <a:cubicBezTo>
                        <a:pt x="201202" y="1047772"/>
                        <a:pt x="197052" y="1072191"/>
                        <a:pt x="150125" y="1119117"/>
                      </a:cubicBezTo>
                      <a:cubicBezTo>
                        <a:pt x="85303" y="1183938"/>
                        <a:pt x="88177" y="1191770"/>
                        <a:pt x="27295" y="1228299"/>
                      </a:cubicBezTo>
                      <a:cubicBezTo>
                        <a:pt x="18572" y="1233533"/>
                        <a:pt x="9098" y="1237397"/>
                        <a:pt x="0" y="1241946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4105416" y="5476591"/>
                  <a:ext cx="968991" cy="1473958"/>
                </a:xfrm>
                <a:custGeom>
                  <a:avLst/>
                  <a:gdLst>
                    <a:gd name="connsiteX0" fmla="*/ 0 w 968991"/>
                    <a:gd name="connsiteY0" fmla="*/ 0 h 1473958"/>
                    <a:gd name="connsiteX1" fmla="*/ 13648 w 968991"/>
                    <a:gd name="connsiteY1" fmla="*/ 122830 h 1473958"/>
                    <a:gd name="connsiteX2" fmla="*/ 27296 w 968991"/>
                    <a:gd name="connsiteY2" fmla="*/ 163773 h 1473958"/>
                    <a:gd name="connsiteX3" fmla="*/ 40943 w 968991"/>
                    <a:gd name="connsiteY3" fmla="*/ 232012 h 1473958"/>
                    <a:gd name="connsiteX4" fmla="*/ 68239 w 968991"/>
                    <a:gd name="connsiteY4" fmla="*/ 313898 h 1473958"/>
                    <a:gd name="connsiteX5" fmla="*/ 109182 w 968991"/>
                    <a:gd name="connsiteY5" fmla="*/ 450376 h 1473958"/>
                    <a:gd name="connsiteX6" fmla="*/ 122830 w 968991"/>
                    <a:gd name="connsiteY6" fmla="*/ 491319 h 1473958"/>
                    <a:gd name="connsiteX7" fmla="*/ 136478 w 968991"/>
                    <a:gd name="connsiteY7" fmla="*/ 655092 h 1473958"/>
                    <a:gd name="connsiteX8" fmla="*/ 163773 w 968991"/>
                    <a:gd name="connsiteY8" fmla="*/ 696035 h 1473958"/>
                    <a:gd name="connsiteX9" fmla="*/ 177421 w 968991"/>
                    <a:gd name="connsiteY9" fmla="*/ 750627 h 1473958"/>
                    <a:gd name="connsiteX10" fmla="*/ 218364 w 968991"/>
                    <a:gd name="connsiteY10" fmla="*/ 791570 h 1473958"/>
                    <a:gd name="connsiteX11" fmla="*/ 245660 w 968991"/>
                    <a:gd name="connsiteY11" fmla="*/ 832513 h 1473958"/>
                    <a:gd name="connsiteX12" fmla="*/ 259308 w 968991"/>
                    <a:gd name="connsiteY12" fmla="*/ 873456 h 1473958"/>
                    <a:gd name="connsiteX13" fmla="*/ 354842 w 968991"/>
                    <a:gd name="connsiteY13" fmla="*/ 996286 h 1473958"/>
                    <a:gd name="connsiteX14" fmla="*/ 464024 w 968991"/>
                    <a:gd name="connsiteY14" fmla="*/ 1119116 h 1473958"/>
                    <a:gd name="connsiteX15" fmla="*/ 504967 w 968991"/>
                    <a:gd name="connsiteY15" fmla="*/ 1132764 h 1473958"/>
                    <a:gd name="connsiteX16" fmla="*/ 518615 w 968991"/>
                    <a:gd name="connsiteY16" fmla="*/ 1173707 h 1473958"/>
                    <a:gd name="connsiteX17" fmla="*/ 573206 w 968991"/>
                    <a:gd name="connsiteY17" fmla="*/ 1187355 h 1473958"/>
                    <a:gd name="connsiteX18" fmla="*/ 655093 w 968991"/>
                    <a:gd name="connsiteY18" fmla="*/ 1255594 h 1473958"/>
                    <a:gd name="connsiteX19" fmla="*/ 709684 w 968991"/>
                    <a:gd name="connsiteY19" fmla="*/ 1282889 h 1473958"/>
                    <a:gd name="connsiteX20" fmla="*/ 791570 w 968991"/>
                    <a:gd name="connsiteY20" fmla="*/ 1337480 h 1473958"/>
                    <a:gd name="connsiteX21" fmla="*/ 818866 w 968991"/>
                    <a:gd name="connsiteY21" fmla="*/ 1378424 h 1473958"/>
                    <a:gd name="connsiteX22" fmla="*/ 873457 w 968991"/>
                    <a:gd name="connsiteY22" fmla="*/ 1405719 h 1473958"/>
                    <a:gd name="connsiteX23" fmla="*/ 968991 w 968991"/>
                    <a:gd name="connsiteY23" fmla="*/ 1473958 h 147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68991" h="1473958">
                      <a:moveTo>
                        <a:pt x="0" y="0"/>
                      </a:moveTo>
                      <a:cubicBezTo>
                        <a:pt x="4549" y="40943"/>
                        <a:pt x="6875" y="82195"/>
                        <a:pt x="13648" y="122830"/>
                      </a:cubicBezTo>
                      <a:cubicBezTo>
                        <a:pt x="16013" y="137020"/>
                        <a:pt x="23807" y="149817"/>
                        <a:pt x="27296" y="163773"/>
                      </a:cubicBezTo>
                      <a:cubicBezTo>
                        <a:pt x="32922" y="186277"/>
                        <a:pt x="34840" y="209633"/>
                        <a:pt x="40943" y="232012"/>
                      </a:cubicBezTo>
                      <a:cubicBezTo>
                        <a:pt x="48513" y="259770"/>
                        <a:pt x="61261" y="285985"/>
                        <a:pt x="68239" y="313898"/>
                      </a:cubicBezTo>
                      <a:cubicBezTo>
                        <a:pt x="88864" y="396398"/>
                        <a:pt x="75957" y="350701"/>
                        <a:pt x="109182" y="450376"/>
                      </a:cubicBezTo>
                      <a:lnTo>
                        <a:pt x="122830" y="491319"/>
                      </a:lnTo>
                      <a:cubicBezTo>
                        <a:pt x="127379" y="545910"/>
                        <a:pt x="125735" y="601376"/>
                        <a:pt x="136478" y="655092"/>
                      </a:cubicBezTo>
                      <a:cubicBezTo>
                        <a:pt x="139695" y="671176"/>
                        <a:pt x="157312" y="680959"/>
                        <a:pt x="163773" y="696035"/>
                      </a:cubicBezTo>
                      <a:cubicBezTo>
                        <a:pt x="171162" y="713276"/>
                        <a:pt x="168115" y="734341"/>
                        <a:pt x="177421" y="750627"/>
                      </a:cubicBezTo>
                      <a:cubicBezTo>
                        <a:pt x="186997" y="767385"/>
                        <a:pt x="206008" y="776743"/>
                        <a:pt x="218364" y="791570"/>
                      </a:cubicBezTo>
                      <a:cubicBezTo>
                        <a:pt x="228865" y="804171"/>
                        <a:pt x="238324" y="817842"/>
                        <a:pt x="245660" y="832513"/>
                      </a:cubicBezTo>
                      <a:cubicBezTo>
                        <a:pt x="252094" y="845380"/>
                        <a:pt x="252322" y="860880"/>
                        <a:pt x="259308" y="873456"/>
                      </a:cubicBezTo>
                      <a:cubicBezTo>
                        <a:pt x="347084" y="1031452"/>
                        <a:pt x="277477" y="896816"/>
                        <a:pt x="354842" y="996286"/>
                      </a:cubicBezTo>
                      <a:cubicBezTo>
                        <a:pt x="413068" y="1071149"/>
                        <a:pt x="389417" y="1076483"/>
                        <a:pt x="464024" y="1119116"/>
                      </a:cubicBezTo>
                      <a:cubicBezTo>
                        <a:pt x="476514" y="1126253"/>
                        <a:pt x="491319" y="1128215"/>
                        <a:pt x="504967" y="1132764"/>
                      </a:cubicBezTo>
                      <a:cubicBezTo>
                        <a:pt x="509516" y="1146412"/>
                        <a:pt x="507381" y="1164720"/>
                        <a:pt x="518615" y="1173707"/>
                      </a:cubicBezTo>
                      <a:cubicBezTo>
                        <a:pt x="533262" y="1185424"/>
                        <a:pt x="555966" y="1179966"/>
                        <a:pt x="573206" y="1187355"/>
                      </a:cubicBezTo>
                      <a:cubicBezTo>
                        <a:pt x="627359" y="1210563"/>
                        <a:pt x="605904" y="1220459"/>
                        <a:pt x="655093" y="1255594"/>
                      </a:cubicBezTo>
                      <a:cubicBezTo>
                        <a:pt x="671648" y="1267419"/>
                        <a:pt x="692238" y="1272422"/>
                        <a:pt x="709684" y="1282889"/>
                      </a:cubicBezTo>
                      <a:cubicBezTo>
                        <a:pt x="737814" y="1299767"/>
                        <a:pt x="791570" y="1337480"/>
                        <a:pt x="791570" y="1337480"/>
                      </a:cubicBezTo>
                      <a:cubicBezTo>
                        <a:pt x="800669" y="1351128"/>
                        <a:pt x="806265" y="1367923"/>
                        <a:pt x="818866" y="1378424"/>
                      </a:cubicBezTo>
                      <a:cubicBezTo>
                        <a:pt x="834495" y="1391448"/>
                        <a:pt x="856011" y="1395252"/>
                        <a:pt x="873457" y="1405719"/>
                      </a:cubicBezTo>
                      <a:cubicBezTo>
                        <a:pt x="946155" y="1449338"/>
                        <a:pt x="934998" y="1439965"/>
                        <a:pt x="968991" y="1473958"/>
                      </a:cubicBezTo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3875964" y="5349922"/>
                  <a:ext cx="968991" cy="1528550"/>
                </a:xfrm>
                <a:custGeom>
                  <a:avLst/>
                  <a:gdLst>
                    <a:gd name="connsiteX0" fmla="*/ 0 w 968991"/>
                    <a:gd name="connsiteY0" fmla="*/ 0 h 1528550"/>
                    <a:gd name="connsiteX1" fmla="*/ 68239 w 968991"/>
                    <a:gd name="connsiteY1" fmla="*/ 327547 h 1528550"/>
                    <a:gd name="connsiteX2" fmla="*/ 109182 w 968991"/>
                    <a:gd name="connsiteY2" fmla="*/ 491320 h 1528550"/>
                    <a:gd name="connsiteX3" fmla="*/ 122830 w 968991"/>
                    <a:gd name="connsiteY3" fmla="*/ 532263 h 1528550"/>
                    <a:gd name="connsiteX4" fmla="*/ 191069 w 968991"/>
                    <a:gd name="connsiteY4" fmla="*/ 614150 h 1528550"/>
                    <a:gd name="connsiteX5" fmla="*/ 204717 w 968991"/>
                    <a:gd name="connsiteY5" fmla="*/ 668741 h 1528550"/>
                    <a:gd name="connsiteX6" fmla="*/ 218364 w 968991"/>
                    <a:gd name="connsiteY6" fmla="*/ 709684 h 1528550"/>
                    <a:gd name="connsiteX7" fmla="*/ 245660 w 968991"/>
                    <a:gd name="connsiteY7" fmla="*/ 832514 h 1528550"/>
                    <a:gd name="connsiteX8" fmla="*/ 272955 w 968991"/>
                    <a:gd name="connsiteY8" fmla="*/ 873457 h 1528550"/>
                    <a:gd name="connsiteX9" fmla="*/ 286603 w 968991"/>
                    <a:gd name="connsiteY9" fmla="*/ 941696 h 1528550"/>
                    <a:gd name="connsiteX10" fmla="*/ 382137 w 968991"/>
                    <a:gd name="connsiteY10" fmla="*/ 1064526 h 1528550"/>
                    <a:gd name="connsiteX11" fmla="*/ 450376 w 968991"/>
                    <a:gd name="connsiteY11" fmla="*/ 1119117 h 1528550"/>
                    <a:gd name="connsiteX12" fmla="*/ 532263 w 968991"/>
                    <a:gd name="connsiteY12" fmla="*/ 1241947 h 1528550"/>
                    <a:gd name="connsiteX13" fmla="*/ 559558 w 968991"/>
                    <a:gd name="connsiteY13" fmla="*/ 1282890 h 1528550"/>
                    <a:gd name="connsiteX14" fmla="*/ 600502 w 968991"/>
                    <a:gd name="connsiteY14" fmla="*/ 1323833 h 1528550"/>
                    <a:gd name="connsiteX15" fmla="*/ 682388 w 968991"/>
                    <a:gd name="connsiteY15" fmla="*/ 1405720 h 1528550"/>
                    <a:gd name="connsiteX16" fmla="*/ 777923 w 968991"/>
                    <a:gd name="connsiteY16" fmla="*/ 1433015 h 1528550"/>
                    <a:gd name="connsiteX17" fmla="*/ 859809 w 968991"/>
                    <a:gd name="connsiteY17" fmla="*/ 1487606 h 1528550"/>
                    <a:gd name="connsiteX18" fmla="*/ 941696 w 968991"/>
                    <a:gd name="connsiteY18" fmla="*/ 1528550 h 1528550"/>
                    <a:gd name="connsiteX19" fmla="*/ 968991 w 968991"/>
                    <a:gd name="connsiteY19" fmla="*/ 1514902 h 152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68991" h="1528550">
                      <a:moveTo>
                        <a:pt x="0" y="0"/>
                      </a:moveTo>
                      <a:cubicBezTo>
                        <a:pt x="70062" y="140122"/>
                        <a:pt x="16949" y="19813"/>
                        <a:pt x="68239" y="327547"/>
                      </a:cubicBezTo>
                      <a:cubicBezTo>
                        <a:pt x="86617" y="437810"/>
                        <a:pt x="73137" y="383185"/>
                        <a:pt x="109182" y="491320"/>
                      </a:cubicBezTo>
                      <a:cubicBezTo>
                        <a:pt x="113731" y="504968"/>
                        <a:pt x="114850" y="520293"/>
                        <a:pt x="122830" y="532263"/>
                      </a:cubicBezTo>
                      <a:cubicBezTo>
                        <a:pt x="160832" y="589265"/>
                        <a:pt x="138528" y="561607"/>
                        <a:pt x="191069" y="614150"/>
                      </a:cubicBezTo>
                      <a:cubicBezTo>
                        <a:pt x="195618" y="632347"/>
                        <a:pt x="199564" y="650706"/>
                        <a:pt x="204717" y="668741"/>
                      </a:cubicBezTo>
                      <a:cubicBezTo>
                        <a:pt x="208669" y="682573"/>
                        <a:pt x="214875" y="695728"/>
                        <a:pt x="218364" y="709684"/>
                      </a:cubicBezTo>
                      <a:cubicBezTo>
                        <a:pt x="222250" y="725230"/>
                        <a:pt x="237254" y="812899"/>
                        <a:pt x="245660" y="832514"/>
                      </a:cubicBezTo>
                      <a:cubicBezTo>
                        <a:pt x="252121" y="847590"/>
                        <a:pt x="263857" y="859809"/>
                        <a:pt x="272955" y="873457"/>
                      </a:cubicBezTo>
                      <a:cubicBezTo>
                        <a:pt x="277504" y="896203"/>
                        <a:pt x="277004" y="920578"/>
                        <a:pt x="286603" y="941696"/>
                      </a:cubicBezTo>
                      <a:cubicBezTo>
                        <a:pt x="327993" y="1032753"/>
                        <a:pt x="332064" y="1004438"/>
                        <a:pt x="382137" y="1064526"/>
                      </a:cubicBezTo>
                      <a:cubicBezTo>
                        <a:pt x="429622" y="1121509"/>
                        <a:pt x="383164" y="1096712"/>
                        <a:pt x="450376" y="1119117"/>
                      </a:cubicBezTo>
                      <a:lnTo>
                        <a:pt x="532263" y="1241947"/>
                      </a:lnTo>
                      <a:cubicBezTo>
                        <a:pt x="541361" y="1255595"/>
                        <a:pt x="547960" y="1271292"/>
                        <a:pt x="559558" y="1282890"/>
                      </a:cubicBezTo>
                      <a:cubicBezTo>
                        <a:pt x="573206" y="1296538"/>
                        <a:pt x="587941" y="1309179"/>
                        <a:pt x="600502" y="1323833"/>
                      </a:cubicBezTo>
                      <a:cubicBezTo>
                        <a:pt x="643227" y="1373678"/>
                        <a:pt x="628331" y="1378691"/>
                        <a:pt x="682388" y="1405720"/>
                      </a:cubicBezTo>
                      <a:cubicBezTo>
                        <a:pt x="701969" y="1415511"/>
                        <a:pt x="760429" y="1428642"/>
                        <a:pt x="777923" y="1433015"/>
                      </a:cubicBezTo>
                      <a:lnTo>
                        <a:pt x="859809" y="1487606"/>
                      </a:lnTo>
                      <a:cubicBezTo>
                        <a:pt x="880511" y="1501407"/>
                        <a:pt x="913443" y="1528550"/>
                        <a:pt x="941696" y="1528550"/>
                      </a:cubicBezTo>
                      <a:cubicBezTo>
                        <a:pt x="951868" y="1528550"/>
                        <a:pt x="959893" y="1519451"/>
                        <a:pt x="968991" y="1514902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3575713" y="5431809"/>
                  <a:ext cx="805218" cy="1419367"/>
                </a:xfrm>
                <a:custGeom>
                  <a:avLst/>
                  <a:gdLst>
                    <a:gd name="connsiteX0" fmla="*/ 0 w 805218"/>
                    <a:gd name="connsiteY0" fmla="*/ 0 h 1419367"/>
                    <a:gd name="connsiteX1" fmla="*/ 54591 w 805218"/>
                    <a:gd name="connsiteY1" fmla="*/ 286603 h 1419367"/>
                    <a:gd name="connsiteX2" fmla="*/ 68239 w 805218"/>
                    <a:gd name="connsiteY2" fmla="*/ 627797 h 1419367"/>
                    <a:gd name="connsiteX3" fmla="*/ 81887 w 805218"/>
                    <a:gd name="connsiteY3" fmla="*/ 682388 h 1419367"/>
                    <a:gd name="connsiteX4" fmla="*/ 95535 w 805218"/>
                    <a:gd name="connsiteY4" fmla="*/ 750627 h 1419367"/>
                    <a:gd name="connsiteX5" fmla="*/ 122830 w 805218"/>
                    <a:gd name="connsiteY5" fmla="*/ 832513 h 1419367"/>
                    <a:gd name="connsiteX6" fmla="*/ 136478 w 805218"/>
                    <a:gd name="connsiteY6" fmla="*/ 873457 h 1419367"/>
                    <a:gd name="connsiteX7" fmla="*/ 177421 w 805218"/>
                    <a:gd name="connsiteY7" fmla="*/ 914400 h 1419367"/>
                    <a:gd name="connsiteX8" fmla="*/ 245660 w 805218"/>
                    <a:gd name="connsiteY8" fmla="*/ 1037230 h 1419367"/>
                    <a:gd name="connsiteX9" fmla="*/ 272956 w 805218"/>
                    <a:gd name="connsiteY9" fmla="*/ 1078173 h 1419367"/>
                    <a:gd name="connsiteX10" fmla="*/ 354842 w 805218"/>
                    <a:gd name="connsiteY10" fmla="*/ 1132764 h 1419367"/>
                    <a:gd name="connsiteX11" fmla="*/ 395786 w 805218"/>
                    <a:gd name="connsiteY11" fmla="*/ 1160060 h 1419367"/>
                    <a:gd name="connsiteX12" fmla="*/ 477672 w 805218"/>
                    <a:gd name="connsiteY12" fmla="*/ 1241946 h 1419367"/>
                    <a:gd name="connsiteX13" fmla="*/ 559559 w 805218"/>
                    <a:gd name="connsiteY13" fmla="*/ 1282890 h 1419367"/>
                    <a:gd name="connsiteX14" fmla="*/ 600502 w 805218"/>
                    <a:gd name="connsiteY14" fmla="*/ 1323833 h 1419367"/>
                    <a:gd name="connsiteX15" fmla="*/ 655093 w 805218"/>
                    <a:gd name="connsiteY15" fmla="*/ 1337481 h 1419367"/>
                    <a:gd name="connsiteX16" fmla="*/ 696036 w 805218"/>
                    <a:gd name="connsiteY16" fmla="*/ 1351128 h 1419367"/>
                    <a:gd name="connsiteX17" fmla="*/ 736980 w 805218"/>
                    <a:gd name="connsiteY17" fmla="*/ 1378424 h 1419367"/>
                    <a:gd name="connsiteX18" fmla="*/ 777923 w 805218"/>
                    <a:gd name="connsiteY18" fmla="*/ 1392072 h 1419367"/>
                    <a:gd name="connsiteX19" fmla="*/ 805218 w 805218"/>
                    <a:gd name="connsiteY19" fmla="*/ 1419367 h 1419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05218" h="1419367">
                      <a:moveTo>
                        <a:pt x="0" y="0"/>
                      </a:moveTo>
                      <a:cubicBezTo>
                        <a:pt x="7124" y="35619"/>
                        <a:pt x="52048" y="256084"/>
                        <a:pt x="54591" y="286603"/>
                      </a:cubicBezTo>
                      <a:cubicBezTo>
                        <a:pt x="64043" y="400032"/>
                        <a:pt x="60408" y="514244"/>
                        <a:pt x="68239" y="627797"/>
                      </a:cubicBezTo>
                      <a:cubicBezTo>
                        <a:pt x="69530" y="646510"/>
                        <a:pt x="77818" y="664078"/>
                        <a:pt x="81887" y="682388"/>
                      </a:cubicBezTo>
                      <a:cubicBezTo>
                        <a:pt x="86919" y="705032"/>
                        <a:pt x="89432" y="728248"/>
                        <a:pt x="95535" y="750627"/>
                      </a:cubicBezTo>
                      <a:cubicBezTo>
                        <a:pt x="103105" y="778385"/>
                        <a:pt x="113732" y="805218"/>
                        <a:pt x="122830" y="832513"/>
                      </a:cubicBezTo>
                      <a:cubicBezTo>
                        <a:pt x="127379" y="846161"/>
                        <a:pt x="126305" y="863284"/>
                        <a:pt x="136478" y="873457"/>
                      </a:cubicBezTo>
                      <a:lnTo>
                        <a:pt x="177421" y="914400"/>
                      </a:lnTo>
                      <a:cubicBezTo>
                        <a:pt x="201443" y="986464"/>
                        <a:pt x="183090" y="943375"/>
                        <a:pt x="245660" y="1037230"/>
                      </a:cubicBezTo>
                      <a:cubicBezTo>
                        <a:pt x="254759" y="1050878"/>
                        <a:pt x="259308" y="1069074"/>
                        <a:pt x="272956" y="1078173"/>
                      </a:cubicBezTo>
                      <a:lnTo>
                        <a:pt x="354842" y="1132764"/>
                      </a:lnTo>
                      <a:cubicBezTo>
                        <a:pt x="368490" y="1141863"/>
                        <a:pt x="384187" y="1148461"/>
                        <a:pt x="395786" y="1160060"/>
                      </a:cubicBezTo>
                      <a:cubicBezTo>
                        <a:pt x="423081" y="1187355"/>
                        <a:pt x="441052" y="1229739"/>
                        <a:pt x="477672" y="1241946"/>
                      </a:cubicBezTo>
                      <a:cubicBezTo>
                        <a:pt x="518707" y="1255625"/>
                        <a:pt x="524283" y="1253494"/>
                        <a:pt x="559559" y="1282890"/>
                      </a:cubicBezTo>
                      <a:cubicBezTo>
                        <a:pt x="574386" y="1295246"/>
                        <a:pt x="583744" y="1314257"/>
                        <a:pt x="600502" y="1323833"/>
                      </a:cubicBezTo>
                      <a:cubicBezTo>
                        <a:pt x="616788" y="1333139"/>
                        <a:pt x="637058" y="1332328"/>
                        <a:pt x="655093" y="1337481"/>
                      </a:cubicBezTo>
                      <a:cubicBezTo>
                        <a:pt x="668925" y="1341433"/>
                        <a:pt x="682388" y="1346579"/>
                        <a:pt x="696036" y="1351128"/>
                      </a:cubicBezTo>
                      <a:cubicBezTo>
                        <a:pt x="709684" y="1360227"/>
                        <a:pt x="722309" y="1371088"/>
                        <a:pt x="736980" y="1378424"/>
                      </a:cubicBezTo>
                      <a:cubicBezTo>
                        <a:pt x="749847" y="1384858"/>
                        <a:pt x="765587" y="1384670"/>
                        <a:pt x="777923" y="1392072"/>
                      </a:cubicBezTo>
                      <a:cubicBezTo>
                        <a:pt x="788956" y="1398692"/>
                        <a:pt x="796120" y="1410269"/>
                        <a:pt x="805218" y="1419367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702257" y="5486400"/>
                  <a:ext cx="542241" cy="1325334"/>
                </a:xfrm>
                <a:custGeom>
                  <a:avLst/>
                  <a:gdLst>
                    <a:gd name="connsiteX0" fmla="*/ 518615 w 542241"/>
                    <a:gd name="connsiteY0" fmla="*/ 0 h 1325334"/>
                    <a:gd name="connsiteX1" fmla="*/ 532262 w 542241"/>
                    <a:gd name="connsiteY1" fmla="*/ 177421 h 1325334"/>
                    <a:gd name="connsiteX2" fmla="*/ 504967 w 542241"/>
                    <a:gd name="connsiteY2" fmla="*/ 696036 h 1325334"/>
                    <a:gd name="connsiteX3" fmla="*/ 477671 w 542241"/>
                    <a:gd name="connsiteY3" fmla="*/ 832513 h 1325334"/>
                    <a:gd name="connsiteX4" fmla="*/ 464024 w 542241"/>
                    <a:gd name="connsiteY4" fmla="*/ 887104 h 1325334"/>
                    <a:gd name="connsiteX5" fmla="*/ 368489 w 542241"/>
                    <a:gd name="connsiteY5" fmla="*/ 1009934 h 1325334"/>
                    <a:gd name="connsiteX6" fmla="*/ 300250 w 542241"/>
                    <a:gd name="connsiteY6" fmla="*/ 1064525 h 1325334"/>
                    <a:gd name="connsiteX7" fmla="*/ 259307 w 542241"/>
                    <a:gd name="connsiteY7" fmla="*/ 1105469 h 1325334"/>
                    <a:gd name="connsiteX8" fmla="*/ 218364 w 542241"/>
                    <a:gd name="connsiteY8" fmla="*/ 1132764 h 1325334"/>
                    <a:gd name="connsiteX9" fmla="*/ 122830 w 542241"/>
                    <a:gd name="connsiteY9" fmla="*/ 1214651 h 1325334"/>
                    <a:gd name="connsiteX10" fmla="*/ 27295 w 542241"/>
                    <a:gd name="connsiteY10" fmla="*/ 1323833 h 1325334"/>
                    <a:gd name="connsiteX11" fmla="*/ 0 w 542241"/>
                    <a:gd name="connsiteY11" fmla="*/ 1323833 h 13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241" h="1325334">
                      <a:moveTo>
                        <a:pt x="518615" y="0"/>
                      </a:moveTo>
                      <a:cubicBezTo>
                        <a:pt x="523164" y="59140"/>
                        <a:pt x="532262" y="118106"/>
                        <a:pt x="532262" y="177421"/>
                      </a:cubicBezTo>
                      <a:cubicBezTo>
                        <a:pt x="532262" y="627301"/>
                        <a:pt x="567718" y="507787"/>
                        <a:pt x="504967" y="696036"/>
                      </a:cubicBezTo>
                      <a:cubicBezTo>
                        <a:pt x="481673" y="859092"/>
                        <a:pt x="504896" y="737225"/>
                        <a:pt x="477671" y="832513"/>
                      </a:cubicBezTo>
                      <a:cubicBezTo>
                        <a:pt x="472518" y="850548"/>
                        <a:pt x="472412" y="870327"/>
                        <a:pt x="464024" y="887104"/>
                      </a:cubicBezTo>
                      <a:cubicBezTo>
                        <a:pt x="412280" y="990593"/>
                        <a:pt x="424656" y="942534"/>
                        <a:pt x="368489" y="1009934"/>
                      </a:cubicBezTo>
                      <a:cubicBezTo>
                        <a:pt x="321002" y="1066919"/>
                        <a:pt x="367466" y="1042121"/>
                        <a:pt x="300250" y="1064525"/>
                      </a:cubicBezTo>
                      <a:cubicBezTo>
                        <a:pt x="286602" y="1078173"/>
                        <a:pt x="274134" y="1093113"/>
                        <a:pt x="259307" y="1105469"/>
                      </a:cubicBezTo>
                      <a:cubicBezTo>
                        <a:pt x="246706" y="1115970"/>
                        <a:pt x="231711" y="1123230"/>
                        <a:pt x="218364" y="1132764"/>
                      </a:cubicBezTo>
                      <a:cubicBezTo>
                        <a:pt x="186309" y="1155660"/>
                        <a:pt x="147632" y="1182763"/>
                        <a:pt x="122830" y="1214651"/>
                      </a:cubicBezTo>
                      <a:cubicBezTo>
                        <a:pt x="84821" y="1263520"/>
                        <a:pt x="82694" y="1301673"/>
                        <a:pt x="27295" y="1323833"/>
                      </a:cubicBezTo>
                      <a:cubicBezTo>
                        <a:pt x="18847" y="1327212"/>
                        <a:pt x="9098" y="1323833"/>
                        <a:pt x="0" y="1323833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3398293" y="5786651"/>
                  <a:ext cx="573206" cy="1078663"/>
                </a:xfrm>
                <a:custGeom>
                  <a:avLst/>
                  <a:gdLst>
                    <a:gd name="connsiteX0" fmla="*/ 0 w 573206"/>
                    <a:gd name="connsiteY0" fmla="*/ 0 h 1078663"/>
                    <a:gd name="connsiteX1" fmla="*/ 27295 w 573206"/>
                    <a:gd name="connsiteY1" fmla="*/ 109182 h 1078663"/>
                    <a:gd name="connsiteX2" fmla="*/ 54591 w 573206"/>
                    <a:gd name="connsiteY2" fmla="*/ 436728 h 1078663"/>
                    <a:gd name="connsiteX3" fmla="*/ 81886 w 573206"/>
                    <a:gd name="connsiteY3" fmla="*/ 491319 h 1078663"/>
                    <a:gd name="connsiteX4" fmla="*/ 109182 w 573206"/>
                    <a:gd name="connsiteY4" fmla="*/ 573206 h 1078663"/>
                    <a:gd name="connsiteX5" fmla="*/ 136477 w 573206"/>
                    <a:gd name="connsiteY5" fmla="*/ 614149 h 1078663"/>
                    <a:gd name="connsiteX6" fmla="*/ 163773 w 573206"/>
                    <a:gd name="connsiteY6" fmla="*/ 696036 h 1078663"/>
                    <a:gd name="connsiteX7" fmla="*/ 177420 w 573206"/>
                    <a:gd name="connsiteY7" fmla="*/ 736979 h 1078663"/>
                    <a:gd name="connsiteX8" fmla="*/ 218364 w 573206"/>
                    <a:gd name="connsiteY8" fmla="*/ 791570 h 1078663"/>
                    <a:gd name="connsiteX9" fmla="*/ 232011 w 573206"/>
                    <a:gd name="connsiteY9" fmla="*/ 832513 h 1078663"/>
                    <a:gd name="connsiteX10" fmla="*/ 313898 w 573206"/>
                    <a:gd name="connsiteY10" fmla="*/ 928048 h 1078663"/>
                    <a:gd name="connsiteX11" fmla="*/ 436728 w 573206"/>
                    <a:gd name="connsiteY11" fmla="*/ 1009934 h 1078663"/>
                    <a:gd name="connsiteX12" fmla="*/ 477671 w 573206"/>
                    <a:gd name="connsiteY12" fmla="*/ 1037230 h 1078663"/>
                    <a:gd name="connsiteX13" fmla="*/ 559558 w 573206"/>
                    <a:gd name="connsiteY13" fmla="*/ 1078173 h 1078663"/>
                    <a:gd name="connsiteX14" fmla="*/ 573206 w 573206"/>
                    <a:gd name="connsiteY14" fmla="*/ 1078173 h 1078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3206" h="1078663">
                      <a:moveTo>
                        <a:pt x="0" y="0"/>
                      </a:moveTo>
                      <a:cubicBezTo>
                        <a:pt x="9098" y="36394"/>
                        <a:pt x="22226" y="72012"/>
                        <a:pt x="27295" y="109182"/>
                      </a:cubicBezTo>
                      <a:cubicBezTo>
                        <a:pt x="30596" y="133389"/>
                        <a:pt x="44331" y="388846"/>
                        <a:pt x="54591" y="436728"/>
                      </a:cubicBezTo>
                      <a:cubicBezTo>
                        <a:pt x="58854" y="456621"/>
                        <a:pt x="74330" y="472429"/>
                        <a:pt x="81886" y="491319"/>
                      </a:cubicBezTo>
                      <a:cubicBezTo>
                        <a:pt x="92572" y="518033"/>
                        <a:pt x="93222" y="549266"/>
                        <a:pt x="109182" y="573206"/>
                      </a:cubicBezTo>
                      <a:cubicBezTo>
                        <a:pt x="118280" y="586854"/>
                        <a:pt x="129815" y="599160"/>
                        <a:pt x="136477" y="614149"/>
                      </a:cubicBezTo>
                      <a:cubicBezTo>
                        <a:pt x="148162" y="640441"/>
                        <a:pt x="154675" y="668740"/>
                        <a:pt x="163773" y="696036"/>
                      </a:cubicBezTo>
                      <a:cubicBezTo>
                        <a:pt x="168322" y="709684"/>
                        <a:pt x="168788" y="725470"/>
                        <a:pt x="177420" y="736979"/>
                      </a:cubicBezTo>
                      <a:lnTo>
                        <a:pt x="218364" y="791570"/>
                      </a:lnTo>
                      <a:cubicBezTo>
                        <a:pt x="222913" y="805218"/>
                        <a:pt x="224874" y="820023"/>
                        <a:pt x="232011" y="832513"/>
                      </a:cubicBezTo>
                      <a:cubicBezTo>
                        <a:pt x="246661" y="858150"/>
                        <a:pt x="289009" y="908690"/>
                        <a:pt x="313898" y="928048"/>
                      </a:cubicBezTo>
                      <a:cubicBezTo>
                        <a:pt x="313906" y="928054"/>
                        <a:pt x="416252" y="996283"/>
                        <a:pt x="436728" y="1009934"/>
                      </a:cubicBezTo>
                      <a:lnTo>
                        <a:pt x="477671" y="1037230"/>
                      </a:lnTo>
                      <a:cubicBezTo>
                        <a:pt x="517698" y="1063915"/>
                        <a:pt x="514356" y="1066872"/>
                        <a:pt x="559558" y="1078173"/>
                      </a:cubicBezTo>
                      <a:cubicBezTo>
                        <a:pt x="563972" y="1079276"/>
                        <a:pt x="568657" y="1078173"/>
                        <a:pt x="573206" y="1078173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3138906" y="5568287"/>
                  <a:ext cx="273034" cy="1351128"/>
                </a:xfrm>
                <a:custGeom>
                  <a:avLst/>
                  <a:gdLst>
                    <a:gd name="connsiteX0" fmla="*/ 150204 w 273034"/>
                    <a:gd name="connsiteY0" fmla="*/ 0 h 1351128"/>
                    <a:gd name="connsiteX1" fmla="*/ 163852 w 273034"/>
                    <a:gd name="connsiteY1" fmla="*/ 122829 h 1351128"/>
                    <a:gd name="connsiteX2" fmla="*/ 191148 w 273034"/>
                    <a:gd name="connsiteY2" fmla="*/ 177420 h 1351128"/>
                    <a:gd name="connsiteX3" fmla="*/ 232091 w 273034"/>
                    <a:gd name="connsiteY3" fmla="*/ 286603 h 1351128"/>
                    <a:gd name="connsiteX4" fmla="*/ 245739 w 273034"/>
                    <a:gd name="connsiteY4" fmla="*/ 354841 h 1351128"/>
                    <a:gd name="connsiteX5" fmla="*/ 273034 w 273034"/>
                    <a:gd name="connsiteY5" fmla="*/ 436728 h 1351128"/>
                    <a:gd name="connsiteX6" fmla="*/ 245739 w 273034"/>
                    <a:gd name="connsiteY6" fmla="*/ 859809 h 1351128"/>
                    <a:gd name="connsiteX7" fmla="*/ 218443 w 273034"/>
                    <a:gd name="connsiteY7" fmla="*/ 941695 h 1351128"/>
                    <a:gd name="connsiteX8" fmla="*/ 177500 w 273034"/>
                    <a:gd name="connsiteY8" fmla="*/ 1037229 h 1351128"/>
                    <a:gd name="connsiteX9" fmla="*/ 136557 w 273034"/>
                    <a:gd name="connsiteY9" fmla="*/ 1132764 h 1351128"/>
                    <a:gd name="connsiteX10" fmla="*/ 122909 w 273034"/>
                    <a:gd name="connsiteY10" fmla="*/ 1173707 h 1351128"/>
                    <a:gd name="connsiteX11" fmla="*/ 68318 w 273034"/>
                    <a:gd name="connsiteY11" fmla="*/ 1255594 h 1351128"/>
                    <a:gd name="connsiteX12" fmla="*/ 41022 w 273034"/>
                    <a:gd name="connsiteY12" fmla="*/ 1310185 h 1351128"/>
                    <a:gd name="connsiteX13" fmla="*/ 79 w 273034"/>
                    <a:gd name="connsiteY13" fmla="*/ 1351128 h 1351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3034" h="1351128">
                      <a:moveTo>
                        <a:pt x="150204" y="0"/>
                      </a:moveTo>
                      <a:cubicBezTo>
                        <a:pt x="154753" y="40943"/>
                        <a:pt x="154589" y="82689"/>
                        <a:pt x="163852" y="122829"/>
                      </a:cubicBezTo>
                      <a:cubicBezTo>
                        <a:pt x="168427" y="142653"/>
                        <a:pt x="184005" y="158370"/>
                        <a:pt x="191148" y="177420"/>
                      </a:cubicBezTo>
                      <a:cubicBezTo>
                        <a:pt x="246894" y="326078"/>
                        <a:pt x="156096" y="134616"/>
                        <a:pt x="232091" y="286603"/>
                      </a:cubicBezTo>
                      <a:cubicBezTo>
                        <a:pt x="236640" y="309349"/>
                        <a:pt x="239636" y="332462"/>
                        <a:pt x="245739" y="354841"/>
                      </a:cubicBezTo>
                      <a:cubicBezTo>
                        <a:pt x="253309" y="382599"/>
                        <a:pt x="273034" y="436728"/>
                        <a:pt x="273034" y="436728"/>
                      </a:cubicBezTo>
                      <a:cubicBezTo>
                        <a:pt x="271623" y="469184"/>
                        <a:pt x="267534" y="758098"/>
                        <a:pt x="245739" y="859809"/>
                      </a:cubicBezTo>
                      <a:cubicBezTo>
                        <a:pt x="239710" y="887942"/>
                        <a:pt x="225421" y="913782"/>
                        <a:pt x="218443" y="941695"/>
                      </a:cubicBezTo>
                      <a:cubicBezTo>
                        <a:pt x="200817" y="1012199"/>
                        <a:pt x="215199" y="980679"/>
                        <a:pt x="177500" y="1037229"/>
                      </a:cubicBezTo>
                      <a:cubicBezTo>
                        <a:pt x="149096" y="1150842"/>
                        <a:pt x="183681" y="1038515"/>
                        <a:pt x="136557" y="1132764"/>
                      </a:cubicBezTo>
                      <a:cubicBezTo>
                        <a:pt x="130123" y="1145631"/>
                        <a:pt x="129895" y="1161131"/>
                        <a:pt x="122909" y="1173707"/>
                      </a:cubicBezTo>
                      <a:cubicBezTo>
                        <a:pt x="106977" y="1202384"/>
                        <a:pt x="82989" y="1226252"/>
                        <a:pt x="68318" y="1255594"/>
                      </a:cubicBezTo>
                      <a:cubicBezTo>
                        <a:pt x="59219" y="1273791"/>
                        <a:pt x="54047" y="1294556"/>
                        <a:pt x="41022" y="1310185"/>
                      </a:cubicBezTo>
                      <a:cubicBezTo>
                        <a:pt x="-3706" y="1363858"/>
                        <a:pt x="79" y="1314461"/>
                        <a:pt x="79" y="1351128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191069" y="5254388"/>
                  <a:ext cx="6223379" cy="272955"/>
                </a:xfrm>
                <a:custGeom>
                  <a:avLst/>
                  <a:gdLst>
                    <a:gd name="connsiteX0" fmla="*/ 0 w 6223379"/>
                    <a:gd name="connsiteY0" fmla="*/ 272955 h 272955"/>
                    <a:gd name="connsiteX1" fmla="*/ 68238 w 6223379"/>
                    <a:gd name="connsiteY1" fmla="*/ 259308 h 272955"/>
                    <a:gd name="connsiteX2" fmla="*/ 150125 w 6223379"/>
                    <a:gd name="connsiteY2" fmla="*/ 204716 h 272955"/>
                    <a:gd name="connsiteX3" fmla="*/ 191068 w 6223379"/>
                    <a:gd name="connsiteY3" fmla="*/ 191069 h 272955"/>
                    <a:gd name="connsiteX4" fmla="*/ 272955 w 6223379"/>
                    <a:gd name="connsiteY4" fmla="*/ 122830 h 272955"/>
                    <a:gd name="connsiteX5" fmla="*/ 368489 w 6223379"/>
                    <a:gd name="connsiteY5" fmla="*/ 95534 h 272955"/>
                    <a:gd name="connsiteX6" fmla="*/ 409432 w 6223379"/>
                    <a:gd name="connsiteY6" fmla="*/ 81887 h 272955"/>
                    <a:gd name="connsiteX7" fmla="*/ 846161 w 6223379"/>
                    <a:gd name="connsiteY7" fmla="*/ 95534 h 272955"/>
                    <a:gd name="connsiteX8" fmla="*/ 982638 w 6223379"/>
                    <a:gd name="connsiteY8" fmla="*/ 136478 h 272955"/>
                    <a:gd name="connsiteX9" fmla="*/ 1146412 w 6223379"/>
                    <a:gd name="connsiteY9" fmla="*/ 150125 h 272955"/>
                    <a:gd name="connsiteX10" fmla="*/ 1801504 w 6223379"/>
                    <a:gd name="connsiteY10" fmla="*/ 150125 h 272955"/>
                    <a:gd name="connsiteX11" fmla="*/ 1924334 w 6223379"/>
                    <a:gd name="connsiteY11" fmla="*/ 136478 h 272955"/>
                    <a:gd name="connsiteX12" fmla="*/ 2033516 w 6223379"/>
                    <a:gd name="connsiteY12" fmla="*/ 109182 h 272955"/>
                    <a:gd name="connsiteX13" fmla="*/ 2088107 w 6223379"/>
                    <a:gd name="connsiteY13" fmla="*/ 95534 h 272955"/>
                    <a:gd name="connsiteX14" fmla="*/ 2197289 w 6223379"/>
                    <a:gd name="connsiteY14" fmla="*/ 54591 h 272955"/>
                    <a:gd name="connsiteX15" fmla="*/ 2238232 w 6223379"/>
                    <a:gd name="connsiteY15" fmla="*/ 27296 h 272955"/>
                    <a:gd name="connsiteX16" fmla="*/ 2402006 w 6223379"/>
                    <a:gd name="connsiteY16" fmla="*/ 0 h 272955"/>
                    <a:gd name="connsiteX17" fmla="*/ 3029803 w 6223379"/>
                    <a:gd name="connsiteY17" fmla="*/ 13648 h 272955"/>
                    <a:gd name="connsiteX18" fmla="*/ 3070746 w 6223379"/>
                    <a:gd name="connsiteY18" fmla="*/ 40943 h 272955"/>
                    <a:gd name="connsiteX19" fmla="*/ 3152632 w 6223379"/>
                    <a:gd name="connsiteY19" fmla="*/ 54591 h 272955"/>
                    <a:gd name="connsiteX20" fmla="*/ 3193576 w 6223379"/>
                    <a:gd name="connsiteY20" fmla="*/ 81887 h 272955"/>
                    <a:gd name="connsiteX21" fmla="*/ 3343701 w 6223379"/>
                    <a:gd name="connsiteY21" fmla="*/ 109182 h 272955"/>
                    <a:gd name="connsiteX22" fmla="*/ 3425588 w 6223379"/>
                    <a:gd name="connsiteY22" fmla="*/ 136478 h 272955"/>
                    <a:gd name="connsiteX23" fmla="*/ 3493827 w 6223379"/>
                    <a:gd name="connsiteY23" fmla="*/ 150125 h 272955"/>
                    <a:gd name="connsiteX24" fmla="*/ 3534770 w 6223379"/>
                    <a:gd name="connsiteY24" fmla="*/ 163773 h 272955"/>
                    <a:gd name="connsiteX25" fmla="*/ 3630304 w 6223379"/>
                    <a:gd name="connsiteY25" fmla="*/ 177421 h 272955"/>
                    <a:gd name="connsiteX26" fmla="*/ 3998794 w 6223379"/>
                    <a:gd name="connsiteY26" fmla="*/ 163773 h 272955"/>
                    <a:gd name="connsiteX27" fmla="*/ 4067032 w 6223379"/>
                    <a:gd name="connsiteY27" fmla="*/ 150125 h 272955"/>
                    <a:gd name="connsiteX28" fmla="*/ 4121624 w 6223379"/>
                    <a:gd name="connsiteY28" fmla="*/ 122830 h 272955"/>
                    <a:gd name="connsiteX29" fmla="*/ 4162567 w 6223379"/>
                    <a:gd name="connsiteY29" fmla="*/ 109182 h 272955"/>
                    <a:gd name="connsiteX30" fmla="*/ 4312692 w 6223379"/>
                    <a:gd name="connsiteY30" fmla="*/ 68239 h 272955"/>
                    <a:gd name="connsiteX31" fmla="*/ 4380931 w 6223379"/>
                    <a:gd name="connsiteY31" fmla="*/ 54591 h 272955"/>
                    <a:gd name="connsiteX32" fmla="*/ 4421874 w 6223379"/>
                    <a:gd name="connsiteY32" fmla="*/ 40943 h 272955"/>
                    <a:gd name="connsiteX33" fmla="*/ 4544704 w 6223379"/>
                    <a:gd name="connsiteY33" fmla="*/ 27296 h 272955"/>
                    <a:gd name="connsiteX34" fmla="*/ 5158853 w 6223379"/>
                    <a:gd name="connsiteY34" fmla="*/ 40943 h 272955"/>
                    <a:gd name="connsiteX35" fmla="*/ 5240740 w 6223379"/>
                    <a:gd name="connsiteY35" fmla="*/ 95534 h 272955"/>
                    <a:gd name="connsiteX36" fmla="*/ 5308979 w 6223379"/>
                    <a:gd name="connsiteY36" fmla="*/ 122830 h 272955"/>
                    <a:gd name="connsiteX37" fmla="*/ 5513695 w 6223379"/>
                    <a:gd name="connsiteY37" fmla="*/ 163773 h 272955"/>
                    <a:gd name="connsiteX38" fmla="*/ 6005015 w 6223379"/>
                    <a:gd name="connsiteY38" fmla="*/ 163773 h 272955"/>
                    <a:gd name="connsiteX39" fmla="*/ 6059606 w 6223379"/>
                    <a:gd name="connsiteY39" fmla="*/ 150125 h 272955"/>
                    <a:gd name="connsiteX40" fmla="*/ 6141492 w 6223379"/>
                    <a:gd name="connsiteY40" fmla="*/ 122830 h 272955"/>
                    <a:gd name="connsiteX41" fmla="*/ 6223379 w 6223379"/>
                    <a:gd name="connsiteY41" fmla="*/ 122830 h 27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6223379" h="272955">
                      <a:moveTo>
                        <a:pt x="0" y="272955"/>
                      </a:moveTo>
                      <a:cubicBezTo>
                        <a:pt x="22746" y="268406"/>
                        <a:pt x="47121" y="268907"/>
                        <a:pt x="68238" y="259308"/>
                      </a:cubicBezTo>
                      <a:cubicBezTo>
                        <a:pt x="98103" y="245733"/>
                        <a:pt x="119003" y="215090"/>
                        <a:pt x="150125" y="204716"/>
                      </a:cubicBezTo>
                      <a:lnTo>
                        <a:pt x="191068" y="191069"/>
                      </a:lnTo>
                      <a:cubicBezTo>
                        <a:pt x="221252" y="160885"/>
                        <a:pt x="234952" y="141831"/>
                        <a:pt x="272955" y="122830"/>
                      </a:cubicBezTo>
                      <a:cubicBezTo>
                        <a:pt x="294771" y="111922"/>
                        <a:pt x="348082" y="101365"/>
                        <a:pt x="368489" y="95534"/>
                      </a:cubicBezTo>
                      <a:cubicBezTo>
                        <a:pt x="382321" y="91582"/>
                        <a:pt x="395784" y="86436"/>
                        <a:pt x="409432" y="81887"/>
                      </a:cubicBezTo>
                      <a:cubicBezTo>
                        <a:pt x="555008" y="86436"/>
                        <a:pt x="700738" y="87455"/>
                        <a:pt x="846161" y="95534"/>
                      </a:cubicBezTo>
                      <a:cubicBezTo>
                        <a:pt x="936009" y="100525"/>
                        <a:pt x="871691" y="127233"/>
                        <a:pt x="982638" y="136478"/>
                      </a:cubicBezTo>
                      <a:lnTo>
                        <a:pt x="1146412" y="150125"/>
                      </a:lnTo>
                      <a:cubicBezTo>
                        <a:pt x="1379847" y="227939"/>
                        <a:pt x="1198111" y="172472"/>
                        <a:pt x="1801504" y="150125"/>
                      </a:cubicBezTo>
                      <a:cubicBezTo>
                        <a:pt x="1842671" y="148600"/>
                        <a:pt x="1883391" y="141027"/>
                        <a:pt x="1924334" y="136478"/>
                      </a:cubicBezTo>
                      <a:lnTo>
                        <a:pt x="2033516" y="109182"/>
                      </a:lnTo>
                      <a:cubicBezTo>
                        <a:pt x="2051713" y="104633"/>
                        <a:pt x="2071330" y="103922"/>
                        <a:pt x="2088107" y="95534"/>
                      </a:cubicBezTo>
                      <a:cubicBezTo>
                        <a:pt x="2159475" y="59851"/>
                        <a:pt x="2122961" y="73173"/>
                        <a:pt x="2197289" y="54591"/>
                      </a:cubicBezTo>
                      <a:cubicBezTo>
                        <a:pt x="2210937" y="45493"/>
                        <a:pt x="2223561" y="34631"/>
                        <a:pt x="2238232" y="27296"/>
                      </a:cubicBezTo>
                      <a:cubicBezTo>
                        <a:pt x="2283961" y="4432"/>
                        <a:pt x="2363085" y="4325"/>
                        <a:pt x="2402006" y="0"/>
                      </a:cubicBezTo>
                      <a:cubicBezTo>
                        <a:pt x="2611272" y="4549"/>
                        <a:pt x="2820879" y="857"/>
                        <a:pt x="3029803" y="13648"/>
                      </a:cubicBezTo>
                      <a:cubicBezTo>
                        <a:pt x="3046175" y="14650"/>
                        <a:pt x="3055185" y="35756"/>
                        <a:pt x="3070746" y="40943"/>
                      </a:cubicBezTo>
                      <a:cubicBezTo>
                        <a:pt x="3096998" y="49694"/>
                        <a:pt x="3125337" y="50042"/>
                        <a:pt x="3152632" y="54591"/>
                      </a:cubicBezTo>
                      <a:cubicBezTo>
                        <a:pt x="3166280" y="63690"/>
                        <a:pt x="3178217" y="76128"/>
                        <a:pt x="3193576" y="81887"/>
                      </a:cubicBezTo>
                      <a:cubicBezTo>
                        <a:pt x="3213966" y="89533"/>
                        <a:pt x="3328384" y="105353"/>
                        <a:pt x="3343701" y="109182"/>
                      </a:cubicBezTo>
                      <a:cubicBezTo>
                        <a:pt x="3371614" y="116160"/>
                        <a:pt x="3397374" y="130836"/>
                        <a:pt x="3425588" y="136478"/>
                      </a:cubicBezTo>
                      <a:cubicBezTo>
                        <a:pt x="3448334" y="141027"/>
                        <a:pt x="3471323" y="144499"/>
                        <a:pt x="3493827" y="150125"/>
                      </a:cubicBezTo>
                      <a:cubicBezTo>
                        <a:pt x="3507783" y="153614"/>
                        <a:pt x="3520663" y="160952"/>
                        <a:pt x="3534770" y="163773"/>
                      </a:cubicBezTo>
                      <a:cubicBezTo>
                        <a:pt x="3566313" y="170082"/>
                        <a:pt x="3598459" y="172872"/>
                        <a:pt x="3630304" y="177421"/>
                      </a:cubicBezTo>
                      <a:cubicBezTo>
                        <a:pt x="3753134" y="172872"/>
                        <a:pt x="3876119" y="171440"/>
                        <a:pt x="3998794" y="163773"/>
                      </a:cubicBezTo>
                      <a:cubicBezTo>
                        <a:pt x="4021945" y="162326"/>
                        <a:pt x="4045026" y="157460"/>
                        <a:pt x="4067032" y="150125"/>
                      </a:cubicBezTo>
                      <a:cubicBezTo>
                        <a:pt x="4086333" y="143691"/>
                        <a:pt x="4102924" y="130844"/>
                        <a:pt x="4121624" y="122830"/>
                      </a:cubicBezTo>
                      <a:cubicBezTo>
                        <a:pt x="4134847" y="117163"/>
                        <a:pt x="4148788" y="113316"/>
                        <a:pt x="4162567" y="109182"/>
                      </a:cubicBezTo>
                      <a:cubicBezTo>
                        <a:pt x="4200579" y="97778"/>
                        <a:pt x="4268763" y="78001"/>
                        <a:pt x="4312692" y="68239"/>
                      </a:cubicBezTo>
                      <a:cubicBezTo>
                        <a:pt x="4335336" y="63207"/>
                        <a:pt x="4358427" y="60217"/>
                        <a:pt x="4380931" y="54591"/>
                      </a:cubicBezTo>
                      <a:cubicBezTo>
                        <a:pt x="4394887" y="51102"/>
                        <a:pt x="4407684" y="43308"/>
                        <a:pt x="4421874" y="40943"/>
                      </a:cubicBezTo>
                      <a:cubicBezTo>
                        <a:pt x="4462509" y="34171"/>
                        <a:pt x="4503761" y="31845"/>
                        <a:pt x="4544704" y="27296"/>
                      </a:cubicBezTo>
                      <a:lnTo>
                        <a:pt x="5158853" y="40943"/>
                      </a:lnTo>
                      <a:cubicBezTo>
                        <a:pt x="5191502" y="44144"/>
                        <a:pt x="5210281" y="83350"/>
                        <a:pt x="5240740" y="95534"/>
                      </a:cubicBezTo>
                      <a:cubicBezTo>
                        <a:pt x="5263486" y="104633"/>
                        <a:pt x="5285564" y="115625"/>
                        <a:pt x="5308979" y="122830"/>
                      </a:cubicBezTo>
                      <a:cubicBezTo>
                        <a:pt x="5400228" y="150906"/>
                        <a:pt x="5423162" y="150839"/>
                        <a:pt x="5513695" y="163773"/>
                      </a:cubicBezTo>
                      <a:cubicBezTo>
                        <a:pt x="5694395" y="224008"/>
                        <a:pt x="5568753" y="187355"/>
                        <a:pt x="6005015" y="163773"/>
                      </a:cubicBezTo>
                      <a:cubicBezTo>
                        <a:pt x="6023745" y="162761"/>
                        <a:pt x="6041640" y="155515"/>
                        <a:pt x="6059606" y="150125"/>
                      </a:cubicBezTo>
                      <a:cubicBezTo>
                        <a:pt x="6087164" y="141858"/>
                        <a:pt x="6112720" y="122830"/>
                        <a:pt x="6141492" y="122830"/>
                      </a:cubicBezTo>
                      <a:lnTo>
                        <a:pt x="6223379" y="122830"/>
                      </a:lnTo>
                    </a:path>
                  </a:pathLst>
                </a:custGeom>
                <a:noFill/>
                <a:ln w="57150">
                  <a:solidFill>
                    <a:schemeClr val="accent2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4-Point Star 23"/>
              <p:cNvSpPr/>
              <p:nvPr/>
            </p:nvSpPr>
            <p:spPr>
              <a:xfrm>
                <a:off x="2060812" y="6134668"/>
                <a:ext cx="144857" cy="109182"/>
              </a:xfrm>
              <a:prstGeom prst="star4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57010" y="5500040"/>
                <a:ext cx="157389" cy="93493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14400" y="5977719"/>
                <a:ext cx="204716" cy="68239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739487" y="6134668"/>
                <a:ext cx="150125" cy="211541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299045" y="5625206"/>
                <a:ext cx="115263" cy="188740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496498" y="6128595"/>
                <a:ext cx="245660" cy="176915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674962" y="6346209"/>
                <a:ext cx="45719" cy="197892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2565778" y="5813946"/>
                <a:ext cx="147717" cy="81887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162653" y="5878511"/>
                <a:ext cx="105592" cy="99208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785697" y="5322627"/>
                <a:ext cx="140192" cy="177413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534935" y="5547814"/>
                <a:ext cx="142858" cy="45719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Arrow 35"/>
              <p:cNvSpPr/>
              <p:nvPr/>
            </p:nvSpPr>
            <p:spPr>
              <a:xfrm rot="20433930">
                <a:off x="333801" y="5877755"/>
                <a:ext cx="720195" cy="49107"/>
              </a:xfrm>
              <a:prstGeom prst="rightArrow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19469559" flipV="1">
                <a:off x="1123084" y="6077424"/>
                <a:ext cx="850994" cy="139189"/>
              </a:xfrm>
              <a:prstGeom prst="rightArrow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ight Arrow 38"/>
              <p:cNvSpPr/>
              <p:nvPr/>
            </p:nvSpPr>
            <p:spPr>
              <a:xfrm rot="12947752">
                <a:off x="4830974" y="5884572"/>
                <a:ext cx="818866" cy="145350"/>
              </a:xfrm>
              <a:prstGeom prst="rightArrow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Arrow 39"/>
              <p:cNvSpPr/>
              <p:nvPr/>
            </p:nvSpPr>
            <p:spPr>
              <a:xfrm rot="16613497">
                <a:off x="2400994" y="6058312"/>
                <a:ext cx="1187355" cy="163774"/>
              </a:xfrm>
              <a:prstGeom prst="rightArrow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Arrow 40"/>
              <p:cNvSpPr/>
              <p:nvPr/>
            </p:nvSpPr>
            <p:spPr>
              <a:xfrm rot="16200000">
                <a:off x="3218277" y="6016375"/>
                <a:ext cx="1091821" cy="141041"/>
              </a:xfrm>
              <a:prstGeom prst="rightArrow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97600" y="5866715"/>
              <a:ext cx="2345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8490" y="1526457"/>
            <a:ext cx="3908963" cy="1323439"/>
            <a:chOff x="4576640" y="1397663"/>
            <a:chExt cx="3908963" cy="1323439"/>
          </a:xfrm>
        </p:grpSpPr>
        <p:sp>
          <p:nvSpPr>
            <p:cNvPr id="50" name="TextBox 49"/>
            <p:cNvSpPr txBox="1"/>
            <p:nvPr/>
          </p:nvSpPr>
          <p:spPr>
            <a:xfrm>
              <a:off x="4576640" y="1397663"/>
              <a:ext cx="3261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ফ্লোয়েম টিস্যুর কার্যপ্রক্রিয়া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7509025" y="1761177"/>
              <a:ext cx="976578" cy="6179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29185" r="48406" b="11203"/>
          <a:stretch/>
        </p:blipFill>
        <p:spPr>
          <a:xfrm>
            <a:off x="7906042" y="95536"/>
            <a:ext cx="2954216" cy="17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3.7037E-7 C 0.00455 -0.03657 0.00325 -0.02176 0.00325 -0.08379 C 0.00325 -0.12222 0.00286 -0.16064 0.00221 -0.19907 C 0.00208 -0.20509 0.00143 -0.21111 0.00104 -0.21689 C 0.00065 -0.22361 0.00026 -0.23032 6.25E-7 -0.2368 C 0.00026 -0.30393 0.00039 -0.37083 0.00104 -0.43796 C 0.00117 -0.44444 0.00169 -0.45115 0.00221 -0.45787 C 0.00234 -0.46041 0.00325 -0.46296 0.00325 -0.46574 C 0.00364 -0.47569 0.00325 -0.48564 0.00325 -0.4956 L 0.00104 -0.49745 " pathEditMode="relative" ptsTypes="AAAAAAAAAAA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4.16667E-7 0.00023 C 0.00013 0.00046 0.0026 0.02083 0.00339 0.0257 C 0.00404 0.02986 0.00573 0.03773 0.00573 0.03796 C 0.00534 0.1882 0.00521 0.33889 0.00456 0.48958 C 0.00443 0.50532 0.00508 0.53912 0.00234 0.56111 C 0.00208 0.56296 0.00143 0.56505 0.00117 0.5669 C 0.00078 0.56968 0.00039 0.57222 4.16667E-7 0.575 C -0.00039 0.58148 -0.00052 0.58843 -0.00104 0.59491 C -0.00169 0.60301 -0.00339 0.61898 -0.00339 0.61921 C -0.00365 0.63218 -0.00378 0.64537 -0.00443 0.6588 C -0.00612 0.69398 -0.0056 0.62917 -0.0056 0.6787 L -0.0056 0.67894 " pathEditMode="relative" rAng="0" ptsTypes="AAAAAAAAAAAAA">
                                      <p:cBhvr>
                                        <p:cTn id="3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93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48838" y="1079516"/>
            <a:ext cx="3751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5468" y="3302757"/>
            <a:ext cx="9348717" cy="707886"/>
            <a:chOff x="1105468" y="3302757"/>
            <a:chExt cx="9348717" cy="707886"/>
          </a:xfrm>
        </p:grpSpPr>
        <p:sp>
          <p:nvSpPr>
            <p:cNvPr id="2" name="TextBox 1"/>
            <p:cNvSpPr txBox="1"/>
            <p:nvPr/>
          </p:nvSpPr>
          <p:spPr>
            <a:xfrm>
              <a:off x="3057098" y="3302757"/>
              <a:ext cx="7397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জাইলেম ও ফ্লোয়েম টিস্যুর কাজ ব্যাখ্যা কর।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105468" y="3391467"/>
              <a:ext cx="1665027" cy="53046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3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4175" y="326790"/>
            <a:ext cx="46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117" y="3484200"/>
            <a:ext cx="4749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দৃড়তা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2687" y="3484200"/>
            <a:ext cx="4667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সঞ্চয়কৃত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60561" y="1048506"/>
            <a:ext cx="2756848" cy="2333975"/>
            <a:chOff x="2260561" y="1048506"/>
            <a:chExt cx="2756848" cy="2333975"/>
          </a:xfrm>
        </p:grpSpPr>
        <p:sp>
          <p:nvSpPr>
            <p:cNvPr id="7" name="Right Arrow 6"/>
            <p:cNvSpPr/>
            <p:nvPr/>
          </p:nvSpPr>
          <p:spPr>
            <a:xfrm rot="7943651">
              <a:off x="3577505" y="1428798"/>
              <a:ext cx="1062983" cy="3024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0561" y="2017199"/>
              <a:ext cx="2756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জাইলেম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057100" y="2601974"/>
              <a:ext cx="313897" cy="780507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19165" y="1010752"/>
            <a:ext cx="2825088" cy="2473448"/>
            <a:chOff x="6619165" y="1010752"/>
            <a:chExt cx="2825088" cy="2473448"/>
          </a:xfrm>
        </p:grpSpPr>
        <p:sp>
          <p:nvSpPr>
            <p:cNvPr id="9" name="TextBox 8"/>
            <p:cNvSpPr txBox="1"/>
            <p:nvPr/>
          </p:nvSpPr>
          <p:spPr>
            <a:xfrm>
              <a:off x="6619165" y="2074461"/>
              <a:ext cx="2825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ফ্লোয়েম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3348804">
              <a:off x="6560355" y="1383903"/>
              <a:ext cx="1065989" cy="319688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690515" y="2599421"/>
              <a:ext cx="341194" cy="884779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82889" y="5351311"/>
            <a:ext cx="9990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উদ্ভিদদেহে খাদ্য পরি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হনে অংশ নেয় বলে এই টিস্যুর অপর নাম পরিবহন টিস্যু।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3636" y="943635"/>
            <a:ext cx="3302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4283" y="3171784"/>
            <a:ext cx="4367284" cy="54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2888" y="2739650"/>
            <a:ext cx="764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জটিল টিস্যুকে কেন পরিবহন টিস্যু বলা হয়।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888" y="3565054"/>
            <a:ext cx="705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পাতায় প্রস্তুতকৃত খাদ্যের নাম কি।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2888" y="4390458"/>
            <a:ext cx="100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কোন কোন রাসায়নিক মৌল উদ্ভিদ সরাসরি বায়ু থেকে গ্রহন করতে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722" y="1337481"/>
            <a:ext cx="69467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668" y="3698543"/>
            <a:ext cx="9034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ট্রাকিড, ভেসেল,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সঙ্গিকো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অংকন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94538" y="339970"/>
            <a:ext cx="5486400" cy="1735015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677" y="2836984"/>
            <a:ext cx="4958861" cy="3083170"/>
          </a:xfrm>
          <a:prstGeom prst="rect">
            <a:avLst/>
          </a:prstGeom>
          <a:solidFill>
            <a:schemeClr val="accent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রুমেল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তেতুঁলিয়া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0415" y="2836984"/>
            <a:ext cx="4841631" cy="3083170"/>
          </a:xfrm>
          <a:prstGeom prst="rect">
            <a:avLst/>
          </a:prstGeom>
          <a:solidFill>
            <a:schemeClr val="accent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জীববিজ্ঞান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শ্রেনীঃ নবম 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25" y="1173707"/>
            <a:ext cx="5882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1934" y="3534770"/>
            <a:ext cx="45583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 t="2135" r="40759" b="23927"/>
          <a:stretch/>
        </p:blipFill>
        <p:spPr>
          <a:xfrm>
            <a:off x="971549" y="1154656"/>
            <a:ext cx="4707253" cy="4548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89" y="1154656"/>
            <a:ext cx="4902109" cy="4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994" y="2497976"/>
            <a:ext cx="93760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2" y="736979"/>
            <a:ext cx="681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922" y="2164630"/>
            <a:ext cx="7028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ক্লাস শেষে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- - - - 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252" y="2979395"/>
            <a:ext cx="8589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জটিল টিস্যু কি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719" y="3747013"/>
            <a:ext cx="758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জটিল টিস্যু কত প্রকার ও কি 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719" y="4474520"/>
            <a:ext cx="10140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জাইলেম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কি কোষ 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2306" y="5502158"/>
            <a:ext cx="8372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জাইলেম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ফ্লোয়েম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কাজ ব্যাখ্যা করতে পা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r="52270" b="2364"/>
          <a:stretch/>
        </p:blipFill>
        <p:spPr>
          <a:xfrm>
            <a:off x="2438400" y="723976"/>
            <a:ext cx="1722120" cy="5029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5" t="2953" r="24218" b="3255"/>
          <a:stretch/>
        </p:blipFill>
        <p:spPr>
          <a:xfrm>
            <a:off x="6644640" y="735588"/>
            <a:ext cx="1661160" cy="51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6159" y="918227"/>
            <a:ext cx="5396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98730" y="2006916"/>
            <a:ext cx="3916906" cy="1719050"/>
            <a:chOff x="4698730" y="2006916"/>
            <a:chExt cx="3916906" cy="1719050"/>
          </a:xfrm>
        </p:grpSpPr>
        <p:sp>
          <p:nvSpPr>
            <p:cNvPr id="2" name="TextBox 1"/>
            <p:cNvSpPr txBox="1"/>
            <p:nvPr/>
          </p:nvSpPr>
          <p:spPr>
            <a:xfrm>
              <a:off x="4698730" y="3141191"/>
              <a:ext cx="3916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জটিল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 কি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4" name="Right Arrow 3"/>
            <p:cNvSpPr/>
            <p:nvPr/>
          </p:nvSpPr>
          <p:spPr>
            <a:xfrm rot="5400000">
              <a:off x="5159963" y="2225516"/>
              <a:ext cx="896470" cy="459269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10135" y="3866172"/>
            <a:ext cx="9448800" cy="2500875"/>
            <a:chOff x="1810135" y="3866172"/>
            <a:chExt cx="9448800" cy="2500875"/>
          </a:xfrm>
        </p:grpSpPr>
        <p:sp>
          <p:nvSpPr>
            <p:cNvPr id="8" name="TextBox 7"/>
            <p:cNvSpPr txBox="1"/>
            <p:nvPr/>
          </p:nvSpPr>
          <p:spPr>
            <a:xfrm>
              <a:off x="1810135" y="5043608"/>
              <a:ext cx="944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প্রকার কোষের সমন্বয়ে যে টিস্যু গঠিত হয় তাকে জটিল টিস্যু বলে।   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5133584" y="4111151"/>
              <a:ext cx="1037230" cy="54727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1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3539" y="1620004"/>
            <a:ext cx="682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21213" y="3293604"/>
            <a:ext cx="7207194" cy="867916"/>
            <a:chOff x="2021213" y="3293604"/>
            <a:chExt cx="7207194" cy="867916"/>
          </a:xfrm>
        </p:grpSpPr>
        <p:sp>
          <p:nvSpPr>
            <p:cNvPr id="7" name="TextBox 6"/>
            <p:cNvSpPr txBox="1"/>
            <p:nvPr/>
          </p:nvSpPr>
          <p:spPr>
            <a:xfrm>
              <a:off x="2973035" y="3392079"/>
              <a:ext cx="62553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জটিল টিস্যু কত প্রকার ও কি কি ।   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2021213" y="3293604"/>
              <a:ext cx="764652" cy="769441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69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599" y="407648"/>
            <a:ext cx="255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জটিল টিস্যু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44630" y="1159862"/>
            <a:ext cx="2088108" cy="1444362"/>
            <a:chOff x="4944630" y="1159862"/>
            <a:chExt cx="2088108" cy="1444362"/>
          </a:xfrm>
        </p:grpSpPr>
        <p:sp>
          <p:nvSpPr>
            <p:cNvPr id="4" name="TextBox 3"/>
            <p:cNvSpPr txBox="1"/>
            <p:nvPr/>
          </p:nvSpPr>
          <p:spPr>
            <a:xfrm>
              <a:off x="4944630" y="1896338"/>
              <a:ext cx="2088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দুই প্রকার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5432921" y="1159862"/>
              <a:ext cx="555763" cy="896815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ight Arrow 5"/>
          <p:cNvSpPr/>
          <p:nvPr/>
        </p:nvSpPr>
        <p:spPr>
          <a:xfrm rot="8829306">
            <a:off x="3062333" y="3212508"/>
            <a:ext cx="2252456" cy="4155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372580">
            <a:off x="5939082" y="3287362"/>
            <a:ext cx="2187313" cy="38290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9559" y="4547844"/>
            <a:ext cx="338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জাইলে টিস্যু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0730" y="4547844"/>
            <a:ext cx="3775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ফ্লোয়েম টিস্যু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397</Words>
  <Application>Microsoft Office PowerPoint</Application>
  <PresentationFormat>Widescreen</PresentationFormat>
  <Paragraphs>83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UITRCE</cp:lastModifiedBy>
  <cp:revision>71</cp:revision>
  <dcterms:created xsi:type="dcterms:W3CDTF">2026-05-14T03:45:18Z</dcterms:created>
  <dcterms:modified xsi:type="dcterms:W3CDTF">2026-05-16T03:37:57Z</dcterms:modified>
</cp:coreProperties>
</file>