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7" r:id="rId2"/>
    <p:sldId id="279" r:id="rId3"/>
    <p:sldId id="281" r:id="rId4"/>
    <p:sldId id="282" r:id="rId5"/>
    <p:sldId id="356" r:id="rId6"/>
    <p:sldId id="340" r:id="rId7"/>
    <p:sldId id="286" r:id="rId8"/>
    <p:sldId id="284" r:id="rId9"/>
    <p:sldId id="304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19" r:id="rId19"/>
    <p:sldId id="341" r:id="rId20"/>
    <p:sldId id="354" r:id="rId21"/>
    <p:sldId id="350" r:id="rId22"/>
    <p:sldId id="351" r:id="rId23"/>
    <p:sldId id="352" r:id="rId24"/>
    <p:sldId id="335" r:id="rId25"/>
    <p:sldId id="296" r:id="rId26"/>
    <p:sldId id="336" r:id="rId27"/>
    <p:sldId id="337" r:id="rId28"/>
    <p:sldId id="338" r:id="rId29"/>
    <p:sldId id="353" r:id="rId30"/>
    <p:sldId id="302" r:id="rId31"/>
    <p:sldId id="305" r:id="rId32"/>
    <p:sldId id="307" r:id="rId33"/>
    <p:sldId id="35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B99"/>
    <a:srgbClr val="CC99FF"/>
    <a:srgbClr val="1D12AE"/>
    <a:srgbClr val="FEE9F3"/>
    <a:srgbClr val="FF9900"/>
    <a:srgbClr val="FF0000"/>
    <a:srgbClr val="FF9999"/>
    <a:srgbClr val="2F673A"/>
    <a:srgbClr val="456A2C"/>
    <a:srgbClr val="29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11" autoAdjust="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F21B7-9233-4189-9819-C0F15838973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A6F62-2291-48E0-8E5F-29C9FC9A0A79}">
      <dgm:prSet phldrT="[Text]" custT="1"/>
      <dgm:spPr>
        <a:solidFill>
          <a:srgbClr val="FF9999"/>
        </a:solidFill>
      </dgm:spPr>
      <dgm:t>
        <a:bodyPr/>
        <a:lstStyle/>
        <a:p>
          <a:pPr algn="l"/>
          <a:r>
            <a:rPr lang="bn-IN" sz="4400">
              <a:ln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>
              <a:latin typeface="NikoshBAN" pitchFamily="2" charset="0"/>
              <a:cs typeface="NikoshBAN" pitchFamily="2" charset="0"/>
            </a:rPr>
            <a:t>শ্রেণিভিত্তিক অর্জন উপযোগী যোগ্যতা </a:t>
          </a:r>
          <a:endParaRPr lang="en-US" sz="320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F9D8C0-0409-47A3-9E95-B50B1A8BAE0A}" type="parTrans" cxnId="{D9CDF42F-0E06-4E9A-A3F9-E27667F0D188}">
      <dgm:prSet/>
      <dgm:spPr/>
      <dgm:t>
        <a:bodyPr/>
        <a:lstStyle/>
        <a:p>
          <a:endParaRPr lang="en-US"/>
        </a:p>
      </dgm:t>
    </dgm:pt>
    <dgm:pt modelId="{5B5EE0D9-B52E-4D93-ACB8-6A98E6B782F1}" type="sibTrans" cxnId="{D9CDF42F-0E06-4E9A-A3F9-E27667F0D188}">
      <dgm:prSet/>
      <dgm:spPr/>
      <dgm:t>
        <a:bodyPr/>
        <a:lstStyle/>
        <a:p>
          <a:endParaRPr lang="en-US"/>
        </a:p>
      </dgm:t>
    </dgm:pt>
    <dgm:pt modelId="{4BC76D1C-8974-4182-BE5A-1DDA2054DB8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600">
              <a:latin typeface="NikoshBAN" pitchFamily="2" charset="0"/>
              <a:cs typeface="NikoshBAN" pitchFamily="2" charset="0"/>
            </a:rPr>
            <a:t>৫.১ অনুসন্ধানের মাধ্যমে দৈনন্দিন জীবনে পানির উৎস,ধরন ও ব্যবহার চিহ্নিত করে গু্রুত্বপূর্ণ প্রাকৃতিক সম্পদ হিসেবে পানির যথাযথ ব্যবহারে দায়িত্বশীল হওয়া।</a:t>
          </a:r>
          <a:r>
            <a:rPr lang="en-US" sz="360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7828D13-CE26-41B4-8EB8-4D6969703A93}" type="parTrans" cxnId="{0888B2C9-213E-4C49-AEE1-4DF8DBDE859E}">
      <dgm:prSet/>
      <dgm:spPr/>
      <dgm:t>
        <a:bodyPr/>
        <a:lstStyle/>
        <a:p>
          <a:endParaRPr lang="en-US"/>
        </a:p>
      </dgm:t>
    </dgm:pt>
    <dgm:pt modelId="{C8FE0AB4-D1B7-4506-AF7B-8FD02D35BDF2}" type="sibTrans" cxnId="{0888B2C9-213E-4C49-AEE1-4DF8DBDE859E}">
      <dgm:prSet/>
      <dgm:spPr/>
      <dgm:t>
        <a:bodyPr/>
        <a:lstStyle/>
        <a:p>
          <a:endParaRPr lang="en-US"/>
        </a:p>
      </dgm:t>
    </dgm:pt>
    <dgm:pt modelId="{359E144E-95DD-483E-9507-5FBF20D0335D}" type="pres">
      <dgm:prSet presAssocID="{665F21B7-9233-4189-9819-C0F1583897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F19B6C8-B061-43F1-B08C-365B9A803DFD}" type="pres">
      <dgm:prSet presAssocID="{665F21B7-9233-4189-9819-C0F15838973E}" presName="Name1" presStyleCnt="0"/>
      <dgm:spPr/>
    </dgm:pt>
    <dgm:pt modelId="{F7C59A38-E07C-4092-9827-4AC050DA3708}" type="pres">
      <dgm:prSet presAssocID="{665F21B7-9233-4189-9819-C0F15838973E}" presName="cycle" presStyleCnt="0"/>
      <dgm:spPr/>
    </dgm:pt>
    <dgm:pt modelId="{CAD4B2F0-1A8C-4DB2-AD44-060C08D85C7E}" type="pres">
      <dgm:prSet presAssocID="{665F21B7-9233-4189-9819-C0F15838973E}" presName="srcNode" presStyleLbl="node1" presStyleIdx="0" presStyleCnt="2"/>
      <dgm:spPr/>
    </dgm:pt>
    <dgm:pt modelId="{1E180AE4-76BA-436E-B760-1595701330AB}" type="pres">
      <dgm:prSet presAssocID="{665F21B7-9233-4189-9819-C0F15838973E}" presName="conn" presStyleLbl="parChTrans1D2" presStyleIdx="0" presStyleCnt="1" custLinFactNeighborX="-27306" custLinFactNeighborY="2472"/>
      <dgm:spPr/>
      <dgm:t>
        <a:bodyPr/>
        <a:lstStyle/>
        <a:p>
          <a:endParaRPr lang="en-US"/>
        </a:p>
      </dgm:t>
    </dgm:pt>
    <dgm:pt modelId="{5FD40EE3-CDE6-4375-83F8-FFE06CD31205}" type="pres">
      <dgm:prSet presAssocID="{665F21B7-9233-4189-9819-C0F15838973E}" presName="extraNode" presStyleLbl="node1" presStyleIdx="0" presStyleCnt="2"/>
      <dgm:spPr/>
    </dgm:pt>
    <dgm:pt modelId="{BC0ADEEF-0981-4784-8E1A-DB8DF9D7DF28}" type="pres">
      <dgm:prSet presAssocID="{665F21B7-9233-4189-9819-C0F15838973E}" presName="dstNode" presStyleLbl="node1" presStyleIdx="0" presStyleCnt="2"/>
      <dgm:spPr/>
    </dgm:pt>
    <dgm:pt modelId="{C5FF6973-BC08-4F56-8303-7B6ACAF6AF19}" type="pres">
      <dgm:prSet presAssocID="{763A6F62-2291-48E0-8E5F-29C9FC9A0A79}" presName="text_1" presStyleLbl="node1" presStyleIdx="0" presStyleCnt="2" custScaleY="100382" custLinFactNeighborX="-879" custLinFactNeighborY="6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A1943-48A4-4000-BF66-40A81CA3F5EA}" type="pres">
      <dgm:prSet presAssocID="{763A6F62-2291-48E0-8E5F-29C9FC9A0A79}" presName="accent_1" presStyleCnt="0"/>
      <dgm:spPr/>
    </dgm:pt>
    <dgm:pt modelId="{ACDCDDCD-D675-42C1-BD95-C3F9EF07D761}" type="pres">
      <dgm:prSet presAssocID="{763A6F62-2291-48E0-8E5F-29C9FC9A0A79}" presName="accentRepeatNode" presStyleLbl="solidFgAcc1" presStyleIdx="0" presStyleCnt="2" custScaleX="103775" custScaleY="103661" custLinFactNeighborX="-9901" custLinFactNeighborY="5215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E4C480-2C92-47B2-9DD3-276F0C34A68C}" type="pres">
      <dgm:prSet presAssocID="{4BC76D1C-8974-4182-BE5A-1DDA2054DB86}" presName="text_2" presStyleLbl="node1" presStyleIdx="1" presStyleCnt="2" custScaleY="122786" custLinFactNeighborX="-11" custLinFactNeighborY="4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5654-9B77-4454-97E4-74090E063D1A}" type="pres">
      <dgm:prSet presAssocID="{4BC76D1C-8974-4182-BE5A-1DDA2054DB86}" presName="accent_2" presStyleCnt="0"/>
      <dgm:spPr/>
    </dgm:pt>
    <dgm:pt modelId="{EACDC1D3-6FD6-4D06-B65A-A74D0CBD0A7F}" type="pres">
      <dgm:prSet presAssocID="{4BC76D1C-8974-4182-BE5A-1DDA2054DB86}" presName="accentRepeatNode" presStyleLbl="solidFgAcc1" presStyleIdx="1" presStyleCnt="2" custLinFactNeighborX="-13652" custLinFactNeighborY="-1376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0888B2C9-213E-4C49-AEE1-4DF8DBDE859E}" srcId="{665F21B7-9233-4189-9819-C0F15838973E}" destId="{4BC76D1C-8974-4182-BE5A-1DDA2054DB86}" srcOrd="1" destOrd="0" parTransId="{E7828D13-CE26-41B4-8EB8-4D6969703A93}" sibTransId="{C8FE0AB4-D1B7-4506-AF7B-8FD02D35BDF2}"/>
    <dgm:cxn modelId="{55309A5A-34E9-4AE4-97AF-7EE51B178EE7}" type="presOf" srcId="{763A6F62-2291-48E0-8E5F-29C9FC9A0A79}" destId="{C5FF6973-BC08-4F56-8303-7B6ACAF6AF19}" srcOrd="0" destOrd="0" presId="urn:microsoft.com/office/officeart/2008/layout/VerticalCurvedList"/>
    <dgm:cxn modelId="{35A3E7DC-C9BB-4B43-862D-545D3A297526}" type="presOf" srcId="{5B5EE0D9-B52E-4D93-ACB8-6A98E6B782F1}" destId="{1E180AE4-76BA-436E-B760-1595701330AB}" srcOrd="0" destOrd="0" presId="urn:microsoft.com/office/officeart/2008/layout/VerticalCurvedList"/>
    <dgm:cxn modelId="{F61B66A1-904B-4FA3-9749-6D91B9FFD605}" type="presOf" srcId="{4BC76D1C-8974-4182-BE5A-1DDA2054DB86}" destId="{E4E4C480-2C92-47B2-9DD3-276F0C34A68C}" srcOrd="0" destOrd="0" presId="urn:microsoft.com/office/officeart/2008/layout/VerticalCurvedList"/>
    <dgm:cxn modelId="{7A5A5FF8-0F48-4368-8D83-464CF460DD70}" type="presOf" srcId="{665F21B7-9233-4189-9819-C0F15838973E}" destId="{359E144E-95DD-483E-9507-5FBF20D0335D}" srcOrd="0" destOrd="0" presId="urn:microsoft.com/office/officeart/2008/layout/VerticalCurvedList"/>
    <dgm:cxn modelId="{D9CDF42F-0E06-4E9A-A3F9-E27667F0D188}" srcId="{665F21B7-9233-4189-9819-C0F15838973E}" destId="{763A6F62-2291-48E0-8E5F-29C9FC9A0A79}" srcOrd="0" destOrd="0" parTransId="{FBF9D8C0-0409-47A3-9E95-B50B1A8BAE0A}" sibTransId="{5B5EE0D9-B52E-4D93-ACB8-6A98E6B782F1}"/>
    <dgm:cxn modelId="{34D0B65D-ED51-40D9-9648-60963C6312F9}" type="presParOf" srcId="{359E144E-95DD-483E-9507-5FBF20D0335D}" destId="{FF19B6C8-B061-43F1-B08C-365B9A803DFD}" srcOrd="0" destOrd="0" presId="urn:microsoft.com/office/officeart/2008/layout/VerticalCurvedList"/>
    <dgm:cxn modelId="{26953235-B732-4710-8338-DFB51FC343A4}" type="presParOf" srcId="{FF19B6C8-B061-43F1-B08C-365B9A803DFD}" destId="{F7C59A38-E07C-4092-9827-4AC050DA3708}" srcOrd="0" destOrd="0" presId="urn:microsoft.com/office/officeart/2008/layout/VerticalCurvedList"/>
    <dgm:cxn modelId="{02B49801-DFAA-4DED-AE9F-B0371A47CB2D}" type="presParOf" srcId="{F7C59A38-E07C-4092-9827-4AC050DA3708}" destId="{CAD4B2F0-1A8C-4DB2-AD44-060C08D85C7E}" srcOrd="0" destOrd="0" presId="urn:microsoft.com/office/officeart/2008/layout/VerticalCurvedList"/>
    <dgm:cxn modelId="{3470770E-748D-491A-812C-70F6D8650A7D}" type="presParOf" srcId="{F7C59A38-E07C-4092-9827-4AC050DA3708}" destId="{1E180AE4-76BA-436E-B760-1595701330AB}" srcOrd="1" destOrd="0" presId="urn:microsoft.com/office/officeart/2008/layout/VerticalCurvedList"/>
    <dgm:cxn modelId="{414AD66F-55DC-4F0F-A070-2C79E876DFA8}" type="presParOf" srcId="{F7C59A38-E07C-4092-9827-4AC050DA3708}" destId="{5FD40EE3-CDE6-4375-83F8-FFE06CD31205}" srcOrd="2" destOrd="0" presId="urn:microsoft.com/office/officeart/2008/layout/VerticalCurvedList"/>
    <dgm:cxn modelId="{178EC525-A136-4196-B88C-073C4F750359}" type="presParOf" srcId="{F7C59A38-E07C-4092-9827-4AC050DA3708}" destId="{BC0ADEEF-0981-4784-8E1A-DB8DF9D7DF28}" srcOrd="3" destOrd="0" presId="urn:microsoft.com/office/officeart/2008/layout/VerticalCurvedList"/>
    <dgm:cxn modelId="{95431191-7500-4016-9804-B8B6076226F7}" type="presParOf" srcId="{FF19B6C8-B061-43F1-B08C-365B9A803DFD}" destId="{C5FF6973-BC08-4F56-8303-7B6ACAF6AF19}" srcOrd="1" destOrd="0" presId="urn:microsoft.com/office/officeart/2008/layout/VerticalCurvedList"/>
    <dgm:cxn modelId="{6BA63843-6A15-4E27-B653-AD09B3EE4F26}" type="presParOf" srcId="{FF19B6C8-B061-43F1-B08C-365B9A803DFD}" destId="{A56A1943-48A4-4000-BF66-40A81CA3F5EA}" srcOrd="2" destOrd="0" presId="urn:microsoft.com/office/officeart/2008/layout/VerticalCurvedList"/>
    <dgm:cxn modelId="{3FE696DE-AC3F-40F4-9EB2-6662D2C7C83E}" type="presParOf" srcId="{A56A1943-48A4-4000-BF66-40A81CA3F5EA}" destId="{ACDCDDCD-D675-42C1-BD95-C3F9EF07D761}" srcOrd="0" destOrd="0" presId="urn:microsoft.com/office/officeart/2008/layout/VerticalCurvedList"/>
    <dgm:cxn modelId="{5232C8E7-502F-4A09-8164-68CCA58DA4BE}" type="presParOf" srcId="{FF19B6C8-B061-43F1-B08C-365B9A803DFD}" destId="{E4E4C480-2C92-47B2-9DD3-276F0C34A68C}" srcOrd="3" destOrd="0" presId="urn:microsoft.com/office/officeart/2008/layout/VerticalCurvedList"/>
    <dgm:cxn modelId="{A317ED93-6F5A-4B8D-A941-BB673A33CBD2}" type="presParOf" srcId="{FF19B6C8-B061-43F1-B08C-365B9A803DFD}" destId="{E5CE5654-9B77-4454-97E4-74090E063D1A}" srcOrd="4" destOrd="0" presId="urn:microsoft.com/office/officeart/2008/layout/VerticalCurvedList"/>
    <dgm:cxn modelId="{D2B82490-D4EA-4EA1-A77F-B82F2B70B1D8}" type="presParOf" srcId="{E5CE5654-9B77-4454-97E4-74090E063D1A}" destId="{EACDC1D3-6FD6-4D06-B65A-A74D0CBD0A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6E3B6-7753-4C18-9C4F-1A240C4D5790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4B014D-265B-4439-AECF-B3784EDDFE19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320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পানির</a:t>
          </a:r>
          <a:r>
            <a: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উৎস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3CAEBC17-D3FB-49A2-9FDF-1E5354644535}" type="parTrans" cxnId="{F8930D92-DFFD-48E0-936B-CF13291A5B8C}">
      <dgm:prSet/>
      <dgm:spPr/>
      <dgm:t>
        <a:bodyPr/>
        <a:lstStyle/>
        <a:p>
          <a:endParaRPr lang="en-US"/>
        </a:p>
      </dgm:t>
    </dgm:pt>
    <dgm:pt modelId="{DA8B8DD4-A17F-453B-969E-7C29FE5C42D6}" type="sibTrans" cxnId="{F8930D92-DFFD-48E0-936B-CF13291A5B8C}">
      <dgm:prSet/>
      <dgm:spPr/>
      <dgm:t>
        <a:bodyPr/>
        <a:lstStyle/>
        <a:p>
          <a:endParaRPr lang="en-US"/>
        </a:p>
      </dgm:t>
    </dgm:pt>
    <dgm:pt modelId="{F75BA27A-81BC-4690-81F6-3E79E62E1F6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পুকুর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D0379EC2-80D1-472D-919C-71EE7FF27F93}" type="parTrans" cxnId="{9176BBF8-29FD-498E-A274-9192470C157B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770ADC51-6A38-4FF4-AC36-E9A85F432A78}" type="sibTrans" cxnId="{9176BBF8-29FD-498E-A274-9192470C157B}">
      <dgm:prSet/>
      <dgm:spPr/>
      <dgm:t>
        <a:bodyPr/>
        <a:lstStyle/>
        <a:p>
          <a:endParaRPr lang="en-US"/>
        </a:p>
      </dgm:t>
    </dgm:pt>
    <dgm:pt modelId="{987FE49C-6804-4F8A-9490-D8A8F70E8C6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>
              <a:latin typeface="NikoshBAN" pitchFamily="2" charset="0"/>
              <a:cs typeface="NikoshBAN" pitchFamily="2" charset="0"/>
            </a:rPr>
            <a:t>নলকূপ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86A10D6-D1AC-4EC6-B2DB-3E25966AEF7F}" type="parTrans" cxnId="{4D73A7EE-2F02-48C7-AF42-7350E70A0F4E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EBA10EB0-0B31-492A-8DFE-01B8C3D3AE25}" type="sibTrans" cxnId="{4D73A7EE-2F02-48C7-AF42-7350E70A0F4E}">
      <dgm:prSet/>
      <dgm:spPr/>
      <dgm:t>
        <a:bodyPr/>
        <a:lstStyle/>
        <a:p>
          <a:endParaRPr lang="en-US"/>
        </a:p>
      </dgm:t>
    </dgm:pt>
    <dgm:pt modelId="{7C2EFB57-DC3B-4C63-8280-DC61ABADE58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360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সাগর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745A7B8E-AFB0-4A4F-AA6D-521E31983B69}" type="parTrans" cxnId="{E63BAA19-09D2-467A-9862-DBC8CAA919CE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55C75F04-34F9-42A6-9361-DC7826FBE765}" type="sibTrans" cxnId="{E63BAA19-09D2-467A-9862-DBC8CAA919CE}">
      <dgm:prSet/>
      <dgm:spPr/>
      <dgm:t>
        <a:bodyPr/>
        <a:lstStyle/>
        <a:p>
          <a:endParaRPr lang="en-US"/>
        </a:p>
      </dgm:t>
    </dgm:pt>
    <dgm:pt modelId="{BC769C28-7D7F-4B9E-8148-887C5B2B663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কুয়া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C5A6C700-A78E-45AF-BC3A-960B629DAFF8}" type="parTrans" cxnId="{94C462C0-1B00-4E16-ACE5-064AFBE03C9A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9C1BAC0A-CFF4-4F76-8169-148A6AAA23AE}" type="sibTrans" cxnId="{94C462C0-1B00-4E16-ACE5-064AFBE03C9A}">
      <dgm:prSet/>
      <dgm:spPr/>
      <dgm:t>
        <a:bodyPr/>
        <a:lstStyle/>
        <a:p>
          <a:endParaRPr lang="en-US"/>
        </a:p>
      </dgm:t>
    </dgm:pt>
    <dgm:pt modelId="{83E3575C-3BB4-44BC-A394-848C7BDB8A7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4800" dirty="0" err="1">
              <a:latin typeface="NikoshBAN" pitchFamily="2" charset="0"/>
              <a:cs typeface="NikoshBAN" pitchFamily="2" charset="0"/>
            </a:rPr>
            <a:t>নদী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/>
            <a:t> </a:t>
          </a:r>
        </a:p>
      </dgm:t>
    </dgm:pt>
    <dgm:pt modelId="{B5C9B317-5194-40DF-9F2A-F12A1D1A1448}" type="parTrans" cxnId="{7805335F-21F2-4C63-96B4-6AEC6BDCEA2B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F0219BCA-F651-4041-B1FB-C7C532911844}" type="sibTrans" cxnId="{7805335F-21F2-4C63-96B4-6AEC6BDCEA2B}">
      <dgm:prSet/>
      <dgm:spPr/>
      <dgm:t>
        <a:bodyPr/>
        <a:lstStyle/>
        <a:p>
          <a:endParaRPr lang="en-US"/>
        </a:p>
      </dgm:t>
    </dgm:pt>
    <dgm:pt modelId="{E563CDD0-ADB3-4AA0-971C-8DE18AEBC2D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5400" dirty="0" err="1">
              <a:latin typeface="NikoshBAN" pitchFamily="2" charset="0"/>
              <a:cs typeface="NikoshBAN" pitchFamily="2" charset="0"/>
            </a:rPr>
            <a:t>হ্রদ</a:t>
          </a:r>
          <a:r>
            <a:rPr lang="en-US" sz="54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6D583773-A006-4B00-B25D-03CF7CEC7EBA}" type="parTrans" cxnId="{9DFF99AB-14C1-40AF-AFDA-2C8E3332E5AD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FF9A3D77-8514-4E12-8F5A-1A86CEAF82F5}" type="sibTrans" cxnId="{9DFF99AB-14C1-40AF-AFDA-2C8E3332E5AD}">
      <dgm:prSet/>
      <dgm:spPr/>
      <dgm:t>
        <a:bodyPr/>
        <a:lstStyle/>
        <a:p>
          <a:endParaRPr lang="en-US"/>
        </a:p>
      </dgm:t>
    </dgm:pt>
    <dgm:pt modelId="{BE4814BE-E47F-4938-B2C8-7468B9749C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পানির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কল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3F495F93-46BD-42C8-A59C-950403BC34E9}" type="parTrans" cxnId="{024C5597-77FA-484B-8077-4E84F42E75A3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FEBF87A4-33DA-4D78-A5EA-FE3BF72F7506}" type="sibTrans" cxnId="{024C5597-77FA-484B-8077-4E84F42E75A3}">
      <dgm:prSet/>
      <dgm:spPr/>
      <dgm:t>
        <a:bodyPr/>
        <a:lstStyle/>
        <a:p>
          <a:endParaRPr lang="en-US"/>
        </a:p>
      </dgm:t>
    </dgm:pt>
    <dgm:pt modelId="{07C4CF00-F515-45D6-9EC0-5005A5C232E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খাল-বিল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DEB79D9-EF78-496C-B162-5BD65CD51E68}" type="parTrans" cxnId="{A50AB8FD-7CC4-44CE-9F35-1E3246EDA1C6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32E8AD52-F42D-4F8A-A9D1-0C2B5D5950B7}" type="sibTrans" cxnId="{A50AB8FD-7CC4-44CE-9F35-1E3246EDA1C6}">
      <dgm:prSet/>
      <dgm:spPr/>
      <dgm:t>
        <a:bodyPr/>
        <a:lstStyle/>
        <a:p>
          <a:endParaRPr lang="en-US"/>
        </a:p>
      </dgm:t>
    </dgm:pt>
    <dgm:pt modelId="{B1D40446-5D8E-448C-803B-DEEF9A58508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440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বৃষ্টি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31AC0164-6A43-4BCA-BC6F-F5686BE59AF0}" type="parTrans" cxnId="{44C84BA0-230A-4BA3-905E-2905450A75D3}">
      <dgm:prSet/>
      <dgm:spPr>
        <a:ln w="76200">
          <a:solidFill>
            <a:srgbClr val="1D12AE"/>
          </a:solidFill>
        </a:ln>
      </dgm:spPr>
      <dgm:t>
        <a:bodyPr/>
        <a:lstStyle/>
        <a:p>
          <a:endParaRPr lang="en-US"/>
        </a:p>
      </dgm:t>
    </dgm:pt>
    <dgm:pt modelId="{CD0C9CE9-BE00-4DB7-B0A0-0F1A41C2A8E6}" type="sibTrans" cxnId="{44C84BA0-230A-4BA3-905E-2905450A75D3}">
      <dgm:prSet/>
      <dgm:spPr/>
      <dgm:t>
        <a:bodyPr/>
        <a:lstStyle/>
        <a:p>
          <a:endParaRPr lang="en-US"/>
        </a:p>
      </dgm:t>
    </dgm:pt>
    <dgm:pt modelId="{6EA8B980-F08C-47B7-AAF5-79F5668B061F}" type="pres">
      <dgm:prSet presAssocID="{5C56E3B6-7753-4C18-9C4F-1A240C4D57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01CD31-888C-4EB9-AC48-FC96ADF5B49F}" type="pres">
      <dgm:prSet presAssocID="{894B014D-265B-4439-AECF-B3784EDDFE19}" presName="centerShape" presStyleLbl="node0" presStyleIdx="0" presStyleCnt="1"/>
      <dgm:spPr/>
      <dgm:t>
        <a:bodyPr/>
        <a:lstStyle/>
        <a:p>
          <a:endParaRPr lang="en-US"/>
        </a:p>
      </dgm:t>
    </dgm:pt>
    <dgm:pt modelId="{74E65F1C-9835-4355-B4F7-C819F3585F23}" type="pres">
      <dgm:prSet presAssocID="{3F495F93-46BD-42C8-A59C-950403BC34E9}" presName="Name9" presStyleLbl="parChTrans1D2" presStyleIdx="0" presStyleCnt="9"/>
      <dgm:spPr/>
      <dgm:t>
        <a:bodyPr/>
        <a:lstStyle/>
        <a:p>
          <a:endParaRPr lang="en-US"/>
        </a:p>
      </dgm:t>
    </dgm:pt>
    <dgm:pt modelId="{4FD532F0-B439-44FB-87F5-763B20B11763}" type="pres">
      <dgm:prSet presAssocID="{3F495F93-46BD-42C8-A59C-950403BC34E9}" presName="connTx" presStyleLbl="parChTrans1D2" presStyleIdx="0" presStyleCnt="9"/>
      <dgm:spPr/>
      <dgm:t>
        <a:bodyPr/>
        <a:lstStyle/>
        <a:p>
          <a:endParaRPr lang="en-US"/>
        </a:p>
      </dgm:t>
    </dgm:pt>
    <dgm:pt modelId="{3900A8FE-EB10-468C-B337-DB2988FED54B}" type="pres">
      <dgm:prSet presAssocID="{BE4814BE-E47F-4938-B2C8-7468B9749CB1}" presName="node" presStyleLbl="node1" presStyleIdx="0" presStyleCnt="9" custRadScaleRad="101010" custRadScaleInc="1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46C4D-5ED7-4461-A121-0CB0B39E341A}" type="pres">
      <dgm:prSet presAssocID="{31AC0164-6A43-4BCA-BC6F-F5686BE59AF0}" presName="Name9" presStyleLbl="parChTrans1D2" presStyleIdx="1" presStyleCnt="9"/>
      <dgm:spPr/>
      <dgm:t>
        <a:bodyPr/>
        <a:lstStyle/>
        <a:p>
          <a:endParaRPr lang="en-US"/>
        </a:p>
      </dgm:t>
    </dgm:pt>
    <dgm:pt modelId="{DFF8ED50-30BF-4307-823B-BD43F530BD43}" type="pres">
      <dgm:prSet presAssocID="{31AC0164-6A43-4BCA-BC6F-F5686BE59AF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AA8AAEF-4077-4959-BB02-B59A292B690F}" type="pres">
      <dgm:prSet presAssocID="{B1D40446-5D8E-448C-803B-DEEF9A585085}" presName="node" presStyleLbl="node1" presStyleIdx="1" presStyleCnt="9" custRadScaleRad="101879" custRadScaleInc="-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DB77C-7D53-4FCB-8D9C-2612F2AD3928}" type="pres">
      <dgm:prSet presAssocID="{CDEB79D9-EF78-496C-B162-5BD65CD51E68}" presName="Name9" presStyleLbl="parChTrans1D2" presStyleIdx="2" presStyleCnt="9"/>
      <dgm:spPr/>
      <dgm:t>
        <a:bodyPr/>
        <a:lstStyle/>
        <a:p>
          <a:endParaRPr lang="en-US"/>
        </a:p>
      </dgm:t>
    </dgm:pt>
    <dgm:pt modelId="{F80D445B-E3F3-4664-BE5B-0434421B06D1}" type="pres">
      <dgm:prSet presAssocID="{CDEB79D9-EF78-496C-B162-5BD65CD51E68}" presName="connTx" presStyleLbl="parChTrans1D2" presStyleIdx="2" presStyleCnt="9"/>
      <dgm:spPr/>
      <dgm:t>
        <a:bodyPr/>
        <a:lstStyle/>
        <a:p>
          <a:endParaRPr lang="en-US"/>
        </a:p>
      </dgm:t>
    </dgm:pt>
    <dgm:pt modelId="{F00DA9C3-D79E-4BAB-8777-FCF1E94C6D0D}" type="pres">
      <dgm:prSet presAssocID="{07C4CF00-F515-45D6-9EC0-5005A5C232E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ACAF9-D9AD-4069-B0F6-64432EDE6D18}" type="pres">
      <dgm:prSet presAssocID="{6D583773-A006-4B00-B25D-03CF7CEC7EBA}" presName="Name9" presStyleLbl="parChTrans1D2" presStyleIdx="3" presStyleCnt="9"/>
      <dgm:spPr/>
      <dgm:t>
        <a:bodyPr/>
        <a:lstStyle/>
        <a:p>
          <a:endParaRPr lang="en-US"/>
        </a:p>
      </dgm:t>
    </dgm:pt>
    <dgm:pt modelId="{721C80BA-4E06-4904-B677-F4BDD8BED6B3}" type="pres">
      <dgm:prSet presAssocID="{6D583773-A006-4B00-B25D-03CF7CEC7EBA}" presName="connTx" presStyleLbl="parChTrans1D2" presStyleIdx="3" presStyleCnt="9"/>
      <dgm:spPr/>
      <dgm:t>
        <a:bodyPr/>
        <a:lstStyle/>
        <a:p>
          <a:endParaRPr lang="en-US"/>
        </a:p>
      </dgm:t>
    </dgm:pt>
    <dgm:pt modelId="{C05C8B3F-E3DB-464A-8C73-3AE7B579841C}" type="pres">
      <dgm:prSet presAssocID="{E563CDD0-ADB3-4AA0-971C-8DE18AEBC2D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2E857-B472-42E0-8A5B-154079F89157}" type="pres">
      <dgm:prSet presAssocID="{B5C9B317-5194-40DF-9F2A-F12A1D1A1448}" presName="Name9" presStyleLbl="parChTrans1D2" presStyleIdx="4" presStyleCnt="9"/>
      <dgm:spPr/>
      <dgm:t>
        <a:bodyPr/>
        <a:lstStyle/>
        <a:p>
          <a:endParaRPr lang="en-US"/>
        </a:p>
      </dgm:t>
    </dgm:pt>
    <dgm:pt modelId="{7504BD06-C076-4E4C-8145-540AED0060FB}" type="pres">
      <dgm:prSet presAssocID="{B5C9B317-5194-40DF-9F2A-F12A1D1A1448}" presName="connTx" presStyleLbl="parChTrans1D2" presStyleIdx="4" presStyleCnt="9"/>
      <dgm:spPr/>
      <dgm:t>
        <a:bodyPr/>
        <a:lstStyle/>
        <a:p>
          <a:endParaRPr lang="en-US"/>
        </a:p>
      </dgm:t>
    </dgm:pt>
    <dgm:pt modelId="{EEC04B9B-742F-49E4-B2B4-255E9C251483}" type="pres">
      <dgm:prSet presAssocID="{83E3575C-3BB4-44BC-A394-848C7BDB8A7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7FB06-5124-4985-8251-374521B70EF0}" type="pres">
      <dgm:prSet presAssocID="{D0379EC2-80D1-472D-919C-71EE7FF27F93}" presName="Name9" presStyleLbl="parChTrans1D2" presStyleIdx="5" presStyleCnt="9"/>
      <dgm:spPr/>
      <dgm:t>
        <a:bodyPr/>
        <a:lstStyle/>
        <a:p>
          <a:endParaRPr lang="en-US"/>
        </a:p>
      </dgm:t>
    </dgm:pt>
    <dgm:pt modelId="{37D91B6D-DA3E-4E9E-B679-B558606C3541}" type="pres">
      <dgm:prSet presAssocID="{D0379EC2-80D1-472D-919C-71EE7FF27F93}" presName="connTx" presStyleLbl="parChTrans1D2" presStyleIdx="5" presStyleCnt="9"/>
      <dgm:spPr/>
      <dgm:t>
        <a:bodyPr/>
        <a:lstStyle/>
        <a:p>
          <a:endParaRPr lang="en-US"/>
        </a:p>
      </dgm:t>
    </dgm:pt>
    <dgm:pt modelId="{C6BB4176-1E4A-4F67-B722-8396A54FA71F}" type="pres">
      <dgm:prSet presAssocID="{F75BA27A-81BC-4690-81F6-3E79E62E1F6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A8CE6-C19F-4C47-894D-F61C47141C3C}" type="pres">
      <dgm:prSet presAssocID="{F86A10D6-D1AC-4EC6-B2DB-3E25966AEF7F}" presName="Name9" presStyleLbl="parChTrans1D2" presStyleIdx="6" presStyleCnt="9"/>
      <dgm:spPr/>
      <dgm:t>
        <a:bodyPr/>
        <a:lstStyle/>
        <a:p>
          <a:endParaRPr lang="en-US"/>
        </a:p>
      </dgm:t>
    </dgm:pt>
    <dgm:pt modelId="{D8399497-8B5E-48F6-A933-D2ADB6DE3FA6}" type="pres">
      <dgm:prSet presAssocID="{F86A10D6-D1AC-4EC6-B2DB-3E25966AEF7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1129C73E-2EF5-43D4-A812-C17D3F469AA2}" type="pres">
      <dgm:prSet presAssocID="{987FE49C-6804-4F8A-9490-D8A8F70E8C6B}" presName="node" presStyleLbl="node1" presStyleIdx="6" presStyleCnt="9" custScaleX="108415" custRadScaleRad="103387" custRadScaleInc="4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19098-B94F-475C-A929-B3D5912605BC}" type="pres">
      <dgm:prSet presAssocID="{745A7B8E-AFB0-4A4F-AA6D-521E31983B69}" presName="Name9" presStyleLbl="parChTrans1D2" presStyleIdx="7" presStyleCnt="9"/>
      <dgm:spPr/>
      <dgm:t>
        <a:bodyPr/>
        <a:lstStyle/>
        <a:p>
          <a:endParaRPr lang="en-US"/>
        </a:p>
      </dgm:t>
    </dgm:pt>
    <dgm:pt modelId="{487C4EC7-61A1-4C8B-AB63-EDC78E0EAF3E}" type="pres">
      <dgm:prSet presAssocID="{745A7B8E-AFB0-4A4F-AA6D-521E31983B69}" presName="connTx" presStyleLbl="parChTrans1D2" presStyleIdx="7" presStyleCnt="9"/>
      <dgm:spPr/>
      <dgm:t>
        <a:bodyPr/>
        <a:lstStyle/>
        <a:p>
          <a:endParaRPr lang="en-US"/>
        </a:p>
      </dgm:t>
    </dgm:pt>
    <dgm:pt modelId="{32514CED-DBB8-4482-937E-E445B631FFAE}" type="pres">
      <dgm:prSet presAssocID="{7C2EFB57-DC3B-4C63-8280-DC61ABADE58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AAE72-CBA2-46DD-94A0-864057E833F9}" type="pres">
      <dgm:prSet presAssocID="{C5A6C700-A78E-45AF-BC3A-960B629DAFF8}" presName="Name9" presStyleLbl="parChTrans1D2" presStyleIdx="8" presStyleCnt="9"/>
      <dgm:spPr/>
      <dgm:t>
        <a:bodyPr/>
        <a:lstStyle/>
        <a:p>
          <a:endParaRPr lang="en-US"/>
        </a:p>
      </dgm:t>
    </dgm:pt>
    <dgm:pt modelId="{C49A5ACF-7CF2-4009-A5B8-AF3A227A424F}" type="pres">
      <dgm:prSet presAssocID="{C5A6C700-A78E-45AF-BC3A-960B629DAFF8}" presName="connTx" presStyleLbl="parChTrans1D2" presStyleIdx="8" presStyleCnt="9"/>
      <dgm:spPr/>
      <dgm:t>
        <a:bodyPr/>
        <a:lstStyle/>
        <a:p>
          <a:endParaRPr lang="en-US"/>
        </a:p>
      </dgm:t>
    </dgm:pt>
    <dgm:pt modelId="{60EF9ADF-CAEA-428D-8FC0-D808003E57FD}" type="pres">
      <dgm:prSet presAssocID="{BC769C28-7D7F-4B9E-8148-887C5B2B6636}" presName="node" presStyleLbl="node1" presStyleIdx="8" presStyleCnt="9" custRadScaleRad="100279" custRadScaleInc="-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392F66-8740-44D2-8D87-B1B71B9BB9D7}" type="presOf" srcId="{CDEB79D9-EF78-496C-B162-5BD65CD51E68}" destId="{F80D445B-E3F3-4664-BE5B-0434421B06D1}" srcOrd="1" destOrd="0" presId="urn:microsoft.com/office/officeart/2005/8/layout/radial1"/>
    <dgm:cxn modelId="{677E0C4B-3F82-4FAA-AF4B-FEC4402B0E08}" type="presOf" srcId="{F86A10D6-D1AC-4EC6-B2DB-3E25966AEF7F}" destId="{61BA8CE6-C19F-4C47-894D-F61C47141C3C}" srcOrd="0" destOrd="0" presId="urn:microsoft.com/office/officeart/2005/8/layout/radial1"/>
    <dgm:cxn modelId="{8045AEA6-84CD-488A-888C-316DBDD4B507}" type="presOf" srcId="{C5A6C700-A78E-45AF-BC3A-960B629DAFF8}" destId="{C49A5ACF-7CF2-4009-A5B8-AF3A227A424F}" srcOrd="1" destOrd="0" presId="urn:microsoft.com/office/officeart/2005/8/layout/radial1"/>
    <dgm:cxn modelId="{44C84BA0-230A-4BA3-905E-2905450A75D3}" srcId="{894B014D-265B-4439-AECF-B3784EDDFE19}" destId="{B1D40446-5D8E-448C-803B-DEEF9A585085}" srcOrd="1" destOrd="0" parTransId="{31AC0164-6A43-4BCA-BC6F-F5686BE59AF0}" sibTransId="{CD0C9CE9-BE00-4DB7-B0A0-0F1A41C2A8E6}"/>
    <dgm:cxn modelId="{001EF667-DDA0-4827-BA79-37BF5130A7F2}" type="presOf" srcId="{31AC0164-6A43-4BCA-BC6F-F5686BE59AF0}" destId="{DFF8ED50-30BF-4307-823B-BD43F530BD43}" srcOrd="1" destOrd="0" presId="urn:microsoft.com/office/officeart/2005/8/layout/radial1"/>
    <dgm:cxn modelId="{9DFF99AB-14C1-40AF-AFDA-2C8E3332E5AD}" srcId="{894B014D-265B-4439-AECF-B3784EDDFE19}" destId="{E563CDD0-ADB3-4AA0-971C-8DE18AEBC2D0}" srcOrd="3" destOrd="0" parTransId="{6D583773-A006-4B00-B25D-03CF7CEC7EBA}" sibTransId="{FF9A3D77-8514-4E12-8F5A-1A86CEAF82F5}"/>
    <dgm:cxn modelId="{E63BAA19-09D2-467A-9862-DBC8CAA919CE}" srcId="{894B014D-265B-4439-AECF-B3784EDDFE19}" destId="{7C2EFB57-DC3B-4C63-8280-DC61ABADE58D}" srcOrd="7" destOrd="0" parTransId="{745A7B8E-AFB0-4A4F-AA6D-521E31983B69}" sibTransId="{55C75F04-34F9-42A6-9361-DC7826FBE765}"/>
    <dgm:cxn modelId="{EB6C5913-22A6-48CC-B5F7-324813FBDF40}" type="presOf" srcId="{D0379EC2-80D1-472D-919C-71EE7FF27F93}" destId="{B9E7FB06-5124-4985-8251-374521B70EF0}" srcOrd="0" destOrd="0" presId="urn:microsoft.com/office/officeart/2005/8/layout/radial1"/>
    <dgm:cxn modelId="{8AAA1D35-EE4C-4614-A60D-8E7B64B3D7C3}" type="presOf" srcId="{745A7B8E-AFB0-4A4F-AA6D-521E31983B69}" destId="{487C4EC7-61A1-4C8B-AB63-EDC78E0EAF3E}" srcOrd="1" destOrd="0" presId="urn:microsoft.com/office/officeart/2005/8/layout/radial1"/>
    <dgm:cxn modelId="{6E1D0A03-EB6D-46FE-8530-6CB6534883F7}" type="presOf" srcId="{F86A10D6-D1AC-4EC6-B2DB-3E25966AEF7F}" destId="{D8399497-8B5E-48F6-A933-D2ADB6DE3FA6}" srcOrd="1" destOrd="0" presId="urn:microsoft.com/office/officeart/2005/8/layout/radial1"/>
    <dgm:cxn modelId="{A50AB8FD-7CC4-44CE-9F35-1E3246EDA1C6}" srcId="{894B014D-265B-4439-AECF-B3784EDDFE19}" destId="{07C4CF00-F515-45D6-9EC0-5005A5C232E3}" srcOrd="2" destOrd="0" parTransId="{CDEB79D9-EF78-496C-B162-5BD65CD51E68}" sibTransId="{32E8AD52-F42D-4F8A-A9D1-0C2B5D5950B7}"/>
    <dgm:cxn modelId="{DB7394F3-5329-47C1-803E-B4FA6C3FF9DF}" type="presOf" srcId="{D0379EC2-80D1-472D-919C-71EE7FF27F93}" destId="{37D91B6D-DA3E-4E9E-B679-B558606C3541}" srcOrd="1" destOrd="0" presId="urn:microsoft.com/office/officeart/2005/8/layout/radial1"/>
    <dgm:cxn modelId="{4D73A7EE-2F02-48C7-AF42-7350E70A0F4E}" srcId="{894B014D-265B-4439-AECF-B3784EDDFE19}" destId="{987FE49C-6804-4F8A-9490-D8A8F70E8C6B}" srcOrd="6" destOrd="0" parTransId="{F86A10D6-D1AC-4EC6-B2DB-3E25966AEF7F}" sibTransId="{EBA10EB0-0B31-492A-8DFE-01B8C3D3AE25}"/>
    <dgm:cxn modelId="{94C462C0-1B00-4E16-ACE5-064AFBE03C9A}" srcId="{894B014D-265B-4439-AECF-B3784EDDFE19}" destId="{BC769C28-7D7F-4B9E-8148-887C5B2B6636}" srcOrd="8" destOrd="0" parTransId="{C5A6C700-A78E-45AF-BC3A-960B629DAFF8}" sibTransId="{9C1BAC0A-CFF4-4F76-8169-148A6AAA23AE}"/>
    <dgm:cxn modelId="{93F07F30-7990-483B-BE24-37B81122D0CC}" type="presOf" srcId="{07C4CF00-F515-45D6-9EC0-5005A5C232E3}" destId="{F00DA9C3-D79E-4BAB-8777-FCF1E94C6D0D}" srcOrd="0" destOrd="0" presId="urn:microsoft.com/office/officeart/2005/8/layout/radial1"/>
    <dgm:cxn modelId="{41EE10C1-6ACB-412C-8673-EFA6B92EF5C0}" type="presOf" srcId="{F75BA27A-81BC-4690-81F6-3E79E62E1F6B}" destId="{C6BB4176-1E4A-4F67-B722-8396A54FA71F}" srcOrd="0" destOrd="0" presId="urn:microsoft.com/office/officeart/2005/8/layout/radial1"/>
    <dgm:cxn modelId="{8AC5B7E9-1ED4-4D57-92F4-457AAD9B1B59}" type="presOf" srcId="{987FE49C-6804-4F8A-9490-D8A8F70E8C6B}" destId="{1129C73E-2EF5-43D4-A812-C17D3F469AA2}" srcOrd="0" destOrd="0" presId="urn:microsoft.com/office/officeart/2005/8/layout/radial1"/>
    <dgm:cxn modelId="{4BED7ED9-76E6-4D28-A6ED-E32ECA6B1C1A}" type="presOf" srcId="{E563CDD0-ADB3-4AA0-971C-8DE18AEBC2D0}" destId="{C05C8B3F-E3DB-464A-8C73-3AE7B579841C}" srcOrd="0" destOrd="0" presId="urn:microsoft.com/office/officeart/2005/8/layout/radial1"/>
    <dgm:cxn modelId="{4F86189F-6AF6-49E9-8CB5-638CD58DEED5}" type="presOf" srcId="{6D583773-A006-4B00-B25D-03CF7CEC7EBA}" destId="{B4FACAF9-D9AD-4069-B0F6-64432EDE6D18}" srcOrd="0" destOrd="0" presId="urn:microsoft.com/office/officeart/2005/8/layout/radial1"/>
    <dgm:cxn modelId="{FED42ED5-56C2-4047-801C-BA2622DEDE57}" type="presOf" srcId="{7C2EFB57-DC3B-4C63-8280-DC61ABADE58D}" destId="{32514CED-DBB8-4482-937E-E445B631FFAE}" srcOrd="0" destOrd="0" presId="urn:microsoft.com/office/officeart/2005/8/layout/radial1"/>
    <dgm:cxn modelId="{024C5597-77FA-484B-8077-4E84F42E75A3}" srcId="{894B014D-265B-4439-AECF-B3784EDDFE19}" destId="{BE4814BE-E47F-4938-B2C8-7468B9749CB1}" srcOrd="0" destOrd="0" parTransId="{3F495F93-46BD-42C8-A59C-950403BC34E9}" sibTransId="{FEBF87A4-33DA-4D78-A5EA-FE3BF72F7506}"/>
    <dgm:cxn modelId="{31F087BF-776B-4A11-9FD2-18C698DF1B19}" type="presOf" srcId="{6D583773-A006-4B00-B25D-03CF7CEC7EBA}" destId="{721C80BA-4E06-4904-B677-F4BDD8BED6B3}" srcOrd="1" destOrd="0" presId="urn:microsoft.com/office/officeart/2005/8/layout/radial1"/>
    <dgm:cxn modelId="{AD9FFA6E-04C0-4E8A-B8DC-744530907275}" type="presOf" srcId="{B1D40446-5D8E-448C-803B-DEEF9A585085}" destId="{1AA8AAEF-4077-4959-BB02-B59A292B690F}" srcOrd="0" destOrd="0" presId="urn:microsoft.com/office/officeart/2005/8/layout/radial1"/>
    <dgm:cxn modelId="{EB1A850E-BB21-4FCC-8AB7-06F50EDABC84}" type="presOf" srcId="{CDEB79D9-EF78-496C-B162-5BD65CD51E68}" destId="{BF9DB77C-7D53-4FCB-8D9C-2612F2AD3928}" srcOrd="0" destOrd="0" presId="urn:microsoft.com/office/officeart/2005/8/layout/radial1"/>
    <dgm:cxn modelId="{D91148CD-0580-45B2-BE85-42E1851CD82A}" type="presOf" srcId="{31AC0164-6A43-4BCA-BC6F-F5686BE59AF0}" destId="{5A946C4D-5ED7-4461-A121-0CB0B39E341A}" srcOrd="0" destOrd="0" presId="urn:microsoft.com/office/officeart/2005/8/layout/radial1"/>
    <dgm:cxn modelId="{7805335F-21F2-4C63-96B4-6AEC6BDCEA2B}" srcId="{894B014D-265B-4439-AECF-B3784EDDFE19}" destId="{83E3575C-3BB4-44BC-A394-848C7BDB8A75}" srcOrd="4" destOrd="0" parTransId="{B5C9B317-5194-40DF-9F2A-F12A1D1A1448}" sibTransId="{F0219BCA-F651-4041-B1FB-C7C532911844}"/>
    <dgm:cxn modelId="{9176BBF8-29FD-498E-A274-9192470C157B}" srcId="{894B014D-265B-4439-AECF-B3784EDDFE19}" destId="{F75BA27A-81BC-4690-81F6-3E79E62E1F6B}" srcOrd="5" destOrd="0" parTransId="{D0379EC2-80D1-472D-919C-71EE7FF27F93}" sibTransId="{770ADC51-6A38-4FF4-AC36-E9A85F432A78}"/>
    <dgm:cxn modelId="{2674A48E-5C24-4EEF-BA1B-53F44069E3AA}" type="presOf" srcId="{C5A6C700-A78E-45AF-BC3A-960B629DAFF8}" destId="{A84AAE72-CBA2-46DD-94A0-864057E833F9}" srcOrd="0" destOrd="0" presId="urn:microsoft.com/office/officeart/2005/8/layout/radial1"/>
    <dgm:cxn modelId="{72374C1F-7A9F-42D3-8767-9EF7C642AA5E}" type="presOf" srcId="{B5C9B317-5194-40DF-9F2A-F12A1D1A1448}" destId="{7504BD06-C076-4E4C-8145-540AED0060FB}" srcOrd="1" destOrd="0" presId="urn:microsoft.com/office/officeart/2005/8/layout/radial1"/>
    <dgm:cxn modelId="{D896C8A4-E10C-4816-B0C8-07C693BF7430}" type="presOf" srcId="{BE4814BE-E47F-4938-B2C8-7468B9749CB1}" destId="{3900A8FE-EB10-468C-B337-DB2988FED54B}" srcOrd="0" destOrd="0" presId="urn:microsoft.com/office/officeart/2005/8/layout/radial1"/>
    <dgm:cxn modelId="{DC306A94-151F-47EE-AD35-C74CF20BD2C0}" type="presOf" srcId="{83E3575C-3BB4-44BC-A394-848C7BDB8A75}" destId="{EEC04B9B-742F-49E4-B2B4-255E9C251483}" srcOrd="0" destOrd="0" presId="urn:microsoft.com/office/officeart/2005/8/layout/radial1"/>
    <dgm:cxn modelId="{B5C25D3E-65B6-4773-A216-D4C5C8F77254}" type="presOf" srcId="{5C56E3B6-7753-4C18-9C4F-1A240C4D5790}" destId="{6EA8B980-F08C-47B7-AAF5-79F5668B061F}" srcOrd="0" destOrd="0" presId="urn:microsoft.com/office/officeart/2005/8/layout/radial1"/>
    <dgm:cxn modelId="{3353BD23-3018-4D50-A242-2837E866E8B6}" type="presOf" srcId="{745A7B8E-AFB0-4A4F-AA6D-521E31983B69}" destId="{92D19098-B94F-475C-A929-B3D5912605BC}" srcOrd="0" destOrd="0" presId="urn:microsoft.com/office/officeart/2005/8/layout/radial1"/>
    <dgm:cxn modelId="{B308D765-91AF-412B-B1B1-84F3ACE0ECAF}" type="presOf" srcId="{BC769C28-7D7F-4B9E-8148-887C5B2B6636}" destId="{60EF9ADF-CAEA-428D-8FC0-D808003E57FD}" srcOrd="0" destOrd="0" presId="urn:microsoft.com/office/officeart/2005/8/layout/radial1"/>
    <dgm:cxn modelId="{F8930D92-DFFD-48E0-936B-CF13291A5B8C}" srcId="{5C56E3B6-7753-4C18-9C4F-1A240C4D5790}" destId="{894B014D-265B-4439-AECF-B3784EDDFE19}" srcOrd="0" destOrd="0" parTransId="{3CAEBC17-D3FB-49A2-9FDF-1E5354644535}" sibTransId="{DA8B8DD4-A17F-453B-969E-7C29FE5C42D6}"/>
    <dgm:cxn modelId="{DCC0DF3E-7535-4B13-962F-27588C7302E3}" type="presOf" srcId="{894B014D-265B-4439-AECF-B3784EDDFE19}" destId="{8601CD31-888C-4EB9-AC48-FC96ADF5B49F}" srcOrd="0" destOrd="0" presId="urn:microsoft.com/office/officeart/2005/8/layout/radial1"/>
    <dgm:cxn modelId="{B375C4A0-0239-49FA-8E0F-B60F2A472E3C}" type="presOf" srcId="{B5C9B317-5194-40DF-9F2A-F12A1D1A1448}" destId="{3D22E857-B472-42E0-8A5B-154079F89157}" srcOrd="0" destOrd="0" presId="urn:microsoft.com/office/officeart/2005/8/layout/radial1"/>
    <dgm:cxn modelId="{ECCC2804-7E95-4FF6-867C-5B4603EB124A}" type="presOf" srcId="{3F495F93-46BD-42C8-A59C-950403BC34E9}" destId="{74E65F1C-9835-4355-B4F7-C819F3585F23}" srcOrd="0" destOrd="0" presId="urn:microsoft.com/office/officeart/2005/8/layout/radial1"/>
    <dgm:cxn modelId="{876F5A12-38E7-4852-9A87-83D836EA57AC}" type="presOf" srcId="{3F495F93-46BD-42C8-A59C-950403BC34E9}" destId="{4FD532F0-B439-44FB-87F5-763B20B11763}" srcOrd="1" destOrd="0" presId="urn:microsoft.com/office/officeart/2005/8/layout/radial1"/>
    <dgm:cxn modelId="{E534D3DC-6397-4F19-B0E0-5598AB9EFD05}" type="presParOf" srcId="{6EA8B980-F08C-47B7-AAF5-79F5668B061F}" destId="{8601CD31-888C-4EB9-AC48-FC96ADF5B49F}" srcOrd="0" destOrd="0" presId="urn:microsoft.com/office/officeart/2005/8/layout/radial1"/>
    <dgm:cxn modelId="{7E432B6E-5BAE-459F-9F26-0CEDB61EF15E}" type="presParOf" srcId="{6EA8B980-F08C-47B7-AAF5-79F5668B061F}" destId="{74E65F1C-9835-4355-B4F7-C819F3585F23}" srcOrd="1" destOrd="0" presId="urn:microsoft.com/office/officeart/2005/8/layout/radial1"/>
    <dgm:cxn modelId="{72934980-8628-4AF1-85A7-8005931A0691}" type="presParOf" srcId="{74E65F1C-9835-4355-B4F7-C819F3585F23}" destId="{4FD532F0-B439-44FB-87F5-763B20B11763}" srcOrd="0" destOrd="0" presId="urn:microsoft.com/office/officeart/2005/8/layout/radial1"/>
    <dgm:cxn modelId="{FAE3CC30-992B-4FD9-AE6D-366B77337570}" type="presParOf" srcId="{6EA8B980-F08C-47B7-AAF5-79F5668B061F}" destId="{3900A8FE-EB10-468C-B337-DB2988FED54B}" srcOrd="2" destOrd="0" presId="urn:microsoft.com/office/officeart/2005/8/layout/radial1"/>
    <dgm:cxn modelId="{43863723-2021-4EC0-A87D-C984450ADF9D}" type="presParOf" srcId="{6EA8B980-F08C-47B7-AAF5-79F5668B061F}" destId="{5A946C4D-5ED7-4461-A121-0CB0B39E341A}" srcOrd="3" destOrd="0" presId="urn:microsoft.com/office/officeart/2005/8/layout/radial1"/>
    <dgm:cxn modelId="{AA70BFF5-63E2-4C54-ADA6-795118B4FF2B}" type="presParOf" srcId="{5A946C4D-5ED7-4461-A121-0CB0B39E341A}" destId="{DFF8ED50-30BF-4307-823B-BD43F530BD43}" srcOrd="0" destOrd="0" presId="urn:microsoft.com/office/officeart/2005/8/layout/radial1"/>
    <dgm:cxn modelId="{EE91BFBA-24DB-4A16-8841-997F7C6D0C25}" type="presParOf" srcId="{6EA8B980-F08C-47B7-AAF5-79F5668B061F}" destId="{1AA8AAEF-4077-4959-BB02-B59A292B690F}" srcOrd="4" destOrd="0" presId="urn:microsoft.com/office/officeart/2005/8/layout/radial1"/>
    <dgm:cxn modelId="{69EF4613-9971-4127-A784-795943A11012}" type="presParOf" srcId="{6EA8B980-F08C-47B7-AAF5-79F5668B061F}" destId="{BF9DB77C-7D53-4FCB-8D9C-2612F2AD3928}" srcOrd="5" destOrd="0" presId="urn:microsoft.com/office/officeart/2005/8/layout/radial1"/>
    <dgm:cxn modelId="{5698FA19-0D48-4C77-AD26-9BAD17C2C122}" type="presParOf" srcId="{BF9DB77C-7D53-4FCB-8D9C-2612F2AD3928}" destId="{F80D445B-E3F3-4664-BE5B-0434421B06D1}" srcOrd="0" destOrd="0" presId="urn:microsoft.com/office/officeart/2005/8/layout/radial1"/>
    <dgm:cxn modelId="{04EEDF0C-9B31-4CD0-9850-5C0245B6384A}" type="presParOf" srcId="{6EA8B980-F08C-47B7-AAF5-79F5668B061F}" destId="{F00DA9C3-D79E-4BAB-8777-FCF1E94C6D0D}" srcOrd="6" destOrd="0" presId="urn:microsoft.com/office/officeart/2005/8/layout/radial1"/>
    <dgm:cxn modelId="{EC471FA9-CA94-4A06-B595-1DCBFB6B9D1E}" type="presParOf" srcId="{6EA8B980-F08C-47B7-AAF5-79F5668B061F}" destId="{B4FACAF9-D9AD-4069-B0F6-64432EDE6D18}" srcOrd="7" destOrd="0" presId="urn:microsoft.com/office/officeart/2005/8/layout/radial1"/>
    <dgm:cxn modelId="{C014CED9-3F61-436C-82BD-E51CB9C6784E}" type="presParOf" srcId="{B4FACAF9-D9AD-4069-B0F6-64432EDE6D18}" destId="{721C80BA-4E06-4904-B677-F4BDD8BED6B3}" srcOrd="0" destOrd="0" presId="urn:microsoft.com/office/officeart/2005/8/layout/radial1"/>
    <dgm:cxn modelId="{C3075641-A786-4167-BD28-FDD406F54D0C}" type="presParOf" srcId="{6EA8B980-F08C-47B7-AAF5-79F5668B061F}" destId="{C05C8B3F-E3DB-464A-8C73-3AE7B579841C}" srcOrd="8" destOrd="0" presId="urn:microsoft.com/office/officeart/2005/8/layout/radial1"/>
    <dgm:cxn modelId="{C045E557-17C2-48AF-A2AA-43CCA72CED5F}" type="presParOf" srcId="{6EA8B980-F08C-47B7-AAF5-79F5668B061F}" destId="{3D22E857-B472-42E0-8A5B-154079F89157}" srcOrd="9" destOrd="0" presId="urn:microsoft.com/office/officeart/2005/8/layout/radial1"/>
    <dgm:cxn modelId="{D46B6F0D-5F6C-4763-8545-0C73FC35A056}" type="presParOf" srcId="{3D22E857-B472-42E0-8A5B-154079F89157}" destId="{7504BD06-C076-4E4C-8145-540AED0060FB}" srcOrd="0" destOrd="0" presId="urn:microsoft.com/office/officeart/2005/8/layout/radial1"/>
    <dgm:cxn modelId="{7B0BBEA3-BCDE-41F7-9072-9D532BFA00F4}" type="presParOf" srcId="{6EA8B980-F08C-47B7-AAF5-79F5668B061F}" destId="{EEC04B9B-742F-49E4-B2B4-255E9C251483}" srcOrd="10" destOrd="0" presId="urn:microsoft.com/office/officeart/2005/8/layout/radial1"/>
    <dgm:cxn modelId="{53BD3EEB-93C2-4CD9-B80D-3AB3B7F83AA3}" type="presParOf" srcId="{6EA8B980-F08C-47B7-AAF5-79F5668B061F}" destId="{B9E7FB06-5124-4985-8251-374521B70EF0}" srcOrd="11" destOrd="0" presId="urn:microsoft.com/office/officeart/2005/8/layout/radial1"/>
    <dgm:cxn modelId="{F6833720-0917-4A8F-8E36-A2A9F8A01971}" type="presParOf" srcId="{B9E7FB06-5124-4985-8251-374521B70EF0}" destId="{37D91B6D-DA3E-4E9E-B679-B558606C3541}" srcOrd="0" destOrd="0" presId="urn:microsoft.com/office/officeart/2005/8/layout/radial1"/>
    <dgm:cxn modelId="{7C339503-EF6B-48AE-8DB5-DAB05FDC1770}" type="presParOf" srcId="{6EA8B980-F08C-47B7-AAF5-79F5668B061F}" destId="{C6BB4176-1E4A-4F67-B722-8396A54FA71F}" srcOrd="12" destOrd="0" presId="urn:microsoft.com/office/officeart/2005/8/layout/radial1"/>
    <dgm:cxn modelId="{23B1DD5E-875A-4D1D-B801-05C4A9A0961A}" type="presParOf" srcId="{6EA8B980-F08C-47B7-AAF5-79F5668B061F}" destId="{61BA8CE6-C19F-4C47-894D-F61C47141C3C}" srcOrd="13" destOrd="0" presId="urn:microsoft.com/office/officeart/2005/8/layout/radial1"/>
    <dgm:cxn modelId="{8B06222F-495C-46FC-BF2C-06532EE59DC4}" type="presParOf" srcId="{61BA8CE6-C19F-4C47-894D-F61C47141C3C}" destId="{D8399497-8B5E-48F6-A933-D2ADB6DE3FA6}" srcOrd="0" destOrd="0" presId="urn:microsoft.com/office/officeart/2005/8/layout/radial1"/>
    <dgm:cxn modelId="{379D847B-4600-4DF9-917F-B34184022F29}" type="presParOf" srcId="{6EA8B980-F08C-47B7-AAF5-79F5668B061F}" destId="{1129C73E-2EF5-43D4-A812-C17D3F469AA2}" srcOrd="14" destOrd="0" presId="urn:microsoft.com/office/officeart/2005/8/layout/radial1"/>
    <dgm:cxn modelId="{36D0FB5B-B2EA-41EB-A28A-F12F73BAE07F}" type="presParOf" srcId="{6EA8B980-F08C-47B7-AAF5-79F5668B061F}" destId="{92D19098-B94F-475C-A929-B3D5912605BC}" srcOrd="15" destOrd="0" presId="urn:microsoft.com/office/officeart/2005/8/layout/radial1"/>
    <dgm:cxn modelId="{C23E05BF-1D54-472C-8D26-7DD90F7BDBAE}" type="presParOf" srcId="{92D19098-B94F-475C-A929-B3D5912605BC}" destId="{487C4EC7-61A1-4C8B-AB63-EDC78E0EAF3E}" srcOrd="0" destOrd="0" presId="urn:microsoft.com/office/officeart/2005/8/layout/radial1"/>
    <dgm:cxn modelId="{A6564BAA-A41A-422F-8DF4-6BF01EEE853D}" type="presParOf" srcId="{6EA8B980-F08C-47B7-AAF5-79F5668B061F}" destId="{32514CED-DBB8-4482-937E-E445B631FFAE}" srcOrd="16" destOrd="0" presId="urn:microsoft.com/office/officeart/2005/8/layout/radial1"/>
    <dgm:cxn modelId="{C8F15552-3095-4B42-8CAB-D2726189C355}" type="presParOf" srcId="{6EA8B980-F08C-47B7-AAF5-79F5668B061F}" destId="{A84AAE72-CBA2-46DD-94A0-864057E833F9}" srcOrd="17" destOrd="0" presId="urn:microsoft.com/office/officeart/2005/8/layout/radial1"/>
    <dgm:cxn modelId="{EC07681E-A2B5-417D-B73E-7DAAA80465FA}" type="presParOf" srcId="{A84AAE72-CBA2-46DD-94A0-864057E833F9}" destId="{C49A5ACF-7CF2-4009-A5B8-AF3A227A424F}" srcOrd="0" destOrd="0" presId="urn:microsoft.com/office/officeart/2005/8/layout/radial1"/>
    <dgm:cxn modelId="{ABA3C3CF-E5CF-40E4-B5DC-043E453B0365}" type="presParOf" srcId="{6EA8B980-F08C-47B7-AAF5-79F5668B061F}" destId="{60EF9ADF-CAEA-428D-8FC0-D808003E57F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8DE99-02B1-4218-8446-53D3296F143C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n-BD"/>
        </a:p>
      </dgm:t>
    </dgm:pt>
    <dgm:pt modelId="{312DE79B-5732-4585-87C2-FB2A2405B9F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baseline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পানির </a:t>
          </a:r>
          <a:r>
            <a:rPr lang="en-US" sz="3600" baseline="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উৎস</a:t>
          </a:r>
          <a:r>
            <a:rPr lang="en-US" sz="3600" baseline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</a:t>
          </a:r>
          <a:endParaRPr lang="bn-BD" sz="36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C8E67C91-23BA-4C50-BF41-1CDA0A6C3925}" type="parTrans" cxnId="{4314A63B-207F-427C-9B15-BE5C0562C678}">
      <dgm:prSet/>
      <dgm:spPr/>
      <dgm:t>
        <a:bodyPr/>
        <a:lstStyle/>
        <a:p>
          <a:endParaRPr lang="bn-BD"/>
        </a:p>
      </dgm:t>
    </dgm:pt>
    <dgm:pt modelId="{C984AB1B-7F98-4D5B-A8FF-77B8A5842978}" type="sibTrans" cxnId="{4314A63B-207F-427C-9B15-BE5C0562C678}">
      <dgm:prSet/>
      <dgm:spPr/>
      <dgm:t>
        <a:bodyPr/>
        <a:lstStyle/>
        <a:p>
          <a:endParaRPr lang="bn-BD"/>
        </a:p>
      </dgm:t>
    </dgm:pt>
    <dgm:pt modelId="{17F2624E-F782-497B-B9D8-8651F6BCA8F2}">
      <dgm:prSet phldrT="[Text]" custT="1"/>
      <dgm:spPr/>
      <dgm:t>
        <a:bodyPr/>
        <a:lstStyle/>
        <a:p>
          <a:r>
            <a:rPr lang="en-US" sz="40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04EF1-EE92-4456-BEAE-63B3C97D3353}" type="parTrans" cxnId="{F3775593-AF2A-4CE1-BD9F-91D6D230D4FC}">
      <dgm:prSet/>
      <dgm:spPr/>
      <dgm:t>
        <a:bodyPr/>
        <a:lstStyle/>
        <a:p>
          <a:endParaRPr lang="bn-BD"/>
        </a:p>
      </dgm:t>
    </dgm:pt>
    <dgm:pt modelId="{EA87E2AB-FD82-4CDB-B2EA-E6EE216ABD66}" type="sibTrans" cxnId="{F3775593-AF2A-4CE1-BD9F-91D6D230D4FC}">
      <dgm:prSet/>
      <dgm:spPr/>
      <dgm:t>
        <a:bodyPr/>
        <a:lstStyle/>
        <a:p>
          <a:endParaRPr lang="bn-BD"/>
        </a:p>
      </dgm:t>
    </dgm:pt>
    <dgm:pt modelId="{DB712F41-4D1A-4C2C-B01F-A7EB067AC54B}">
      <dgm:prSet phldrT="[Text]" custT="1"/>
      <dgm:spPr/>
      <dgm:t>
        <a:bodyPr/>
        <a:lstStyle/>
        <a:p>
          <a:r>
            <a:rPr lang="en-US" sz="40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80E6D-7798-47D9-BD86-5B5966787B92}" type="parTrans" cxnId="{56AC36C5-928D-4DD9-9A5B-ED7BB2121FFD}">
      <dgm:prSet/>
      <dgm:spPr/>
      <dgm:t>
        <a:bodyPr/>
        <a:lstStyle/>
        <a:p>
          <a:endParaRPr lang="bn-BD"/>
        </a:p>
      </dgm:t>
    </dgm:pt>
    <dgm:pt modelId="{BCA09596-1696-4A92-8E69-EDA356522557}" type="sibTrans" cxnId="{56AC36C5-928D-4DD9-9A5B-ED7BB2121FFD}">
      <dgm:prSet/>
      <dgm:spPr/>
      <dgm:t>
        <a:bodyPr/>
        <a:lstStyle/>
        <a:p>
          <a:endParaRPr lang="bn-BD"/>
        </a:p>
      </dgm:t>
    </dgm:pt>
    <dgm:pt modelId="{AA650483-2A99-4E9C-AA1F-E02A46D757F4}">
      <dgm:prSet custT="1"/>
      <dgm:spPr/>
      <dgm:t>
        <a:bodyPr/>
        <a:lstStyle/>
        <a:p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DC004-8F4D-48D5-9CD9-C9F3EDD4C684}" type="parTrans" cxnId="{0EA6B638-9D99-4CDF-98F0-4F35757CDA7A}">
      <dgm:prSet/>
      <dgm:spPr/>
      <dgm:t>
        <a:bodyPr/>
        <a:lstStyle/>
        <a:p>
          <a:endParaRPr lang="bn-BD"/>
        </a:p>
      </dgm:t>
    </dgm:pt>
    <dgm:pt modelId="{F1E9C120-F516-42DF-B698-547F16128382}" type="sibTrans" cxnId="{0EA6B638-9D99-4CDF-98F0-4F35757CDA7A}">
      <dgm:prSet/>
      <dgm:spPr/>
      <dgm:t>
        <a:bodyPr/>
        <a:lstStyle/>
        <a:p>
          <a:endParaRPr lang="bn-BD"/>
        </a:p>
      </dgm:t>
    </dgm:pt>
    <dgm:pt modelId="{C0F30CB7-B9D4-4629-B0F6-D0C495CD7BE1}">
      <dgm:prSet custT="1"/>
      <dgm:spPr/>
      <dgm:t>
        <a:bodyPr/>
        <a:lstStyle/>
        <a:p>
          <a:r>
            <a:rPr lang="en-US" sz="40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D5D1F-14E9-41AA-B175-81E3FD35839C}" type="parTrans" cxnId="{6736ECDA-0897-450D-A773-C9FEBCD9E038}">
      <dgm:prSet/>
      <dgm:spPr/>
      <dgm:t>
        <a:bodyPr/>
        <a:lstStyle/>
        <a:p>
          <a:endParaRPr lang="bn-BD"/>
        </a:p>
      </dgm:t>
    </dgm:pt>
    <dgm:pt modelId="{3E44F287-BAB1-46AB-A2BB-0A0CF03551FF}" type="sibTrans" cxnId="{6736ECDA-0897-450D-A773-C9FEBCD9E038}">
      <dgm:prSet/>
      <dgm:spPr/>
      <dgm:t>
        <a:bodyPr/>
        <a:lstStyle/>
        <a:p>
          <a:endParaRPr lang="bn-BD"/>
        </a:p>
      </dgm:t>
    </dgm:pt>
    <dgm:pt modelId="{A070858D-2516-4EB3-9851-810B4600035A}">
      <dgm:prSet phldrT="[Text]" custT="1"/>
      <dgm:spPr/>
      <dgm:t>
        <a:bodyPr/>
        <a:lstStyle/>
        <a:p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D3CD7D-4BC9-4D56-9879-C375935F4009}" type="parTrans" cxnId="{D1C4B3D8-8D27-4FB2-96A6-BF0A4ED09206}">
      <dgm:prSet/>
      <dgm:spPr/>
      <dgm:t>
        <a:bodyPr/>
        <a:lstStyle/>
        <a:p>
          <a:endParaRPr lang="en-US"/>
        </a:p>
      </dgm:t>
    </dgm:pt>
    <dgm:pt modelId="{8279A517-7273-40FE-A05F-B90CAA4275FE}" type="sibTrans" cxnId="{D1C4B3D8-8D27-4FB2-96A6-BF0A4ED09206}">
      <dgm:prSet/>
      <dgm:spPr/>
      <dgm:t>
        <a:bodyPr/>
        <a:lstStyle/>
        <a:p>
          <a:endParaRPr lang="en-US"/>
        </a:p>
      </dgm:t>
    </dgm:pt>
    <dgm:pt modelId="{ACD48829-56AD-4F37-8892-14976AEE45B6}">
      <dgm:prSet phldrT="[Text]" custT="1"/>
      <dgm:spPr/>
      <dgm:t>
        <a:bodyPr/>
        <a:lstStyle/>
        <a:p>
          <a:r>
            <a:rPr lang="en-US" sz="40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05EEBB-8B3A-4D20-B6ED-F4DF0F45AE64}" type="parTrans" cxnId="{4169ED9F-EA36-4C02-98F7-BE9152929039}">
      <dgm:prSet/>
      <dgm:spPr/>
      <dgm:t>
        <a:bodyPr/>
        <a:lstStyle/>
        <a:p>
          <a:endParaRPr lang="en-US"/>
        </a:p>
      </dgm:t>
    </dgm:pt>
    <dgm:pt modelId="{93B24239-7199-403D-AA19-0DBEC871F1C4}" type="sibTrans" cxnId="{4169ED9F-EA36-4C02-98F7-BE9152929039}">
      <dgm:prSet/>
      <dgm:spPr/>
      <dgm:t>
        <a:bodyPr/>
        <a:lstStyle/>
        <a:p>
          <a:endParaRPr lang="en-US"/>
        </a:p>
      </dgm:t>
    </dgm:pt>
    <dgm:pt modelId="{552F2DCD-1B15-47C5-BC18-7B814F5876A7}" type="pres">
      <dgm:prSet presAssocID="{09C8DE99-02B1-4218-8446-53D3296F14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129C9C-8278-4191-96A3-64DC4C75EC3A}" type="pres">
      <dgm:prSet presAssocID="{312DE79B-5732-4585-87C2-FB2A2405B9F6}" presName="root" presStyleCnt="0">
        <dgm:presLayoutVars>
          <dgm:chMax/>
          <dgm:chPref val="4"/>
        </dgm:presLayoutVars>
      </dgm:prSet>
      <dgm:spPr/>
    </dgm:pt>
    <dgm:pt modelId="{AC78A5D3-B7A9-4CAE-9DA7-FC61F1B0F556}" type="pres">
      <dgm:prSet presAssocID="{312DE79B-5732-4585-87C2-FB2A2405B9F6}" presName="rootComposite" presStyleCnt="0">
        <dgm:presLayoutVars/>
      </dgm:prSet>
      <dgm:spPr/>
    </dgm:pt>
    <dgm:pt modelId="{79BBFB65-1B4D-4E06-A6FC-A283D597A0EC}" type="pres">
      <dgm:prSet presAssocID="{312DE79B-5732-4585-87C2-FB2A2405B9F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FE23C1BB-892E-470B-90C2-B5978C85C3EE}" type="pres">
      <dgm:prSet presAssocID="{312DE79B-5732-4585-87C2-FB2A2405B9F6}" presName="childShape" presStyleCnt="0">
        <dgm:presLayoutVars>
          <dgm:chMax val="0"/>
          <dgm:chPref val="0"/>
        </dgm:presLayoutVars>
      </dgm:prSet>
      <dgm:spPr/>
    </dgm:pt>
    <dgm:pt modelId="{E8631811-E348-4442-B53C-E23FE9153431}" type="pres">
      <dgm:prSet presAssocID="{AA650483-2A99-4E9C-AA1F-E02A46D757F4}" presName="childComposite" presStyleCnt="0">
        <dgm:presLayoutVars>
          <dgm:chMax val="0"/>
          <dgm:chPref val="0"/>
        </dgm:presLayoutVars>
      </dgm:prSet>
      <dgm:spPr/>
    </dgm:pt>
    <dgm:pt modelId="{975FF74A-A0B5-47C6-A6EB-48D5D79DD3BC}" type="pres">
      <dgm:prSet presAssocID="{AA650483-2A99-4E9C-AA1F-E02A46D757F4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D19C1CE-8838-4A2B-9FA3-4B68F2BEF43D}" type="pres">
      <dgm:prSet presAssocID="{AA650483-2A99-4E9C-AA1F-E02A46D757F4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0E04C-F709-4AA9-A64B-7AF574BBA83E}" type="pres">
      <dgm:prSet presAssocID="{C0F30CB7-B9D4-4629-B0F6-D0C495CD7BE1}" presName="childComposite" presStyleCnt="0">
        <dgm:presLayoutVars>
          <dgm:chMax val="0"/>
          <dgm:chPref val="0"/>
        </dgm:presLayoutVars>
      </dgm:prSet>
      <dgm:spPr/>
    </dgm:pt>
    <dgm:pt modelId="{DABC6CCF-3465-4BD9-8E5B-312E280DC795}" type="pres">
      <dgm:prSet presAssocID="{C0F30CB7-B9D4-4629-B0F6-D0C495CD7BE1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AF8B7E9-6FA1-42C2-AC67-A8C24115AD83}" type="pres">
      <dgm:prSet presAssocID="{C0F30CB7-B9D4-4629-B0F6-D0C495CD7BE1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FBDAA-B2D8-421B-A680-F44EA804B927}" type="pres">
      <dgm:prSet presAssocID="{17F2624E-F782-497B-B9D8-8651F6BCA8F2}" presName="childComposite" presStyleCnt="0">
        <dgm:presLayoutVars>
          <dgm:chMax val="0"/>
          <dgm:chPref val="0"/>
        </dgm:presLayoutVars>
      </dgm:prSet>
      <dgm:spPr/>
    </dgm:pt>
    <dgm:pt modelId="{9382A8BE-121F-4BEC-B88C-35EA8EA5F7D2}" type="pres">
      <dgm:prSet presAssocID="{17F2624E-F782-497B-B9D8-8651F6BCA8F2}" presName="Image" presStyleLbl="node1" presStyleIdx="2" presStyleCnt="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6CAC634-87C3-4D06-9274-BE865D8D92E0}" type="pres">
      <dgm:prSet presAssocID="{17F2624E-F782-497B-B9D8-8651F6BCA8F2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1721F-7D99-4A7C-A6C5-0BFCABAA70F6}" type="pres">
      <dgm:prSet presAssocID="{DB712F41-4D1A-4C2C-B01F-A7EB067AC54B}" presName="childComposite" presStyleCnt="0">
        <dgm:presLayoutVars>
          <dgm:chMax val="0"/>
          <dgm:chPref val="0"/>
        </dgm:presLayoutVars>
      </dgm:prSet>
      <dgm:spPr/>
    </dgm:pt>
    <dgm:pt modelId="{FA4D5CCE-BF35-4A24-9DD0-8F1122851B33}" type="pres">
      <dgm:prSet presAssocID="{DB712F41-4D1A-4C2C-B01F-A7EB067AC54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32E1AD-8C7F-4240-B1EB-48FC0149B8D6}" type="pres">
      <dgm:prSet presAssocID="{DB712F41-4D1A-4C2C-B01F-A7EB067AC54B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B3140-95E7-463D-AC94-BA0507BF531B}" type="pres">
      <dgm:prSet presAssocID="{A070858D-2516-4EB3-9851-810B4600035A}" presName="childComposite" presStyleCnt="0">
        <dgm:presLayoutVars>
          <dgm:chMax val="0"/>
          <dgm:chPref val="0"/>
        </dgm:presLayoutVars>
      </dgm:prSet>
      <dgm:spPr/>
    </dgm:pt>
    <dgm:pt modelId="{D72BACDB-825B-44A3-9483-1C3628C458FE}" type="pres">
      <dgm:prSet presAssocID="{A070858D-2516-4EB3-9851-810B4600035A}" presName="Image" presStyleLbl="node1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C4D321-9854-4A62-A242-8270746AB1A6}" type="pres">
      <dgm:prSet presAssocID="{A070858D-2516-4EB3-9851-810B4600035A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B1D05-8990-4783-89AC-2633C5A0FA90}" type="pres">
      <dgm:prSet presAssocID="{ACD48829-56AD-4F37-8892-14976AEE45B6}" presName="childComposite" presStyleCnt="0">
        <dgm:presLayoutVars>
          <dgm:chMax val="0"/>
          <dgm:chPref val="0"/>
        </dgm:presLayoutVars>
      </dgm:prSet>
      <dgm:spPr/>
    </dgm:pt>
    <dgm:pt modelId="{FA1BCFA2-56B4-460B-80C4-DD790D064B92}" type="pres">
      <dgm:prSet presAssocID="{ACD48829-56AD-4F37-8892-14976AEE45B6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2B9F1B-90B6-4313-81D1-CD8D9DCE4B46}" type="pres">
      <dgm:prSet presAssocID="{ACD48829-56AD-4F37-8892-14976AEE45B6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88CC6-4B81-4128-B7C4-49931567DE0A}" type="presOf" srcId="{ACD48829-56AD-4F37-8892-14976AEE45B6}" destId="{352B9F1B-90B6-4313-81D1-CD8D9DCE4B46}" srcOrd="0" destOrd="0" presId="urn:microsoft.com/office/officeart/2008/layout/PictureAccentList"/>
    <dgm:cxn modelId="{D1C4B3D8-8D27-4FB2-96A6-BF0A4ED09206}" srcId="{312DE79B-5732-4585-87C2-FB2A2405B9F6}" destId="{A070858D-2516-4EB3-9851-810B4600035A}" srcOrd="4" destOrd="0" parTransId="{98D3CD7D-4BC9-4D56-9879-C375935F4009}" sibTransId="{8279A517-7273-40FE-A05F-B90CAA4275FE}"/>
    <dgm:cxn modelId="{4314A63B-207F-427C-9B15-BE5C0562C678}" srcId="{09C8DE99-02B1-4218-8446-53D3296F143C}" destId="{312DE79B-5732-4585-87C2-FB2A2405B9F6}" srcOrd="0" destOrd="0" parTransId="{C8E67C91-23BA-4C50-BF41-1CDA0A6C3925}" sibTransId="{C984AB1B-7F98-4D5B-A8FF-77B8A5842978}"/>
    <dgm:cxn modelId="{56AC36C5-928D-4DD9-9A5B-ED7BB2121FFD}" srcId="{312DE79B-5732-4585-87C2-FB2A2405B9F6}" destId="{DB712F41-4D1A-4C2C-B01F-A7EB067AC54B}" srcOrd="3" destOrd="0" parTransId="{D9580E6D-7798-47D9-BD86-5B5966787B92}" sibTransId="{BCA09596-1696-4A92-8E69-EDA356522557}"/>
    <dgm:cxn modelId="{25444528-7F64-45A8-9E6E-AC8C8D2E7709}" type="presOf" srcId="{17F2624E-F782-497B-B9D8-8651F6BCA8F2}" destId="{06CAC634-87C3-4D06-9274-BE865D8D92E0}" srcOrd="0" destOrd="0" presId="urn:microsoft.com/office/officeart/2008/layout/PictureAccentList"/>
    <dgm:cxn modelId="{F0289808-40EF-41B9-8CDC-514E52B5742D}" type="presOf" srcId="{AA650483-2A99-4E9C-AA1F-E02A46D757F4}" destId="{ED19C1CE-8838-4A2B-9FA3-4B68F2BEF43D}" srcOrd="0" destOrd="0" presId="urn:microsoft.com/office/officeart/2008/layout/PictureAccentList"/>
    <dgm:cxn modelId="{51D1C8DD-0863-4C11-B103-013F3A3558F1}" type="presOf" srcId="{09C8DE99-02B1-4218-8446-53D3296F143C}" destId="{552F2DCD-1B15-47C5-BC18-7B814F5876A7}" srcOrd="0" destOrd="0" presId="urn:microsoft.com/office/officeart/2008/layout/PictureAccentList"/>
    <dgm:cxn modelId="{F3775593-AF2A-4CE1-BD9F-91D6D230D4FC}" srcId="{312DE79B-5732-4585-87C2-FB2A2405B9F6}" destId="{17F2624E-F782-497B-B9D8-8651F6BCA8F2}" srcOrd="2" destOrd="0" parTransId="{6C104EF1-EE92-4456-BEAE-63B3C97D3353}" sibTransId="{EA87E2AB-FD82-4CDB-B2EA-E6EE216ABD66}"/>
    <dgm:cxn modelId="{4169ED9F-EA36-4C02-98F7-BE9152929039}" srcId="{312DE79B-5732-4585-87C2-FB2A2405B9F6}" destId="{ACD48829-56AD-4F37-8892-14976AEE45B6}" srcOrd="5" destOrd="0" parTransId="{A105EEBB-8B3A-4D20-B6ED-F4DF0F45AE64}" sibTransId="{93B24239-7199-403D-AA19-0DBEC871F1C4}"/>
    <dgm:cxn modelId="{1D62E9ED-1FAF-4DAA-A4BA-BA66F9D13CF7}" type="presOf" srcId="{A070858D-2516-4EB3-9851-810B4600035A}" destId="{11C4D321-9854-4A62-A242-8270746AB1A6}" srcOrd="0" destOrd="0" presId="urn:microsoft.com/office/officeart/2008/layout/PictureAccentList"/>
    <dgm:cxn modelId="{0FE45152-80B9-47C2-AE80-5BDC6F3815F1}" type="presOf" srcId="{312DE79B-5732-4585-87C2-FB2A2405B9F6}" destId="{79BBFB65-1B4D-4E06-A6FC-A283D597A0EC}" srcOrd="0" destOrd="0" presId="urn:microsoft.com/office/officeart/2008/layout/PictureAccentList"/>
    <dgm:cxn modelId="{0EA6B638-9D99-4CDF-98F0-4F35757CDA7A}" srcId="{312DE79B-5732-4585-87C2-FB2A2405B9F6}" destId="{AA650483-2A99-4E9C-AA1F-E02A46D757F4}" srcOrd="0" destOrd="0" parTransId="{1DCDC004-8F4D-48D5-9CD9-C9F3EDD4C684}" sibTransId="{F1E9C120-F516-42DF-B698-547F16128382}"/>
    <dgm:cxn modelId="{9991CD33-29B5-413B-BA43-35769A5D7857}" type="presOf" srcId="{DB712F41-4D1A-4C2C-B01F-A7EB067AC54B}" destId="{4832E1AD-8C7F-4240-B1EB-48FC0149B8D6}" srcOrd="0" destOrd="0" presId="urn:microsoft.com/office/officeart/2008/layout/PictureAccentList"/>
    <dgm:cxn modelId="{C0AEF045-1E99-4F66-86A0-F363C294FC8E}" type="presOf" srcId="{C0F30CB7-B9D4-4629-B0F6-D0C495CD7BE1}" destId="{6AF8B7E9-6FA1-42C2-AC67-A8C24115AD83}" srcOrd="0" destOrd="0" presId="urn:microsoft.com/office/officeart/2008/layout/PictureAccentList"/>
    <dgm:cxn modelId="{6736ECDA-0897-450D-A773-C9FEBCD9E038}" srcId="{312DE79B-5732-4585-87C2-FB2A2405B9F6}" destId="{C0F30CB7-B9D4-4629-B0F6-D0C495CD7BE1}" srcOrd="1" destOrd="0" parTransId="{E6ED5D1F-14E9-41AA-B175-81E3FD35839C}" sibTransId="{3E44F287-BAB1-46AB-A2BB-0A0CF03551FF}"/>
    <dgm:cxn modelId="{8A1E2EF6-3B5F-46C2-90DE-8B006A51F16B}" type="presParOf" srcId="{552F2DCD-1B15-47C5-BC18-7B814F5876A7}" destId="{2F129C9C-8278-4191-96A3-64DC4C75EC3A}" srcOrd="0" destOrd="0" presId="urn:microsoft.com/office/officeart/2008/layout/PictureAccentList"/>
    <dgm:cxn modelId="{85C87030-925A-4F24-9675-7E1CA17C0000}" type="presParOf" srcId="{2F129C9C-8278-4191-96A3-64DC4C75EC3A}" destId="{AC78A5D3-B7A9-4CAE-9DA7-FC61F1B0F556}" srcOrd="0" destOrd="0" presId="urn:microsoft.com/office/officeart/2008/layout/PictureAccentList"/>
    <dgm:cxn modelId="{569C0290-842C-4A19-8ECA-327E140B26D0}" type="presParOf" srcId="{AC78A5D3-B7A9-4CAE-9DA7-FC61F1B0F556}" destId="{79BBFB65-1B4D-4E06-A6FC-A283D597A0EC}" srcOrd="0" destOrd="0" presId="urn:microsoft.com/office/officeart/2008/layout/PictureAccentList"/>
    <dgm:cxn modelId="{123BA043-4AAE-44D1-A268-7D3C94F20DE8}" type="presParOf" srcId="{2F129C9C-8278-4191-96A3-64DC4C75EC3A}" destId="{FE23C1BB-892E-470B-90C2-B5978C85C3EE}" srcOrd="1" destOrd="0" presId="urn:microsoft.com/office/officeart/2008/layout/PictureAccentList"/>
    <dgm:cxn modelId="{761C54C1-865E-4BC4-A588-6AB4DAF9A629}" type="presParOf" srcId="{FE23C1BB-892E-470B-90C2-B5978C85C3EE}" destId="{E8631811-E348-4442-B53C-E23FE9153431}" srcOrd="0" destOrd="0" presId="urn:microsoft.com/office/officeart/2008/layout/PictureAccentList"/>
    <dgm:cxn modelId="{7556795E-D2F4-4D40-B8EF-54A29EFDB693}" type="presParOf" srcId="{E8631811-E348-4442-B53C-E23FE9153431}" destId="{975FF74A-A0B5-47C6-A6EB-48D5D79DD3BC}" srcOrd="0" destOrd="0" presId="urn:microsoft.com/office/officeart/2008/layout/PictureAccentList"/>
    <dgm:cxn modelId="{9A8B4180-CEEE-4C91-9A7A-E00878543509}" type="presParOf" srcId="{E8631811-E348-4442-B53C-E23FE9153431}" destId="{ED19C1CE-8838-4A2B-9FA3-4B68F2BEF43D}" srcOrd="1" destOrd="0" presId="urn:microsoft.com/office/officeart/2008/layout/PictureAccentList"/>
    <dgm:cxn modelId="{10505EA6-523F-45C6-89D5-29E8E33F0668}" type="presParOf" srcId="{FE23C1BB-892E-470B-90C2-B5978C85C3EE}" destId="{E470E04C-F709-4AA9-A64B-7AF574BBA83E}" srcOrd="1" destOrd="0" presId="urn:microsoft.com/office/officeart/2008/layout/PictureAccentList"/>
    <dgm:cxn modelId="{989E0ED4-71C6-482B-B91F-64DB2F737550}" type="presParOf" srcId="{E470E04C-F709-4AA9-A64B-7AF574BBA83E}" destId="{DABC6CCF-3465-4BD9-8E5B-312E280DC795}" srcOrd="0" destOrd="0" presId="urn:microsoft.com/office/officeart/2008/layout/PictureAccentList"/>
    <dgm:cxn modelId="{A8667DDD-731A-4D4C-BF85-D36DB9BCA7EF}" type="presParOf" srcId="{E470E04C-F709-4AA9-A64B-7AF574BBA83E}" destId="{6AF8B7E9-6FA1-42C2-AC67-A8C24115AD83}" srcOrd="1" destOrd="0" presId="urn:microsoft.com/office/officeart/2008/layout/PictureAccentList"/>
    <dgm:cxn modelId="{10340FF0-91B8-4702-8069-8030F96FC742}" type="presParOf" srcId="{FE23C1BB-892E-470B-90C2-B5978C85C3EE}" destId="{FF1FBDAA-B2D8-421B-A680-F44EA804B927}" srcOrd="2" destOrd="0" presId="urn:microsoft.com/office/officeart/2008/layout/PictureAccentList"/>
    <dgm:cxn modelId="{3C8F9D21-1CC0-4E04-A3CF-F554B9EA81ED}" type="presParOf" srcId="{FF1FBDAA-B2D8-421B-A680-F44EA804B927}" destId="{9382A8BE-121F-4BEC-B88C-35EA8EA5F7D2}" srcOrd="0" destOrd="0" presId="urn:microsoft.com/office/officeart/2008/layout/PictureAccentList"/>
    <dgm:cxn modelId="{3E8C6234-59C2-41C8-AE10-110930B1BB6C}" type="presParOf" srcId="{FF1FBDAA-B2D8-421B-A680-F44EA804B927}" destId="{06CAC634-87C3-4D06-9274-BE865D8D92E0}" srcOrd="1" destOrd="0" presId="urn:microsoft.com/office/officeart/2008/layout/PictureAccentList"/>
    <dgm:cxn modelId="{B55C8F42-3F1F-4628-8188-5BAB49BAB028}" type="presParOf" srcId="{FE23C1BB-892E-470B-90C2-B5978C85C3EE}" destId="{DC21721F-7D99-4A7C-A6C5-0BFCABAA70F6}" srcOrd="3" destOrd="0" presId="urn:microsoft.com/office/officeart/2008/layout/PictureAccentList"/>
    <dgm:cxn modelId="{40C74B69-EBD2-49A0-9309-A785CAF5F26E}" type="presParOf" srcId="{DC21721F-7D99-4A7C-A6C5-0BFCABAA70F6}" destId="{FA4D5CCE-BF35-4A24-9DD0-8F1122851B33}" srcOrd="0" destOrd="0" presId="urn:microsoft.com/office/officeart/2008/layout/PictureAccentList"/>
    <dgm:cxn modelId="{56016476-2BA6-442C-A35A-699F54E64C4A}" type="presParOf" srcId="{DC21721F-7D99-4A7C-A6C5-0BFCABAA70F6}" destId="{4832E1AD-8C7F-4240-B1EB-48FC0149B8D6}" srcOrd="1" destOrd="0" presId="urn:microsoft.com/office/officeart/2008/layout/PictureAccentList"/>
    <dgm:cxn modelId="{6019161E-41CD-4CD5-88A7-C14AB132CF38}" type="presParOf" srcId="{FE23C1BB-892E-470B-90C2-B5978C85C3EE}" destId="{BABB3140-95E7-463D-AC94-BA0507BF531B}" srcOrd="4" destOrd="0" presId="urn:microsoft.com/office/officeart/2008/layout/PictureAccentList"/>
    <dgm:cxn modelId="{7CB61480-3E85-49EB-B5C9-19F73B73301F}" type="presParOf" srcId="{BABB3140-95E7-463D-AC94-BA0507BF531B}" destId="{D72BACDB-825B-44A3-9483-1C3628C458FE}" srcOrd="0" destOrd="0" presId="urn:microsoft.com/office/officeart/2008/layout/PictureAccentList"/>
    <dgm:cxn modelId="{6E840832-84E9-4892-B435-BD37C127377F}" type="presParOf" srcId="{BABB3140-95E7-463D-AC94-BA0507BF531B}" destId="{11C4D321-9854-4A62-A242-8270746AB1A6}" srcOrd="1" destOrd="0" presId="urn:microsoft.com/office/officeart/2008/layout/PictureAccentList"/>
    <dgm:cxn modelId="{86FAFA59-8BC1-4A4A-AB37-09261D620F7D}" type="presParOf" srcId="{FE23C1BB-892E-470B-90C2-B5978C85C3EE}" destId="{475B1D05-8990-4783-89AC-2633C5A0FA90}" srcOrd="5" destOrd="0" presId="urn:microsoft.com/office/officeart/2008/layout/PictureAccentList"/>
    <dgm:cxn modelId="{FFB9F209-AA14-4AC5-BAED-D2E946EA6335}" type="presParOf" srcId="{475B1D05-8990-4783-89AC-2633C5A0FA90}" destId="{FA1BCFA2-56B4-460B-80C4-DD790D064B92}" srcOrd="0" destOrd="0" presId="urn:microsoft.com/office/officeart/2008/layout/PictureAccentList"/>
    <dgm:cxn modelId="{2217D8FD-D557-4497-8217-89B2D304EC90}" type="presParOf" srcId="{475B1D05-8990-4783-89AC-2633C5A0FA90}" destId="{352B9F1B-90B6-4313-81D1-CD8D9DCE4B4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8DE99-02B1-4218-8446-53D3296F143C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n-BD"/>
        </a:p>
      </dgm:t>
    </dgm:pt>
    <dgm:pt modelId="{312DE79B-5732-4585-87C2-FB2A2405B9F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baseline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পানির </a:t>
          </a:r>
          <a:r>
            <a:rPr lang="en-US" sz="3600" baseline="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উৎস</a:t>
          </a:r>
          <a:r>
            <a:rPr lang="en-US" sz="3600" baseline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</a:t>
          </a:r>
          <a:endParaRPr lang="bn-BD" sz="36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C8E67C91-23BA-4C50-BF41-1CDA0A6C3925}" type="parTrans" cxnId="{4314A63B-207F-427C-9B15-BE5C0562C678}">
      <dgm:prSet/>
      <dgm:spPr/>
      <dgm:t>
        <a:bodyPr/>
        <a:lstStyle/>
        <a:p>
          <a:endParaRPr lang="bn-BD"/>
        </a:p>
      </dgm:t>
    </dgm:pt>
    <dgm:pt modelId="{C984AB1B-7F98-4D5B-A8FF-77B8A5842978}" type="sibTrans" cxnId="{4314A63B-207F-427C-9B15-BE5C0562C678}">
      <dgm:prSet/>
      <dgm:spPr/>
      <dgm:t>
        <a:bodyPr/>
        <a:lstStyle/>
        <a:p>
          <a:endParaRPr lang="bn-BD"/>
        </a:p>
      </dgm:t>
    </dgm:pt>
    <dgm:pt modelId="{17F2624E-F782-497B-B9D8-8651F6BCA8F2}">
      <dgm:prSet phldrT="[Text]" custT="1"/>
      <dgm:spPr/>
      <dgm:t>
        <a:bodyPr/>
        <a:lstStyle/>
        <a:p>
          <a:r>
            <a:rPr lang="en-US" sz="4000">
              <a:latin typeface="NikoshBAN" panose="02000000000000000000" pitchFamily="2" charset="0"/>
              <a:cs typeface="NikoshBAN" panose="02000000000000000000" pitchFamily="2" charset="0"/>
            </a:rPr>
            <a:t>নদী 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04EF1-EE92-4456-BEAE-63B3C97D3353}" type="parTrans" cxnId="{F3775593-AF2A-4CE1-BD9F-91D6D230D4FC}">
      <dgm:prSet/>
      <dgm:spPr/>
      <dgm:t>
        <a:bodyPr/>
        <a:lstStyle/>
        <a:p>
          <a:endParaRPr lang="bn-BD"/>
        </a:p>
      </dgm:t>
    </dgm:pt>
    <dgm:pt modelId="{EA87E2AB-FD82-4CDB-B2EA-E6EE216ABD66}" type="sibTrans" cxnId="{F3775593-AF2A-4CE1-BD9F-91D6D230D4FC}">
      <dgm:prSet/>
      <dgm:spPr/>
      <dgm:t>
        <a:bodyPr/>
        <a:lstStyle/>
        <a:p>
          <a:endParaRPr lang="bn-BD"/>
        </a:p>
      </dgm:t>
    </dgm:pt>
    <dgm:pt modelId="{DB712F41-4D1A-4C2C-B01F-A7EB067AC54B}">
      <dgm:prSet phldrT="[Text]" custT="1"/>
      <dgm:spPr/>
      <dgm:t>
        <a:bodyPr/>
        <a:lstStyle/>
        <a:p>
          <a:r>
            <a:rPr lang="en-US" sz="4000">
              <a:latin typeface="NikoshBAN" panose="02000000000000000000" pitchFamily="2" charset="0"/>
              <a:cs typeface="NikoshBAN" panose="02000000000000000000" pitchFamily="2" charset="0"/>
            </a:rPr>
            <a:t>সমুদ্র 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80E6D-7798-47D9-BD86-5B5966787B92}" type="parTrans" cxnId="{56AC36C5-928D-4DD9-9A5B-ED7BB2121FFD}">
      <dgm:prSet/>
      <dgm:spPr/>
      <dgm:t>
        <a:bodyPr/>
        <a:lstStyle/>
        <a:p>
          <a:endParaRPr lang="bn-BD"/>
        </a:p>
      </dgm:t>
    </dgm:pt>
    <dgm:pt modelId="{BCA09596-1696-4A92-8E69-EDA356522557}" type="sibTrans" cxnId="{56AC36C5-928D-4DD9-9A5B-ED7BB2121FFD}">
      <dgm:prSet/>
      <dgm:spPr/>
      <dgm:t>
        <a:bodyPr/>
        <a:lstStyle/>
        <a:p>
          <a:endParaRPr lang="bn-BD"/>
        </a:p>
      </dgm:t>
    </dgm:pt>
    <dgm:pt modelId="{AA650483-2A99-4E9C-AA1F-E02A46D757F4}">
      <dgm:prSet custT="1"/>
      <dgm:spPr/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DC004-8F4D-48D5-9CD9-C9F3EDD4C684}" type="parTrans" cxnId="{0EA6B638-9D99-4CDF-98F0-4F35757CDA7A}">
      <dgm:prSet/>
      <dgm:spPr/>
      <dgm:t>
        <a:bodyPr/>
        <a:lstStyle/>
        <a:p>
          <a:endParaRPr lang="bn-BD"/>
        </a:p>
      </dgm:t>
    </dgm:pt>
    <dgm:pt modelId="{F1E9C120-F516-42DF-B698-547F16128382}" type="sibTrans" cxnId="{0EA6B638-9D99-4CDF-98F0-4F35757CDA7A}">
      <dgm:prSet/>
      <dgm:spPr/>
      <dgm:t>
        <a:bodyPr/>
        <a:lstStyle/>
        <a:p>
          <a:endParaRPr lang="bn-BD"/>
        </a:p>
      </dgm:t>
    </dgm:pt>
    <dgm:pt modelId="{C0F30CB7-B9D4-4629-B0F6-D0C495CD7BE1}">
      <dgm:prSet custT="1"/>
      <dgm:spPr/>
      <dgm:t>
        <a:bodyPr/>
        <a:lstStyle/>
        <a:p>
          <a:r>
            <a:rPr lang="en-US" sz="4000">
              <a:latin typeface="NikoshBAN" panose="02000000000000000000" pitchFamily="2" charset="0"/>
              <a:cs typeface="NikoshBAN" panose="02000000000000000000" pitchFamily="2" charset="0"/>
            </a:rPr>
            <a:t>পুকুর 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D5D1F-14E9-41AA-B175-81E3FD35839C}" type="parTrans" cxnId="{6736ECDA-0897-450D-A773-C9FEBCD9E038}">
      <dgm:prSet/>
      <dgm:spPr/>
      <dgm:t>
        <a:bodyPr/>
        <a:lstStyle/>
        <a:p>
          <a:endParaRPr lang="bn-BD"/>
        </a:p>
      </dgm:t>
    </dgm:pt>
    <dgm:pt modelId="{3E44F287-BAB1-46AB-A2BB-0A0CF03551FF}" type="sibTrans" cxnId="{6736ECDA-0897-450D-A773-C9FEBCD9E038}">
      <dgm:prSet/>
      <dgm:spPr/>
      <dgm:t>
        <a:bodyPr/>
        <a:lstStyle/>
        <a:p>
          <a:endParaRPr lang="bn-BD"/>
        </a:p>
      </dgm:t>
    </dgm:pt>
    <dgm:pt modelId="{A070858D-2516-4EB3-9851-810B4600035A}">
      <dgm:prSet phldrT="[Text]" custT="1"/>
      <dgm:spPr/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নলকূপ</a:t>
          </a:r>
          <a:endParaRPr lang="bn-BD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D3CD7D-4BC9-4D56-9879-C375935F4009}" type="parTrans" cxnId="{D1C4B3D8-8D27-4FB2-96A6-BF0A4ED09206}">
      <dgm:prSet/>
      <dgm:spPr/>
      <dgm:t>
        <a:bodyPr/>
        <a:lstStyle/>
        <a:p>
          <a:endParaRPr lang="en-US"/>
        </a:p>
      </dgm:t>
    </dgm:pt>
    <dgm:pt modelId="{8279A517-7273-40FE-A05F-B90CAA4275FE}" type="sibTrans" cxnId="{D1C4B3D8-8D27-4FB2-96A6-BF0A4ED09206}">
      <dgm:prSet/>
      <dgm:spPr/>
      <dgm:t>
        <a:bodyPr/>
        <a:lstStyle/>
        <a:p>
          <a:endParaRPr lang="en-US"/>
        </a:p>
      </dgm:t>
    </dgm:pt>
    <dgm:pt modelId="{ACD48829-56AD-4F37-8892-14976AEE45B6}">
      <dgm:prSet phldrT="[Text]" custT="1"/>
      <dgm:spPr/>
      <dgm:t>
        <a:bodyPr/>
        <a:lstStyle/>
        <a:p>
          <a:r>
            <a:rPr lang="en-US" sz="3600">
              <a:latin typeface="NikoshBAN" panose="02000000000000000000" pitchFamily="2" charset="0"/>
              <a:cs typeface="NikoshBAN" panose="02000000000000000000" pitchFamily="2" charset="0"/>
            </a:rPr>
            <a:t>পানির কল </a:t>
          </a:r>
          <a:endParaRPr lang="bn-BD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05EEBB-8B3A-4D20-B6ED-F4DF0F45AE64}" type="parTrans" cxnId="{4169ED9F-EA36-4C02-98F7-BE9152929039}">
      <dgm:prSet/>
      <dgm:spPr/>
      <dgm:t>
        <a:bodyPr/>
        <a:lstStyle/>
        <a:p>
          <a:endParaRPr lang="en-US"/>
        </a:p>
      </dgm:t>
    </dgm:pt>
    <dgm:pt modelId="{93B24239-7199-403D-AA19-0DBEC871F1C4}" type="sibTrans" cxnId="{4169ED9F-EA36-4C02-98F7-BE9152929039}">
      <dgm:prSet/>
      <dgm:spPr/>
      <dgm:t>
        <a:bodyPr/>
        <a:lstStyle/>
        <a:p>
          <a:endParaRPr lang="en-US"/>
        </a:p>
      </dgm:t>
    </dgm:pt>
    <dgm:pt modelId="{552F2DCD-1B15-47C5-BC18-7B814F5876A7}" type="pres">
      <dgm:prSet presAssocID="{09C8DE99-02B1-4218-8446-53D3296F14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129C9C-8278-4191-96A3-64DC4C75EC3A}" type="pres">
      <dgm:prSet presAssocID="{312DE79B-5732-4585-87C2-FB2A2405B9F6}" presName="root" presStyleCnt="0">
        <dgm:presLayoutVars>
          <dgm:chMax/>
          <dgm:chPref val="4"/>
        </dgm:presLayoutVars>
      </dgm:prSet>
      <dgm:spPr/>
    </dgm:pt>
    <dgm:pt modelId="{AC78A5D3-B7A9-4CAE-9DA7-FC61F1B0F556}" type="pres">
      <dgm:prSet presAssocID="{312DE79B-5732-4585-87C2-FB2A2405B9F6}" presName="rootComposite" presStyleCnt="0">
        <dgm:presLayoutVars/>
      </dgm:prSet>
      <dgm:spPr/>
    </dgm:pt>
    <dgm:pt modelId="{79BBFB65-1B4D-4E06-A6FC-A283D597A0EC}" type="pres">
      <dgm:prSet presAssocID="{312DE79B-5732-4585-87C2-FB2A2405B9F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FE23C1BB-892E-470B-90C2-B5978C85C3EE}" type="pres">
      <dgm:prSet presAssocID="{312DE79B-5732-4585-87C2-FB2A2405B9F6}" presName="childShape" presStyleCnt="0">
        <dgm:presLayoutVars>
          <dgm:chMax val="0"/>
          <dgm:chPref val="0"/>
        </dgm:presLayoutVars>
      </dgm:prSet>
      <dgm:spPr/>
    </dgm:pt>
    <dgm:pt modelId="{E8631811-E348-4442-B53C-E23FE9153431}" type="pres">
      <dgm:prSet presAssocID="{AA650483-2A99-4E9C-AA1F-E02A46D757F4}" presName="childComposite" presStyleCnt="0">
        <dgm:presLayoutVars>
          <dgm:chMax val="0"/>
          <dgm:chPref val="0"/>
        </dgm:presLayoutVars>
      </dgm:prSet>
      <dgm:spPr/>
    </dgm:pt>
    <dgm:pt modelId="{975FF74A-A0B5-47C6-A6EB-48D5D79DD3BC}" type="pres">
      <dgm:prSet presAssocID="{AA650483-2A99-4E9C-AA1F-E02A46D757F4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D19C1CE-8838-4A2B-9FA3-4B68F2BEF43D}" type="pres">
      <dgm:prSet presAssocID="{AA650483-2A99-4E9C-AA1F-E02A46D757F4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0E04C-F709-4AA9-A64B-7AF574BBA83E}" type="pres">
      <dgm:prSet presAssocID="{C0F30CB7-B9D4-4629-B0F6-D0C495CD7BE1}" presName="childComposite" presStyleCnt="0">
        <dgm:presLayoutVars>
          <dgm:chMax val="0"/>
          <dgm:chPref val="0"/>
        </dgm:presLayoutVars>
      </dgm:prSet>
      <dgm:spPr/>
    </dgm:pt>
    <dgm:pt modelId="{DABC6CCF-3465-4BD9-8E5B-312E280DC795}" type="pres">
      <dgm:prSet presAssocID="{C0F30CB7-B9D4-4629-B0F6-D0C495CD7BE1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AF8B7E9-6FA1-42C2-AC67-A8C24115AD83}" type="pres">
      <dgm:prSet presAssocID="{C0F30CB7-B9D4-4629-B0F6-D0C495CD7BE1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FBDAA-B2D8-421B-A680-F44EA804B927}" type="pres">
      <dgm:prSet presAssocID="{17F2624E-F782-497B-B9D8-8651F6BCA8F2}" presName="childComposite" presStyleCnt="0">
        <dgm:presLayoutVars>
          <dgm:chMax val="0"/>
          <dgm:chPref val="0"/>
        </dgm:presLayoutVars>
      </dgm:prSet>
      <dgm:spPr/>
    </dgm:pt>
    <dgm:pt modelId="{9382A8BE-121F-4BEC-B88C-35EA8EA5F7D2}" type="pres">
      <dgm:prSet presAssocID="{17F2624E-F782-497B-B9D8-8651F6BCA8F2}" presName="Image" presStyleLbl="node1" presStyleIdx="2" presStyleCnt="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6CAC634-87C3-4D06-9274-BE865D8D92E0}" type="pres">
      <dgm:prSet presAssocID="{17F2624E-F782-497B-B9D8-8651F6BCA8F2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1721F-7D99-4A7C-A6C5-0BFCABAA70F6}" type="pres">
      <dgm:prSet presAssocID="{DB712F41-4D1A-4C2C-B01F-A7EB067AC54B}" presName="childComposite" presStyleCnt="0">
        <dgm:presLayoutVars>
          <dgm:chMax val="0"/>
          <dgm:chPref val="0"/>
        </dgm:presLayoutVars>
      </dgm:prSet>
      <dgm:spPr/>
    </dgm:pt>
    <dgm:pt modelId="{FA4D5CCE-BF35-4A24-9DD0-8F1122851B33}" type="pres">
      <dgm:prSet presAssocID="{DB712F41-4D1A-4C2C-B01F-A7EB067AC54B}" presName="Image" presStyleLbl="node1" presStyleIdx="3" presStyleCnt="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32E1AD-8C7F-4240-B1EB-48FC0149B8D6}" type="pres">
      <dgm:prSet presAssocID="{DB712F41-4D1A-4C2C-B01F-A7EB067AC54B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B3140-95E7-463D-AC94-BA0507BF531B}" type="pres">
      <dgm:prSet presAssocID="{A070858D-2516-4EB3-9851-810B4600035A}" presName="childComposite" presStyleCnt="0">
        <dgm:presLayoutVars>
          <dgm:chMax val="0"/>
          <dgm:chPref val="0"/>
        </dgm:presLayoutVars>
      </dgm:prSet>
      <dgm:spPr/>
    </dgm:pt>
    <dgm:pt modelId="{D72BACDB-825B-44A3-9483-1C3628C458FE}" type="pres">
      <dgm:prSet presAssocID="{A070858D-2516-4EB3-9851-810B4600035A}" presName="Image" presStyleLbl="node1" presStyleIdx="4" presStyleCnt="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C4D321-9854-4A62-A242-8270746AB1A6}" type="pres">
      <dgm:prSet presAssocID="{A070858D-2516-4EB3-9851-810B4600035A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B1D05-8990-4783-89AC-2633C5A0FA90}" type="pres">
      <dgm:prSet presAssocID="{ACD48829-56AD-4F37-8892-14976AEE45B6}" presName="childComposite" presStyleCnt="0">
        <dgm:presLayoutVars>
          <dgm:chMax val="0"/>
          <dgm:chPref val="0"/>
        </dgm:presLayoutVars>
      </dgm:prSet>
      <dgm:spPr/>
    </dgm:pt>
    <dgm:pt modelId="{FA1BCFA2-56B4-460B-80C4-DD790D064B92}" type="pres">
      <dgm:prSet presAssocID="{ACD48829-56AD-4F37-8892-14976AEE45B6}" presName="Image" presStyleLbl="node1" presStyleIdx="5" presStyleCnt="6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2B9F1B-90B6-4313-81D1-CD8D9DCE4B46}" type="pres">
      <dgm:prSet presAssocID="{ACD48829-56AD-4F37-8892-14976AEE45B6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88CC6-4B81-4128-B7C4-49931567DE0A}" type="presOf" srcId="{ACD48829-56AD-4F37-8892-14976AEE45B6}" destId="{352B9F1B-90B6-4313-81D1-CD8D9DCE4B46}" srcOrd="0" destOrd="0" presId="urn:microsoft.com/office/officeart/2008/layout/PictureAccentList"/>
    <dgm:cxn modelId="{D1C4B3D8-8D27-4FB2-96A6-BF0A4ED09206}" srcId="{312DE79B-5732-4585-87C2-FB2A2405B9F6}" destId="{A070858D-2516-4EB3-9851-810B4600035A}" srcOrd="4" destOrd="0" parTransId="{98D3CD7D-4BC9-4D56-9879-C375935F4009}" sibTransId="{8279A517-7273-40FE-A05F-B90CAA4275FE}"/>
    <dgm:cxn modelId="{4314A63B-207F-427C-9B15-BE5C0562C678}" srcId="{09C8DE99-02B1-4218-8446-53D3296F143C}" destId="{312DE79B-5732-4585-87C2-FB2A2405B9F6}" srcOrd="0" destOrd="0" parTransId="{C8E67C91-23BA-4C50-BF41-1CDA0A6C3925}" sibTransId="{C984AB1B-7F98-4D5B-A8FF-77B8A5842978}"/>
    <dgm:cxn modelId="{56AC36C5-928D-4DD9-9A5B-ED7BB2121FFD}" srcId="{312DE79B-5732-4585-87C2-FB2A2405B9F6}" destId="{DB712F41-4D1A-4C2C-B01F-A7EB067AC54B}" srcOrd="3" destOrd="0" parTransId="{D9580E6D-7798-47D9-BD86-5B5966787B92}" sibTransId="{BCA09596-1696-4A92-8E69-EDA356522557}"/>
    <dgm:cxn modelId="{25444528-7F64-45A8-9E6E-AC8C8D2E7709}" type="presOf" srcId="{17F2624E-F782-497B-B9D8-8651F6BCA8F2}" destId="{06CAC634-87C3-4D06-9274-BE865D8D92E0}" srcOrd="0" destOrd="0" presId="urn:microsoft.com/office/officeart/2008/layout/PictureAccentList"/>
    <dgm:cxn modelId="{F0289808-40EF-41B9-8CDC-514E52B5742D}" type="presOf" srcId="{AA650483-2A99-4E9C-AA1F-E02A46D757F4}" destId="{ED19C1CE-8838-4A2B-9FA3-4B68F2BEF43D}" srcOrd="0" destOrd="0" presId="urn:microsoft.com/office/officeart/2008/layout/PictureAccentList"/>
    <dgm:cxn modelId="{51D1C8DD-0863-4C11-B103-013F3A3558F1}" type="presOf" srcId="{09C8DE99-02B1-4218-8446-53D3296F143C}" destId="{552F2DCD-1B15-47C5-BC18-7B814F5876A7}" srcOrd="0" destOrd="0" presId="urn:microsoft.com/office/officeart/2008/layout/PictureAccentList"/>
    <dgm:cxn modelId="{F3775593-AF2A-4CE1-BD9F-91D6D230D4FC}" srcId="{312DE79B-5732-4585-87C2-FB2A2405B9F6}" destId="{17F2624E-F782-497B-B9D8-8651F6BCA8F2}" srcOrd="2" destOrd="0" parTransId="{6C104EF1-EE92-4456-BEAE-63B3C97D3353}" sibTransId="{EA87E2AB-FD82-4CDB-B2EA-E6EE216ABD66}"/>
    <dgm:cxn modelId="{4169ED9F-EA36-4C02-98F7-BE9152929039}" srcId="{312DE79B-5732-4585-87C2-FB2A2405B9F6}" destId="{ACD48829-56AD-4F37-8892-14976AEE45B6}" srcOrd="5" destOrd="0" parTransId="{A105EEBB-8B3A-4D20-B6ED-F4DF0F45AE64}" sibTransId="{93B24239-7199-403D-AA19-0DBEC871F1C4}"/>
    <dgm:cxn modelId="{1D62E9ED-1FAF-4DAA-A4BA-BA66F9D13CF7}" type="presOf" srcId="{A070858D-2516-4EB3-9851-810B4600035A}" destId="{11C4D321-9854-4A62-A242-8270746AB1A6}" srcOrd="0" destOrd="0" presId="urn:microsoft.com/office/officeart/2008/layout/PictureAccentList"/>
    <dgm:cxn modelId="{0FE45152-80B9-47C2-AE80-5BDC6F3815F1}" type="presOf" srcId="{312DE79B-5732-4585-87C2-FB2A2405B9F6}" destId="{79BBFB65-1B4D-4E06-A6FC-A283D597A0EC}" srcOrd="0" destOrd="0" presId="urn:microsoft.com/office/officeart/2008/layout/PictureAccentList"/>
    <dgm:cxn modelId="{0EA6B638-9D99-4CDF-98F0-4F35757CDA7A}" srcId="{312DE79B-5732-4585-87C2-FB2A2405B9F6}" destId="{AA650483-2A99-4E9C-AA1F-E02A46D757F4}" srcOrd="0" destOrd="0" parTransId="{1DCDC004-8F4D-48D5-9CD9-C9F3EDD4C684}" sibTransId="{F1E9C120-F516-42DF-B698-547F16128382}"/>
    <dgm:cxn modelId="{9991CD33-29B5-413B-BA43-35769A5D7857}" type="presOf" srcId="{DB712F41-4D1A-4C2C-B01F-A7EB067AC54B}" destId="{4832E1AD-8C7F-4240-B1EB-48FC0149B8D6}" srcOrd="0" destOrd="0" presId="urn:microsoft.com/office/officeart/2008/layout/PictureAccentList"/>
    <dgm:cxn modelId="{C0AEF045-1E99-4F66-86A0-F363C294FC8E}" type="presOf" srcId="{C0F30CB7-B9D4-4629-B0F6-D0C495CD7BE1}" destId="{6AF8B7E9-6FA1-42C2-AC67-A8C24115AD83}" srcOrd="0" destOrd="0" presId="urn:microsoft.com/office/officeart/2008/layout/PictureAccentList"/>
    <dgm:cxn modelId="{6736ECDA-0897-450D-A773-C9FEBCD9E038}" srcId="{312DE79B-5732-4585-87C2-FB2A2405B9F6}" destId="{C0F30CB7-B9D4-4629-B0F6-D0C495CD7BE1}" srcOrd="1" destOrd="0" parTransId="{E6ED5D1F-14E9-41AA-B175-81E3FD35839C}" sibTransId="{3E44F287-BAB1-46AB-A2BB-0A0CF03551FF}"/>
    <dgm:cxn modelId="{8A1E2EF6-3B5F-46C2-90DE-8B006A51F16B}" type="presParOf" srcId="{552F2DCD-1B15-47C5-BC18-7B814F5876A7}" destId="{2F129C9C-8278-4191-96A3-64DC4C75EC3A}" srcOrd="0" destOrd="0" presId="urn:microsoft.com/office/officeart/2008/layout/PictureAccentList"/>
    <dgm:cxn modelId="{85C87030-925A-4F24-9675-7E1CA17C0000}" type="presParOf" srcId="{2F129C9C-8278-4191-96A3-64DC4C75EC3A}" destId="{AC78A5D3-B7A9-4CAE-9DA7-FC61F1B0F556}" srcOrd="0" destOrd="0" presId="urn:microsoft.com/office/officeart/2008/layout/PictureAccentList"/>
    <dgm:cxn modelId="{569C0290-842C-4A19-8ECA-327E140B26D0}" type="presParOf" srcId="{AC78A5D3-B7A9-4CAE-9DA7-FC61F1B0F556}" destId="{79BBFB65-1B4D-4E06-A6FC-A283D597A0EC}" srcOrd="0" destOrd="0" presId="urn:microsoft.com/office/officeart/2008/layout/PictureAccentList"/>
    <dgm:cxn modelId="{123BA043-4AAE-44D1-A268-7D3C94F20DE8}" type="presParOf" srcId="{2F129C9C-8278-4191-96A3-64DC4C75EC3A}" destId="{FE23C1BB-892E-470B-90C2-B5978C85C3EE}" srcOrd="1" destOrd="0" presId="urn:microsoft.com/office/officeart/2008/layout/PictureAccentList"/>
    <dgm:cxn modelId="{761C54C1-865E-4BC4-A588-6AB4DAF9A629}" type="presParOf" srcId="{FE23C1BB-892E-470B-90C2-B5978C85C3EE}" destId="{E8631811-E348-4442-B53C-E23FE9153431}" srcOrd="0" destOrd="0" presId="urn:microsoft.com/office/officeart/2008/layout/PictureAccentList"/>
    <dgm:cxn modelId="{7556795E-D2F4-4D40-B8EF-54A29EFDB693}" type="presParOf" srcId="{E8631811-E348-4442-B53C-E23FE9153431}" destId="{975FF74A-A0B5-47C6-A6EB-48D5D79DD3BC}" srcOrd="0" destOrd="0" presId="urn:microsoft.com/office/officeart/2008/layout/PictureAccentList"/>
    <dgm:cxn modelId="{9A8B4180-CEEE-4C91-9A7A-E00878543509}" type="presParOf" srcId="{E8631811-E348-4442-B53C-E23FE9153431}" destId="{ED19C1CE-8838-4A2B-9FA3-4B68F2BEF43D}" srcOrd="1" destOrd="0" presId="urn:microsoft.com/office/officeart/2008/layout/PictureAccentList"/>
    <dgm:cxn modelId="{10505EA6-523F-45C6-89D5-29E8E33F0668}" type="presParOf" srcId="{FE23C1BB-892E-470B-90C2-B5978C85C3EE}" destId="{E470E04C-F709-4AA9-A64B-7AF574BBA83E}" srcOrd="1" destOrd="0" presId="urn:microsoft.com/office/officeart/2008/layout/PictureAccentList"/>
    <dgm:cxn modelId="{989E0ED4-71C6-482B-B91F-64DB2F737550}" type="presParOf" srcId="{E470E04C-F709-4AA9-A64B-7AF574BBA83E}" destId="{DABC6CCF-3465-4BD9-8E5B-312E280DC795}" srcOrd="0" destOrd="0" presId="urn:microsoft.com/office/officeart/2008/layout/PictureAccentList"/>
    <dgm:cxn modelId="{A8667DDD-731A-4D4C-BF85-D36DB9BCA7EF}" type="presParOf" srcId="{E470E04C-F709-4AA9-A64B-7AF574BBA83E}" destId="{6AF8B7E9-6FA1-42C2-AC67-A8C24115AD83}" srcOrd="1" destOrd="0" presId="urn:microsoft.com/office/officeart/2008/layout/PictureAccentList"/>
    <dgm:cxn modelId="{10340FF0-91B8-4702-8069-8030F96FC742}" type="presParOf" srcId="{FE23C1BB-892E-470B-90C2-B5978C85C3EE}" destId="{FF1FBDAA-B2D8-421B-A680-F44EA804B927}" srcOrd="2" destOrd="0" presId="urn:microsoft.com/office/officeart/2008/layout/PictureAccentList"/>
    <dgm:cxn modelId="{3C8F9D21-1CC0-4E04-A3CF-F554B9EA81ED}" type="presParOf" srcId="{FF1FBDAA-B2D8-421B-A680-F44EA804B927}" destId="{9382A8BE-121F-4BEC-B88C-35EA8EA5F7D2}" srcOrd="0" destOrd="0" presId="urn:microsoft.com/office/officeart/2008/layout/PictureAccentList"/>
    <dgm:cxn modelId="{3E8C6234-59C2-41C8-AE10-110930B1BB6C}" type="presParOf" srcId="{FF1FBDAA-B2D8-421B-A680-F44EA804B927}" destId="{06CAC634-87C3-4D06-9274-BE865D8D92E0}" srcOrd="1" destOrd="0" presId="urn:microsoft.com/office/officeart/2008/layout/PictureAccentList"/>
    <dgm:cxn modelId="{B55C8F42-3F1F-4628-8188-5BAB49BAB028}" type="presParOf" srcId="{FE23C1BB-892E-470B-90C2-B5978C85C3EE}" destId="{DC21721F-7D99-4A7C-A6C5-0BFCABAA70F6}" srcOrd="3" destOrd="0" presId="urn:microsoft.com/office/officeart/2008/layout/PictureAccentList"/>
    <dgm:cxn modelId="{40C74B69-EBD2-49A0-9309-A785CAF5F26E}" type="presParOf" srcId="{DC21721F-7D99-4A7C-A6C5-0BFCABAA70F6}" destId="{FA4D5CCE-BF35-4A24-9DD0-8F1122851B33}" srcOrd="0" destOrd="0" presId="urn:microsoft.com/office/officeart/2008/layout/PictureAccentList"/>
    <dgm:cxn modelId="{56016476-2BA6-442C-A35A-699F54E64C4A}" type="presParOf" srcId="{DC21721F-7D99-4A7C-A6C5-0BFCABAA70F6}" destId="{4832E1AD-8C7F-4240-B1EB-48FC0149B8D6}" srcOrd="1" destOrd="0" presId="urn:microsoft.com/office/officeart/2008/layout/PictureAccentList"/>
    <dgm:cxn modelId="{6019161E-41CD-4CD5-88A7-C14AB132CF38}" type="presParOf" srcId="{FE23C1BB-892E-470B-90C2-B5978C85C3EE}" destId="{BABB3140-95E7-463D-AC94-BA0507BF531B}" srcOrd="4" destOrd="0" presId="urn:microsoft.com/office/officeart/2008/layout/PictureAccentList"/>
    <dgm:cxn modelId="{7CB61480-3E85-49EB-B5C9-19F73B73301F}" type="presParOf" srcId="{BABB3140-95E7-463D-AC94-BA0507BF531B}" destId="{D72BACDB-825B-44A3-9483-1C3628C458FE}" srcOrd="0" destOrd="0" presId="urn:microsoft.com/office/officeart/2008/layout/PictureAccentList"/>
    <dgm:cxn modelId="{6E840832-84E9-4892-B435-BD37C127377F}" type="presParOf" srcId="{BABB3140-95E7-463D-AC94-BA0507BF531B}" destId="{11C4D321-9854-4A62-A242-8270746AB1A6}" srcOrd="1" destOrd="0" presId="urn:microsoft.com/office/officeart/2008/layout/PictureAccentList"/>
    <dgm:cxn modelId="{86FAFA59-8BC1-4A4A-AB37-09261D620F7D}" type="presParOf" srcId="{FE23C1BB-892E-470B-90C2-B5978C85C3EE}" destId="{475B1D05-8990-4783-89AC-2633C5A0FA90}" srcOrd="5" destOrd="0" presId="urn:microsoft.com/office/officeart/2008/layout/PictureAccentList"/>
    <dgm:cxn modelId="{FFB9F209-AA14-4AC5-BAED-D2E946EA6335}" type="presParOf" srcId="{475B1D05-8990-4783-89AC-2633C5A0FA90}" destId="{FA1BCFA2-56B4-460B-80C4-DD790D064B92}" srcOrd="0" destOrd="0" presId="urn:microsoft.com/office/officeart/2008/layout/PictureAccentList"/>
    <dgm:cxn modelId="{2217D8FD-D557-4497-8217-89B2D304EC90}" type="presParOf" srcId="{475B1D05-8990-4783-89AC-2633C5A0FA90}" destId="{352B9F1B-90B6-4313-81D1-CD8D9DCE4B4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B32167-D2BA-4CB7-A88C-543F070CC2E2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FCE7D8-7E88-46B6-A011-8725F48A9C34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  <a:r>
            <a: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89408B-8209-4E35-A5A8-146A7C7E29EF}" type="parTrans" cxnId="{B8F59FFD-781F-4768-84EF-E6C92F4B7D3A}">
      <dgm:prSet/>
      <dgm:spPr/>
      <dgm:t>
        <a:bodyPr/>
        <a:lstStyle/>
        <a:p>
          <a:endParaRPr lang="en-US"/>
        </a:p>
      </dgm:t>
    </dgm:pt>
    <dgm:pt modelId="{89A6CA3A-59F0-4410-B9E3-3E1BD149EF9A}" type="sibTrans" cxnId="{B8F59FFD-781F-4768-84EF-E6C92F4B7D3A}">
      <dgm:prSet/>
      <dgm:spPr/>
      <dgm:t>
        <a:bodyPr/>
        <a:lstStyle/>
        <a:p>
          <a:endParaRPr lang="en-US"/>
        </a:p>
      </dgm:t>
    </dgm:pt>
    <dgm:pt modelId="{D2BCDA0C-C90B-4BFC-B79D-3768668AC103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C6256C-986A-42A6-B01B-21B6058E5FBE}" type="parTrans" cxnId="{EA523D1C-4AB0-48DA-8102-60C7150E742C}">
      <dgm:prSet/>
      <dgm:spPr/>
      <dgm:t>
        <a:bodyPr/>
        <a:lstStyle/>
        <a:p>
          <a:endParaRPr lang="en-US"/>
        </a:p>
      </dgm:t>
    </dgm:pt>
    <dgm:pt modelId="{B923E6E5-1ADB-49B5-8561-AB9E2BD5D2E2}" type="sibTrans" cxnId="{EA523D1C-4AB0-48DA-8102-60C7150E742C}">
      <dgm:prSet/>
      <dgm:spPr/>
      <dgm:t>
        <a:bodyPr/>
        <a:lstStyle/>
        <a:p>
          <a:endParaRPr lang="en-US"/>
        </a:p>
      </dgm:t>
    </dgm:pt>
    <dgm:pt modelId="{26AFE318-7A62-4E94-912F-36B43DDA115E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নদী-নালা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ED4A9-6776-46E6-8C4A-5368B5A99E7E}" type="parTrans" cxnId="{25B8AED5-0C31-4853-A5B6-4F8062CAB7F4}">
      <dgm:prSet/>
      <dgm:spPr/>
      <dgm:t>
        <a:bodyPr/>
        <a:lstStyle/>
        <a:p>
          <a:endParaRPr lang="en-US"/>
        </a:p>
      </dgm:t>
    </dgm:pt>
    <dgm:pt modelId="{5F7C3931-B55B-4A52-AF6B-BAEB1C611767}" type="sibTrans" cxnId="{25B8AED5-0C31-4853-A5B6-4F8062CAB7F4}">
      <dgm:prSet/>
      <dgm:spPr/>
      <dgm:t>
        <a:bodyPr/>
        <a:lstStyle/>
        <a:p>
          <a:endParaRPr lang="en-US"/>
        </a:p>
      </dgm:t>
    </dgm:pt>
    <dgm:pt modelId="{CD706F98-928E-4776-8523-6C8D3471459E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হ্রদ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D4073E-0228-4EEC-9095-60BACC010D5D}" type="parTrans" cxnId="{6A70F9B8-674C-4FE0-AF15-4F9E2638C0BE}">
      <dgm:prSet/>
      <dgm:spPr/>
      <dgm:t>
        <a:bodyPr/>
        <a:lstStyle/>
        <a:p>
          <a:endParaRPr lang="en-US"/>
        </a:p>
      </dgm:t>
    </dgm:pt>
    <dgm:pt modelId="{B9946781-AC6A-4DE4-9288-575C4BB9F253}" type="sibTrans" cxnId="{6A70F9B8-674C-4FE0-AF15-4F9E2638C0BE}">
      <dgm:prSet/>
      <dgm:spPr/>
      <dgm:t>
        <a:bodyPr/>
        <a:lstStyle/>
        <a:p>
          <a:endParaRPr lang="en-US"/>
        </a:p>
      </dgm:t>
    </dgm:pt>
    <dgm:pt modelId="{C32D4F39-C5A9-45A6-A2C5-77C3B531545A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5B5F3-4D8F-44EC-9BF5-7F2E45797215}" type="parTrans" cxnId="{AD0A5C9F-6D97-41B8-BAFB-8D7D41D48AC7}">
      <dgm:prSet/>
      <dgm:spPr/>
      <dgm:t>
        <a:bodyPr/>
        <a:lstStyle/>
        <a:p>
          <a:endParaRPr lang="en-US"/>
        </a:p>
      </dgm:t>
    </dgm:pt>
    <dgm:pt modelId="{2292B222-CE33-4E58-B4AD-931075E37AF5}" type="sibTrans" cxnId="{AD0A5C9F-6D97-41B8-BAFB-8D7D41D48AC7}">
      <dgm:prSet/>
      <dgm:spPr/>
      <dgm:t>
        <a:bodyPr/>
        <a:lstStyle/>
        <a:p>
          <a:endParaRPr lang="en-US"/>
        </a:p>
      </dgm:t>
    </dgm:pt>
    <dgm:pt modelId="{19AD4209-6AC4-4E10-9B5F-BBFC3CAF7331}">
      <dgm:prSet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খাল-বিল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2AB877-A1BB-4042-950E-CDA45C7C89AA}" type="parTrans" cxnId="{FBFC351D-12BA-42A5-8414-39C42101247F}">
      <dgm:prSet/>
      <dgm:spPr/>
      <dgm:t>
        <a:bodyPr/>
        <a:lstStyle/>
        <a:p>
          <a:endParaRPr lang="en-US"/>
        </a:p>
      </dgm:t>
    </dgm:pt>
    <dgm:pt modelId="{8D978CEA-466B-48EE-9F0F-6712C89A1F59}" type="sibTrans" cxnId="{FBFC351D-12BA-42A5-8414-39C42101247F}">
      <dgm:prSet/>
      <dgm:spPr/>
      <dgm:t>
        <a:bodyPr/>
        <a:lstStyle/>
        <a:p>
          <a:endParaRPr lang="en-US"/>
        </a:p>
      </dgm:t>
    </dgm:pt>
    <dgm:pt modelId="{930B33DA-133E-4CA0-B05D-D84924207986}" type="pres">
      <dgm:prSet presAssocID="{F1B32167-D2BA-4CB7-A88C-543F070CC2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F4F95-48A5-4EC3-A962-41BFFF73E874}" type="pres">
      <dgm:prSet presAssocID="{50FCE7D8-7E88-46B6-A011-8725F48A9C34}" presName="centerShape" presStyleLbl="node0" presStyleIdx="0" presStyleCnt="1"/>
      <dgm:spPr/>
      <dgm:t>
        <a:bodyPr/>
        <a:lstStyle/>
        <a:p>
          <a:endParaRPr lang="en-US"/>
        </a:p>
      </dgm:t>
    </dgm:pt>
    <dgm:pt modelId="{AB863604-5968-417A-92CF-88426675E501}" type="pres">
      <dgm:prSet presAssocID="{CCC6256C-986A-42A6-B01B-21B6058E5FB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DC26066A-C3CC-4428-85F5-D248591FA445}" type="pres">
      <dgm:prSet presAssocID="{CCC6256C-986A-42A6-B01B-21B6058E5FB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EDC8282-483A-4083-899A-A7D8EEFD20E9}" type="pres">
      <dgm:prSet presAssocID="{D2BCDA0C-C90B-4BFC-B79D-3768668AC1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8BF3-7666-4B28-AACB-942F0E385B5C}" type="pres">
      <dgm:prSet presAssocID="{F09ED4A9-6776-46E6-8C4A-5368B5A99E7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042D2A3-DAAB-4EA1-B9B2-0CF816A30990}" type="pres">
      <dgm:prSet presAssocID="{F09ED4A9-6776-46E6-8C4A-5368B5A99E7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E7AC728-7AE6-4CE6-A962-6539DF6E3523}" type="pres">
      <dgm:prSet presAssocID="{26AFE318-7A62-4E94-912F-36B43DDA11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6D051-534E-410E-A190-9626A9F5027A}" type="pres">
      <dgm:prSet presAssocID="{342AB877-A1BB-4042-950E-CDA45C7C89A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D3CD05B-871D-4724-A8CE-BBDCEE0D47AF}" type="pres">
      <dgm:prSet presAssocID="{342AB877-A1BB-4042-950E-CDA45C7C89A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E0AC0EA-A819-4705-A059-5EC366A922C4}" type="pres">
      <dgm:prSet presAssocID="{19AD4209-6AC4-4E10-9B5F-BBFC3CAF73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114A7-9C2A-4C65-AC16-D11E1AB23C75}" type="pres">
      <dgm:prSet presAssocID="{24D4073E-0228-4EEC-9095-60BACC010D5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6CF39910-9512-49E2-924B-D6ECB15B19AB}" type="pres">
      <dgm:prSet presAssocID="{24D4073E-0228-4EEC-9095-60BACC010D5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22F10FC-A2DA-49C2-BB52-2C82FEC9CD56}" type="pres">
      <dgm:prSet presAssocID="{CD706F98-928E-4776-8523-6C8D347145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CEA4B-8DE5-4D8B-A5B5-BA72F0604A77}" type="pres">
      <dgm:prSet presAssocID="{22E5B5F3-4D8F-44EC-9BF5-7F2E4579721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64E5EB9-A6A1-4E11-92CD-481299AC9490}" type="pres">
      <dgm:prSet presAssocID="{22E5B5F3-4D8F-44EC-9BF5-7F2E4579721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59AF3DB-332E-4155-851F-63727CD7D5AE}" type="pres">
      <dgm:prSet presAssocID="{C32D4F39-C5A9-45A6-A2C5-77C3B53154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8676D-F43E-4864-B84C-EC34CB3B6062}" type="presOf" srcId="{24D4073E-0228-4EEC-9095-60BACC010D5D}" destId="{6CF39910-9512-49E2-924B-D6ECB15B19AB}" srcOrd="1" destOrd="0" presId="urn:microsoft.com/office/officeart/2005/8/layout/radial5"/>
    <dgm:cxn modelId="{61E0E3BA-B9C3-4A3A-9287-32F19C4C17F8}" type="presOf" srcId="{CCC6256C-986A-42A6-B01B-21B6058E5FBE}" destId="{DC26066A-C3CC-4428-85F5-D248591FA445}" srcOrd="1" destOrd="0" presId="urn:microsoft.com/office/officeart/2005/8/layout/radial5"/>
    <dgm:cxn modelId="{AD0A5C9F-6D97-41B8-BAFB-8D7D41D48AC7}" srcId="{50FCE7D8-7E88-46B6-A011-8725F48A9C34}" destId="{C32D4F39-C5A9-45A6-A2C5-77C3B531545A}" srcOrd="4" destOrd="0" parTransId="{22E5B5F3-4D8F-44EC-9BF5-7F2E45797215}" sibTransId="{2292B222-CE33-4E58-B4AD-931075E37AF5}"/>
    <dgm:cxn modelId="{A368459D-AF5C-4013-B80B-159F0D78FEFB}" type="presOf" srcId="{D2BCDA0C-C90B-4BFC-B79D-3768668AC103}" destId="{2EDC8282-483A-4083-899A-A7D8EEFD20E9}" srcOrd="0" destOrd="0" presId="urn:microsoft.com/office/officeart/2005/8/layout/radial5"/>
    <dgm:cxn modelId="{86AFEBFD-DD13-4DAF-8E83-4ACD282B12E5}" type="presOf" srcId="{342AB877-A1BB-4042-950E-CDA45C7C89AA}" destId="{9216D051-534E-410E-A190-9626A9F5027A}" srcOrd="0" destOrd="0" presId="urn:microsoft.com/office/officeart/2005/8/layout/radial5"/>
    <dgm:cxn modelId="{B32B20D5-23DB-4149-9A83-519A64A1A68F}" type="presOf" srcId="{50FCE7D8-7E88-46B6-A011-8725F48A9C34}" destId="{29FF4F95-48A5-4EC3-A962-41BFFF73E874}" srcOrd="0" destOrd="0" presId="urn:microsoft.com/office/officeart/2005/8/layout/radial5"/>
    <dgm:cxn modelId="{B580BC3B-BFC5-4DF7-AF1D-790D40033F3F}" type="presOf" srcId="{22E5B5F3-4D8F-44EC-9BF5-7F2E45797215}" destId="{076CEA4B-8DE5-4D8B-A5B5-BA72F0604A77}" srcOrd="0" destOrd="0" presId="urn:microsoft.com/office/officeart/2005/8/layout/radial5"/>
    <dgm:cxn modelId="{FBFC351D-12BA-42A5-8414-39C42101247F}" srcId="{50FCE7D8-7E88-46B6-A011-8725F48A9C34}" destId="{19AD4209-6AC4-4E10-9B5F-BBFC3CAF7331}" srcOrd="2" destOrd="0" parTransId="{342AB877-A1BB-4042-950E-CDA45C7C89AA}" sibTransId="{8D978CEA-466B-48EE-9F0F-6712C89A1F59}"/>
    <dgm:cxn modelId="{9F246BED-EC69-4368-9C11-01B7F6B8FEF6}" type="presOf" srcId="{26AFE318-7A62-4E94-912F-36B43DDA115E}" destId="{3E7AC728-7AE6-4CE6-A962-6539DF6E3523}" srcOrd="0" destOrd="0" presId="urn:microsoft.com/office/officeart/2005/8/layout/radial5"/>
    <dgm:cxn modelId="{B8F59FFD-781F-4768-84EF-E6C92F4B7D3A}" srcId="{F1B32167-D2BA-4CB7-A88C-543F070CC2E2}" destId="{50FCE7D8-7E88-46B6-A011-8725F48A9C34}" srcOrd="0" destOrd="0" parTransId="{8B89408B-8209-4E35-A5A8-146A7C7E29EF}" sibTransId="{89A6CA3A-59F0-4410-B9E3-3E1BD149EF9A}"/>
    <dgm:cxn modelId="{6A70F9B8-674C-4FE0-AF15-4F9E2638C0BE}" srcId="{50FCE7D8-7E88-46B6-A011-8725F48A9C34}" destId="{CD706F98-928E-4776-8523-6C8D3471459E}" srcOrd="3" destOrd="0" parTransId="{24D4073E-0228-4EEC-9095-60BACC010D5D}" sibTransId="{B9946781-AC6A-4DE4-9288-575C4BB9F253}"/>
    <dgm:cxn modelId="{1D24B60A-EBD4-4399-BCAE-AC9FD39EAF54}" type="presOf" srcId="{F1B32167-D2BA-4CB7-A88C-543F070CC2E2}" destId="{930B33DA-133E-4CA0-B05D-D84924207986}" srcOrd="0" destOrd="0" presId="urn:microsoft.com/office/officeart/2005/8/layout/radial5"/>
    <dgm:cxn modelId="{D4CBB534-FED0-4E01-B264-97B42E4F1DF2}" type="presOf" srcId="{CD706F98-928E-4776-8523-6C8D3471459E}" destId="{C22F10FC-A2DA-49C2-BB52-2C82FEC9CD56}" srcOrd="0" destOrd="0" presId="urn:microsoft.com/office/officeart/2005/8/layout/radial5"/>
    <dgm:cxn modelId="{A0483E60-73E7-4982-9FD9-8E12AC9D0E4E}" type="presOf" srcId="{19AD4209-6AC4-4E10-9B5F-BBFC3CAF7331}" destId="{AE0AC0EA-A819-4705-A059-5EC366A922C4}" srcOrd="0" destOrd="0" presId="urn:microsoft.com/office/officeart/2005/8/layout/radial5"/>
    <dgm:cxn modelId="{FA098BA4-D43F-4157-B115-34670D91D647}" type="presOf" srcId="{24D4073E-0228-4EEC-9095-60BACC010D5D}" destId="{4B1114A7-9C2A-4C65-AC16-D11E1AB23C75}" srcOrd="0" destOrd="0" presId="urn:microsoft.com/office/officeart/2005/8/layout/radial5"/>
    <dgm:cxn modelId="{7208C2BA-A08B-4974-9C3F-A8BBAE5DD1C7}" type="presOf" srcId="{F09ED4A9-6776-46E6-8C4A-5368B5A99E7E}" destId="{4B698BF3-7666-4B28-AACB-942F0E385B5C}" srcOrd="0" destOrd="0" presId="urn:microsoft.com/office/officeart/2005/8/layout/radial5"/>
    <dgm:cxn modelId="{25B8AED5-0C31-4853-A5B6-4F8062CAB7F4}" srcId="{50FCE7D8-7E88-46B6-A011-8725F48A9C34}" destId="{26AFE318-7A62-4E94-912F-36B43DDA115E}" srcOrd="1" destOrd="0" parTransId="{F09ED4A9-6776-46E6-8C4A-5368B5A99E7E}" sibTransId="{5F7C3931-B55B-4A52-AF6B-BAEB1C611767}"/>
    <dgm:cxn modelId="{5015D3CE-EFA9-4184-BF54-E67D1345092E}" type="presOf" srcId="{CCC6256C-986A-42A6-B01B-21B6058E5FBE}" destId="{AB863604-5968-417A-92CF-88426675E501}" srcOrd="0" destOrd="0" presId="urn:microsoft.com/office/officeart/2005/8/layout/radial5"/>
    <dgm:cxn modelId="{BB9A1613-4603-47DC-8F2C-AD205581AB6E}" type="presOf" srcId="{C32D4F39-C5A9-45A6-A2C5-77C3B531545A}" destId="{B59AF3DB-332E-4155-851F-63727CD7D5AE}" srcOrd="0" destOrd="0" presId="urn:microsoft.com/office/officeart/2005/8/layout/radial5"/>
    <dgm:cxn modelId="{22207761-41C7-4FD2-B936-17537A463A37}" type="presOf" srcId="{342AB877-A1BB-4042-950E-CDA45C7C89AA}" destId="{9D3CD05B-871D-4724-A8CE-BBDCEE0D47AF}" srcOrd="1" destOrd="0" presId="urn:microsoft.com/office/officeart/2005/8/layout/radial5"/>
    <dgm:cxn modelId="{EA523D1C-4AB0-48DA-8102-60C7150E742C}" srcId="{50FCE7D8-7E88-46B6-A011-8725F48A9C34}" destId="{D2BCDA0C-C90B-4BFC-B79D-3768668AC103}" srcOrd="0" destOrd="0" parTransId="{CCC6256C-986A-42A6-B01B-21B6058E5FBE}" sibTransId="{B923E6E5-1ADB-49B5-8561-AB9E2BD5D2E2}"/>
    <dgm:cxn modelId="{A7CF7621-E1CE-49AC-86E1-6C4D6A91844D}" type="presOf" srcId="{22E5B5F3-4D8F-44EC-9BF5-7F2E45797215}" destId="{864E5EB9-A6A1-4E11-92CD-481299AC9490}" srcOrd="1" destOrd="0" presId="urn:microsoft.com/office/officeart/2005/8/layout/radial5"/>
    <dgm:cxn modelId="{586A361E-8A78-4481-8D5A-01C2D0D66DAE}" type="presOf" srcId="{F09ED4A9-6776-46E6-8C4A-5368B5A99E7E}" destId="{0042D2A3-DAAB-4EA1-B9B2-0CF816A30990}" srcOrd="1" destOrd="0" presId="urn:microsoft.com/office/officeart/2005/8/layout/radial5"/>
    <dgm:cxn modelId="{1309C967-0DB0-437A-AC28-241B24F8B1A7}" type="presParOf" srcId="{930B33DA-133E-4CA0-B05D-D84924207986}" destId="{29FF4F95-48A5-4EC3-A962-41BFFF73E874}" srcOrd="0" destOrd="0" presId="urn:microsoft.com/office/officeart/2005/8/layout/radial5"/>
    <dgm:cxn modelId="{CF166F3D-8BAF-48DE-BB4F-ACDA2F9DBECE}" type="presParOf" srcId="{930B33DA-133E-4CA0-B05D-D84924207986}" destId="{AB863604-5968-417A-92CF-88426675E501}" srcOrd="1" destOrd="0" presId="urn:microsoft.com/office/officeart/2005/8/layout/radial5"/>
    <dgm:cxn modelId="{3DA5FA05-578B-4644-BC20-C24674C50180}" type="presParOf" srcId="{AB863604-5968-417A-92CF-88426675E501}" destId="{DC26066A-C3CC-4428-85F5-D248591FA445}" srcOrd="0" destOrd="0" presId="urn:microsoft.com/office/officeart/2005/8/layout/radial5"/>
    <dgm:cxn modelId="{CB76DAA1-B4EF-43FD-825D-555690DDA45D}" type="presParOf" srcId="{930B33DA-133E-4CA0-B05D-D84924207986}" destId="{2EDC8282-483A-4083-899A-A7D8EEFD20E9}" srcOrd="2" destOrd="0" presId="urn:microsoft.com/office/officeart/2005/8/layout/radial5"/>
    <dgm:cxn modelId="{65712335-C696-43E1-985C-96916A5BD681}" type="presParOf" srcId="{930B33DA-133E-4CA0-B05D-D84924207986}" destId="{4B698BF3-7666-4B28-AACB-942F0E385B5C}" srcOrd="3" destOrd="0" presId="urn:microsoft.com/office/officeart/2005/8/layout/radial5"/>
    <dgm:cxn modelId="{40A786ED-36BC-4DC8-B4A6-475AC7D474E9}" type="presParOf" srcId="{4B698BF3-7666-4B28-AACB-942F0E385B5C}" destId="{0042D2A3-DAAB-4EA1-B9B2-0CF816A30990}" srcOrd="0" destOrd="0" presId="urn:microsoft.com/office/officeart/2005/8/layout/radial5"/>
    <dgm:cxn modelId="{B1D4F964-1431-4C56-BF35-CEA9495E3CA6}" type="presParOf" srcId="{930B33DA-133E-4CA0-B05D-D84924207986}" destId="{3E7AC728-7AE6-4CE6-A962-6539DF6E3523}" srcOrd="4" destOrd="0" presId="urn:microsoft.com/office/officeart/2005/8/layout/radial5"/>
    <dgm:cxn modelId="{4EDA7B85-2722-45A0-8436-AD55AC6A3E35}" type="presParOf" srcId="{930B33DA-133E-4CA0-B05D-D84924207986}" destId="{9216D051-534E-410E-A190-9626A9F5027A}" srcOrd="5" destOrd="0" presId="urn:microsoft.com/office/officeart/2005/8/layout/radial5"/>
    <dgm:cxn modelId="{3BD5C7E7-0F13-40AC-955F-9E29B846E8A7}" type="presParOf" srcId="{9216D051-534E-410E-A190-9626A9F5027A}" destId="{9D3CD05B-871D-4724-A8CE-BBDCEE0D47AF}" srcOrd="0" destOrd="0" presId="urn:microsoft.com/office/officeart/2005/8/layout/radial5"/>
    <dgm:cxn modelId="{579FB7C4-FFE8-48BD-AB91-2E04E36F75BB}" type="presParOf" srcId="{930B33DA-133E-4CA0-B05D-D84924207986}" destId="{AE0AC0EA-A819-4705-A059-5EC366A922C4}" srcOrd="6" destOrd="0" presId="urn:microsoft.com/office/officeart/2005/8/layout/radial5"/>
    <dgm:cxn modelId="{8EF396E7-7ACC-4C79-BEB5-E36F7E32693E}" type="presParOf" srcId="{930B33DA-133E-4CA0-B05D-D84924207986}" destId="{4B1114A7-9C2A-4C65-AC16-D11E1AB23C75}" srcOrd="7" destOrd="0" presId="urn:microsoft.com/office/officeart/2005/8/layout/radial5"/>
    <dgm:cxn modelId="{75BE7DA6-6E2F-43DA-B1ED-D62F7DC64166}" type="presParOf" srcId="{4B1114A7-9C2A-4C65-AC16-D11E1AB23C75}" destId="{6CF39910-9512-49E2-924B-D6ECB15B19AB}" srcOrd="0" destOrd="0" presId="urn:microsoft.com/office/officeart/2005/8/layout/radial5"/>
    <dgm:cxn modelId="{BB738C67-38AA-4D5C-963B-466D0BDFE826}" type="presParOf" srcId="{930B33DA-133E-4CA0-B05D-D84924207986}" destId="{C22F10FC-A2DA-49C2-BB52-2C82FEC9CD56}" srcOrd="8" destOrd="0" presId="urn:microsoft.com/office/officeart/2005/8/layout/radial5"/>
    <dgm:cxn modelId="{CB941E31-3883-4FA3-BB6D-D7792D6AD717}" type="presParOf" srcId="{930B33DA-133E-4CA0-B05D-D84924207986}" destId="{076CEA4B-8DE5-4D8B-A5B5-BA72F0604A77}" srcOrd="9" destOrd="0" presId="urn:microsoft.com/office/officeart/2005/8/layout/radial5"/>
    <dgm:cxn modelId="{7CD2FFD9-7473-4222-9A13-1B9862C301DC}" type="presParOf" srcId="{076CEA4B-8DE5-4D8B-A5B5-BA72F0604A77}" destId="{864E5EB9-A6A1-4E11-92CD-481299AC9490}" srcOrd="0" destOrd="0" presId="urn:microsoft.com/office/officeart/2005/8/layout/radial5"/>
    <dgm:cxn modelId="{87598E37-3EB9-4151-9897-27F9512FE9B1}" type="presParOf" srcId="{930B33DA-133E-4CA0-B05D-D84924207986}" destId="{B59AF3DB-332E-4155-851F-63727CD7D5A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EEF35-8B41-4046-A2D0-59D05921535E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8AEE77-ACBA-4421-AA40-AB0BBF881DED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BC2886-242E-4B58-BAF8-393D32BC0D17}" type="parTrans" cxnId="{1C24FECD-0447-42A9-89CB-73BFCAA20B8B}">
      <dgm:prSet/>
      <dgm:spPr/>
      <dgm:t>
        <a:bodyPr/>
        <a:lstStyle/>
        <a:p>
          <a:endParaRPr lang="en-US"/>
        </a:p>
      </dgm:t>
    </dgm:pt>
    <dgm:pt modelId="{8741F3AF-696E-42F8-86B2-134AA644DB56}" type="sibTrans" cxnId="{1C24FECD-0447-42A9-89CB-73BFCAA20B8B}">
      <dgm:prSet/>
      <dgm:spPr/>
      <dgm:t>
        <a:bodyPr/>
        <a:lstStyle/>
        <a:p>
          <a:endParaRPr lang="en-US"/>
        </a:p>
      </dgm:t>
    </dgm:pt>
    <dgm:pt modelId="{712A1554-2762-402A-A503-F0A45390B4A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843D97-632B-434F-A200-F57D5182860E}" type="parTrans" cxnId="{78AA07EA-C67D-4A33-8BC5-2930B2FC3C1D}">
      <dgm:prSet/>
      <dgm:spPr/>
      <dgm:t>
        <a:bodyPr/>
        <a:lstStyle/>
        <a:p>
          <a:endParaRPr lang="en-US"/>
        </a:p>
      </dgm:t>
    </dgm:pt>
    <dgm:pt modelId="{903F73DB-5220-40B0-A4DB-6F0A433F160B}" type="sibTrans" cxnId="{78AA07EA-C67D-4A33-8BC5-2930B2FC3C1D}">
      <dgm:prSet/>
      <dgm:spPr/>
      <dgm:t>
        <a:bodyPr/>
        <a:lstStyle/>
        <a:p>
          <a:endParaRPr lang="en-US"/>
        </a:p>
      </dgm:t>
    </dgm:pt>
    <dgm:pt modelId="{8227B4AB-C00F-4A91-B6CE-871C1A58D97E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কুয়া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30EF-4D02-4D05-B620-F58BFE62EB17}" type="parTrans" cxnId="{20A53ECE-9433-4DAC-A223-B4E495AB55DC}">
      <dgm:prSet/>
      <dgm:spPr/>
      <dgm:t>
        <a:bodyPr/>
        <a:lstStyle/>
        <a:p>
          <a:endParaRPr lang="en-US"/>
        </a:p>
      </dgm:t>
    </dgm:pt>
    <dgm:pt modelId="{E653BEDA-79E3-4EC8-8DC3-090058B40807}" type="sibTrans" cxnId="{20A53ECE-9433-4DAC-A223-B4E495AB55DC}">
      <dgm:prSet/>
      <dgm:spPr/>
      <dgm:t>
        <a:bodyPr/>
        <a:lstStyle/>
        <a:p>
          <a:endParaRPr lang="en-US"/>
        </a:p>
      </dgm:t>
    </dgm:pt>
    <dgm:pt modelId="{E1588EB9-BB39-4001-889C-0414A74FCD29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নলকূপ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542BC2-EA09-4FA9-AF8E-9876BA68AF18}" type="parTrans" cxnId="{BB7CD90B-2128-4970-99B9-D1F2C6179886}">
      <dgm:prSet/>
      <dgm:spPr/>
      <dgm:t>
        <a:bodyPr/>
        <a:lstStyle/>
        <a:p>
          <a:endParaRPr lang="en-US"/>
        </a:p>
      </dgm:t>
    </dgm:pt>
    <dgm:pt modelId="{482D189D-1948-4A53-A3D5-A17FDDDFE40A}" type="sibTrans" cxnId="{BB7CD90B-2128-4970-99B9-D1F2C6179886}">
      <dgm:prSet/>
      <dgm:spPr/>
      <dgm:t>
        <a:bodyPr/>
        <a:lstStyle/>
        <a:p>
          <a:endParaRPr lang="en-US"/>
        </a:p>
      </dgm:t>
    </dgm:pt>
    <dgm:pt modelId="{5E74DC09-ADE3-465B-A038-B890000E1135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D9CD00-0189-44FE-B229-8A0F6E3E6DC7}" type="parTrans" cxnId="{5007BFBE-6CB6-417A-88D6-623BD9E4B136}">
      <dgm:prSet/>
      <dgm:spPr/>
      <dgm:t>
        <a:bodyPr/>
        <a:lstStyle/>
        <a:p>
          <a:endParaRPr lang="en-US"/>
        </a:p>
      </dgm:t>
    </dgm:pt>
    <dgm:pt modelId="{B67B8C30-131F-453F-8490-14D82C62E254}" type="sibTrans" cxnId="{5007BFBE-6CB6-417A-88D6-623BD9E4B136}">
      <dgm:prSet/>
      <dgm:spPr/>
      <dgm:t>
        <a:bodyPr/>
        <a:lstStyle/>
        <a:p>
          <a:endParaRPr lang="en-US"/>
        </a:p>
      </dgm:t>
    </dgm:pt>
    <dgm:pt modelId="{E8D2BB87-AA5E-4BD4-915A-E18BCAA0798D}" type="pres">
      <dgm:prSet presAssocID="{1C0EEF35-8B41-4046-A2D0-59D0592153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78568-FC91-488B-AEBE-5DE0C11B96B0}" type="pres">
      <dgm:prSet presAssocID="{EA8AEE77-ACBA-4421-AA40-AB0BBF881DED}" presName="centerShape" presStyleLbl="node0" presStyleIdx="0" presStyleCnt="1" custScaleX="112312" custScaleY="106964"/>
      <dgm:spPr/>
      <dgm:t>
        <a:bodyPr/>
        <a:lstStyle/>
        <a:p>
          <a:endParaRPr lang="en-US"/>
        </a:p>
      </dgm:t>
    </dgm:pt>
    <dgm:pt modelId="{3C611541-6026-49CC-BD9E-A21315264B0F}" type="pres">
      <dgm:prSet presAssocID="{E2843D97-632B-434F-A200-F57D5182860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DD75A7D-5402-41C1-BA77-68E44E94D9E1}" type="pres">
      <dgm:prSet presAssocID="{E2843D97-632B-434F-A200-F57D5182860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635CCA-6A0D-4797-8907-578B285C6ED2}" type="pres">
      <dgm:prSet presAssocID="{712A1554-2762-402A-A503-F0A45390B4A6}" presName="node" presStyleLbl="node1" presStyleIdx="0" presStyleCnt="4" custScaleX="109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7152A-71DA-471C-881C-D7F192CA7F4A}" type="pres">
      <dgm:prSet presAssocID="{3F6230EF-4D02-4D05-B620-F58BFE62EB1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282BA19-88DD-49D3-BB90-1723C5A95121}" type="pres">
      <dgm:prSet presAssocID="{3F6230EF-4D02-4D05-B620-F58BFE62EB1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948F8DE-9629-473A-BA31-E1FDDBC6C528}" type="pres">
      <dgm:prSet presAssocID="{8227B4AB-C00F-4A91-B6CE-871C1A58D9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B96D5-B52A-4574-8E51-B0F76695354A}" type="pres">
      <dgm:prSet presAssocID="{A1542BC2-EA09-4FA9-AF8E-9876BA68AF1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2D12802-679B-4218-A7F3-1CCE831C11F2}" type="pres">
      <dgm:prSet presAssocID="{A1542BC2-EA09-4FA9-AF8E-9876BA68AF1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88E8755-723B-4FA5-8B97-CD22CF89B216}" type="pres">
      <dgm:prSet presAssocID="{E1588EB9-BB39-4001-889C-0414A74FCD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A4655-4A4B-44DA-A8BF-209D75F5B881}" type="pres">
      <dgm:prSet presAssocID="{1CD9CD00-0189-44FE-B229-8A0F6E3E6DC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5A7A298-F80A-4A2B-A7B4-15CBEA97FC0C}" type="pres">
      <dgm:prSet presAssocID="{1CD9CD00-0189-44FE-B229-8A0F6E3E6DC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58BD353-528D-4384-8334-FA4472E92A17}" type="pres">
      <dgm:prSet presAssocID="{5E74DC09-ADE3-465B-A038-B890000E1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D3104-C22C-43EA-A8CA-39A004BD13F2}" type="presOf" srcId="{E2843D97-632B-434F-A200-F57D5182860E}" destId="{3C611541-6026-49CC-BD9E-A21315264B0F}" srcOrd="0" destOrd="0" presId="urn:microsoft.com/office/officeart/2005/8/layout/radial5"/>
    <dgm:cxn modelId="{AB8448D5-8B01-4F20-8840-D5D115DC0741}" type="presOf" srcId="{3F6230EF-4D02-4D05-B620-F58BFE62EB17}" destId="{8282BA19-88DD-49D3-BB90-1723C5A95121}" srcOrd="1" destOrd="0" presId="urn:microsoft.com/office/officeart/2005/8/layout/radial5"/>
    <dgm:cxn modelId="{1C24FECD-0447-42A9-89CB-73BFCAA20B8B}" srcId="{1C0EEF35-8B41-4046-A2D0-59D05921535E}" destId="{EA8AEE77-ACBA-4421-AA40-AB0BBF881DED}" srcOrd="0" destOrd="0" parTransId="{60BC2886-242E-4B58-BAF8-393D32BC0D17}" sibTransId="{8741F3AF-696E-42F8-86B2-134AA644DB56}"/>
    <dgm:cxn modelId="{DC5EB64F-1B87-4A56-BC46-E325D7EB63CE}" type="presOf" srcId="{3F6230EF-4D02-4D05-B620-F58BFE62EB17}" destId="{E827152A-71DA-471C-881C-D7F192CA7F4A}" srcOrd="0" destOrd="0" presId="urn:microsoft.com/office/officeart/2005/8/layout/radial5"/>
    <dgm:cxn modelId="{9A9AF021-60A6-43B4-A2D9-8C7FAD529507}" type="presOf" srcId="{5E74DC09-ADE3-465B-A038-B890000E1135}" destId="{C58BD353-528D-4384-8334-FA4472E92A17}" srcOrd="0" destOrd="0" presId="urn:microsoft.com/office/officeart/2005/8/layout/radial5"/>
    <dgm:cxn modelId="{2F7C0520-42C9-4A6F-88AA-217DB9B78D81}" type="presOf" srcId="{E1588EB9-BB39-4001-889C-0414A74FCD29}" destId="{B88E8755-723B-4FA5-8B97-CD22CF89B216}" srcOrd="0" destOrd="0" presId="urn:microsoft.com/office/officeart/2005/8/layout/radial5"/>
    <dgm:cxn modelId="{20A53ECE-9433-4DAC-A223-B4E495AB55DC}" srcId="{EA8AEE77-ACBA-4421-AA40-AB0BBF881DED}" destId="{8227B4AB-C00F-4A91-B6CE-871C1A58D97E}" srcOrd="1" destOrd="0" parTransId="{3F6230EF-4D02-4D05-B620-F58BFE62EB17}" sibTransId="{E653BEDA-79E3-4EC8-8DC3-090058B40807}"/>
    <dgm:cxn modelId="{5007BFBE-6CB6-417A-88D6-623BD9E4B136}" srcId="{EA8AEE77-ACBA-4421-AA40-AB0BBF881DED}" destId="{5E74DC09-ADE3-465B-A038-B890000E1135}" srcOrd="3" destOrd="0" parTransId="{1CD9CD00-0189-44FE-B229-8A0F6E3E6DC7}" sibTransId="{B67B8C30-131F-453F-8490-14D82C62E254}"/>
    <dgm:cxn modelId="{01D8C71F-B729-45BB-B621-DEBD7202C697}" type="presOf" srcId="{1C0EEF35-8B41-4046-A2D0-59D05921535E}" destId="{E8D2BB87-AA5E-4BD4-915A-E18BCAA0798D}" srcOrd="0" destOrd="0" presId="urn:microsoft.com/office/officeart/2005/8/layout/radial5"/>
    <dgm:cxn modelId="{E551FB31-F365-4677-B2A5-B26BE84DCFDC}" type="presOf" srcId="{1CD9CD00-0189-44FE-B229-8A0F6E3E6DC7}" destId="{41DA4655-4A4B-44DA-A8BF-209D75F5B881}" srcOrd="0" destOrd="0" presId="urn:microsoft.com/office/officeart/2005/8/layout/radial5"/>
    <dgm:cxn modelId="{D9BCB31C-6B53-487A-A310-D44E098FA6B9}" type="presOf" srcId="{A1542BC2-EA09-4FA9-AF8E-9876BA68AF18}" destId="{A2D12802-679B-4218-A7F3-1CCE831C11F2}" srcOrd="1" destOrd="0" presId="urn:microsoft.com/office/officeart/2005/8/layout/radial5"/>
    <dgm:cxn modelId="{34713CBE-CAB9-4CAD-85C8-BAD47D0FBFCC}" type="presOf" srcId="{E2843D97-632B-434F-A200-F57D5182860E}" destId="{CDD75A7D-5402-41C1-BA77-68E44E94D9E1}" srcOrd="1" destOrd="0" presId="urn:microsoft.com/office/officeart/2005/8/layout/radial5"/>
    <dgm:cxn modelId="{79289C98-D1E9-44F4-99D4-24132F50D89B}" type="presOf" srcId="{1CD9CD00-0189-44FE-B229-8A0F6E3E6DC7}" destId="{35A7A298-F80A-4A2B-A7B4-15CBEA97FC0C}" srcOrd="1" destOrd="0" presId="urn:microsoft.com/office/officeart/2005/8/layout/radial5"/>
    <dgm:cxn modelId="{D210E64D-1AFA-4450-9515-571AACC5A061}" type="presOf" srcId="{EA8AEE77-ACBA-4421-AA40-AB0BBF881DED}" destId="{27978568-FC91-488B-AEBE-5DE0C11B96B0}" srcOrd="0" destOrd="0" presId="urn:microsoft.com/office/officeart/2005/8/layout/radial5"/>
    <dgm:cxn modelId="{528AFDCD-83F7-4677-8FC1-2CD49603F95C}" type="presOf" srcId="{712A1554-2762-402A-A503-F0A45390B4A6}" destId="{38635CCA-6A0D-4797-8907-578B285C6ED2}" srcOrd="0" destOrd="0" presId="urn:microsoft.com/office/officeart/2005/8/layout/radial5"/>
    <dgm:cxn modelId="{78AA07EA-C67D-4A33-8BC5-2930B2FC3C1D}" srcId="{EA8AEE77-ACBA-4421-AA40-AB0BBF881DED}" destId="{712A1554-2762-402A-A503-F0A45390B4A6}" srcOrd="0" destOrd="0" parTransId="{E2843D97-632B-434F-A200-F57D5182860E}" sibTransId="{903F73DB-5220-40B0-A4DB-6F0A433F160B}"/>
    <dgm:cxn modelId="{4863D428-8D14-4E58-ACB4-7F4ACCDD1B39}" type="presOf" srcId="{A1542BC2-EA09-4FA9-AF8E-9876BA68AF18}" destId="{636B96D5-B52A-4574-8E51-B0F76695354A}" srcOrd="0" destOrd="0" presId="urn:microsoft.com/office/officeart/2005/8/layout/radial5"/>
    <dgm:cxn modelId="{BB7CD90B-2128-4970-99B9-D1F2C6179886}" srcId="{EA8AEE77-ACBA-4421-AA40-AB0BBF881DED}" destId="{E1588EB9-BB39-4001-889C-0414A74FCD29}" srcOrd="2" destOrd="0" parTransId="{A1542BC2-EA09-4FA9-AF8E-9876BA68AF18}" sibTransId="{482D189D-1948-4A53-A3D5-A17FDDDFE40A}"/>
    <dgm:cxn modelId="{F9FA9702-C56C-4562-A2AB-F28E2DA33389}" type="presOf" srcId="{8227B4AB-C00F-4A91-B6CE-871C1A58D97E}" destId="{4948F8DE-9629-473A-BA31-E1FDDBC6C528}" srcOrd="0" destOrd="0" presId="urn:microsoft.com/office/officeart/2005/8/layout/radial5"/>
    <dgm:cxn modelId="{2F56F3BC-B125-4A13-88FE-F39FB2661BA1}" type="presParOf" srcId="{E8D2BB87-AA5E-4BD4-915A-E18BCAA0798D}" destId="{27978568-FC91-488B-AEBE-5DE0C11B96B0}" srcOrd="0" destOrd="0" presId="urn:microsoft.com/office/officeart/2005/8/layout/radial5"/>
    <dgm:cxn modelId="{4637DB3A-976B-494C-B0B8-F374CF1919AF}" type="presParOf" srcId="{E8D2BB87-AA5E-4BD4-915A-E18BCAA0798D}" destId="{3C611541-6026-49CC-BD9E-A21315264B0F}" srcOrd="1" destOrd="0" presId="urn:microsoft.com/office/officeart/2005/8/layout/radial5"/>
    <dgm:cxn modelId="{1B85D3F9-5F20-4079-AB29-81982C447365}" type="presParOf" srcId="{3C611541-6026-49CC-BD9E-A21315264B0F}" destId="{CDD75A7D-5402-41C1-BA77-68E44E94D9E1}" srcOrd="0" destOrd="0" presId="urn:microsoft.com/office/officeart/2005/8/layout/radial5"/>
    <dgm:cxn modelId="{481973E0-B620-4696-981E-0BB2AED78CB5}" type="presParOf" srcId="{E8D2BB87-AA5E-4BD4-915A-E18BCAA0798D}" destId="{38635CCA-6A0D-4797-8907-578B285C6ED2}" srcOrd="2" destOrd="0" presId="urn:microsoft.com/office/officeart/2005/8/layout/radial5"/>
    <dgm:cxn modelId="{8E2FF209-BE2F-4A40-B888-85F7AB962A38}" type="presParOf" srcId="{E8D2BB87-AA5E-4BD4-915A-E18BCAA0798D}" destId="{E827152A-71DA-471C-881C-D7F192CA7F4A}" srcOrd="3" destOrd="0" presId="urn:microsoft.com/office/officeart/2005/8/layout/radial5"/>
    <dgm:cxn modelId="{FBA79A71-08B8-4951-B7C5-0904D5484C3F}" type="presParOf" srcId="{E827152A-71DA-471C-881C-D7F192CA7F4A}" destId="{8282BA19-88DD-49D3-BB90-1723C5A95121}" srcOrd="0" destOrd="0" presId="urn:microsoft.com/office/officeart/2005/8/layout/radial5"/>
    <dgm:cxn modelId="{8051EF65-E6FA-4ADA-8A3D-9D9B329F1E57}" type="presParOf" srcId="{E8D2BB87-AA5E-4BD4-915A-E18BCAA0798D}" destId="{4948F8DE-9629-473A-BA31-E1FDDBC6C528}" srcOrd="4" destOrd="0" presId="urn:microsoft.com/office/officeart/2005/8/layout/radial5"/>
    <dgm:cxn modelId="{CCF734BF-9106-46C5-8AB5-D07A18EE235F}" type="presParOf" srcId="{E8D2BB87-AA5E-4BD4-915A-E18BCAA0798D}" destId="{636B96D5-B52A-4574-8E51-B0F76695354A}" srcOrd="5" destOrd="0" presId="urn:microsoft.com/office/officeart/2005/8/layout/radial5"/>
    <dgm:cxn modelId="{2B89BD54-119D-40F6-9EF7-70F9151EDC5A}" type="presParOf" srcId="{636B96D5-B52A-4574-8E51-B0F76695354A}" destId="{A2D12802-679B-4218-A7F3-1CCE831C11F2}" srcOrd="0" destOrd="0" presId="urn:microsoft.com/office/officeart/2005/8/layout/radial5"/>
    <dgm:cxn modelId="{A39361DA-879D-45B5-BE3C-8AAE18B73FBC}" type="presParOf" srcId="{E8D2BB87-AA5E-4BD4-915A-E18BCAA0798D}" destId="{B88E8755-723B-4FA5-8B97-CD22CF89B216}" srcOrd="6" destOrd="0" presId="urn:microsoft.com/office/officeart/2005/8/layout/radial5"/>
    <dgm:cxn modelId="{4CB3AA80-846D-4484-8C94-B48D9B5A03C1}" type="presParOf" srcId="{E8D2BB87-AA5E-4BD4-915A-E18BCAA0798D}" destId="{41DA4655-4A4B-44DA-A8BF-209D75F5B881}" srcOrd="7" destOrd="0" presId="urn:microsoft.com/office/officeart/2005/8/layout/radial5"/>
    <dgm:cxn modelId="{6F1E1139-B051-45DB-B6F6-C807B8C9AA7C}" type="presParOf" srcId="{41DA4655-4A4B-44DA-A8BF-209D75F5B881}" destId="{35A7A298-F80A-4A2B-A7B4-15CBEA97FC0C}" srcOrd="0" destOrd="0" presId="urn:microsoft.com/office/officeart/2005/8/layout/radial5"/>
    <dgm:cxn modelId="{F198560A-D850-4729-9F3C-E1539DFF546E}" type="presParOf" srcId="{E8D2BB87-AA5E-4BD4-915A-E18BCAA0798D}" destId="{C58BD353-528D-4384-8334-FA4472E92A1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81A6B-25CA-4792-B14F-A830DC3EAD7C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A7E2-4F80-400C-B07E-8AD5D613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5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4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tawhidul3122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0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311F-4115-4DAC-8FC3-A7A631E6138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A4CD-85D0-4104-AC4D-A132B325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71" r:id="rId15"/>
    <p:sldLayoutId id="2147483673" r:id="rId16"/>
    <p:sldLayoutId id="2147483674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c-3KCzxEge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1016" y="-11134"/>
            <a:ext cx="12303016" cy="6869134"/>
            <a:chOff x="-118417" y="1"/>
            <a:chExt cx="13123217" cy="73270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004800" cy="7315198"/>
            </a:xfrm>
            <a:prstGeom prst="rect">
              <a:avLst/>
            </a:prstGeom>
          </p:spPr>
        </p:pic>
        <p:pic>
          <p:nvPicPr>
            <p:cNvPr id="20" name="Picture 3" descr="F:\New folder (2)\Animated gif\img8.gif">
              <a:extLst>
                <a:ext uri="{FF2B5EF4-FFF2-40B4-BE49-F238E27FC236}">
                  <a16:creationId xmlns:a16="http://schemas.microsoft.com/office/drawing/2014/main" xmlns="" id="{B2EA36E7-10E3-4CED-9F2F-F59EB24D13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357" y="2956358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F:\New folder (2)\Animated gif\img8.gif">
              <a:extLst>
                <a:ext uri="{FF2B5EF4-FFF2-40B4-BE49-F238E27FC236}">
                  <a16:creationId xmlns:a16="http://schemas.microsoft.com/office/drawing/2014/main" xmlns="" id="{BF1A88D5-33F2-4374-ACEF-EF8E1F11FC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14" y="4907746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F:\New folder (2)\Animated gif\img8.gif">
              <a:extLst>
                <a:ext uri="{FF2B5EF4-FFF2-40B4-BE49-F238E27FC236}">
                  <a16:creationId xmlns:a16="http://schemas.microsoft.com/office/drawing/2014/main" xmlns="" id="{B02DF9FA-3A91-4E3C-81A5-45EFC8FCCD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8" y="4229982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F:\New folder (2)\Animated gif\img8.gif">
              <a:extLst>
                <a:ext uri="{FF2B5EF4-FFF2-40B4-BE49-F238E27FC236}">
                  <a16:creationId xmlns:a16="http://schemas.microsoft.com/office/drawing/2014/main" xmlns="" id="{FE336F20-1E0B-417F-89A5-5EE87826D4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387" y="2621645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7D625A31-B5BB-4328-985A-CB62CB9EA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6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38"/>
            <a:stretch/>
          </p:blipFill>
          <p:spPr>
            <a:xfrm>
              <a:off x="0" y="2489237"/>
              <a:ext cx="13004800" cy="48378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t="-483" r="14804" b="5772"/>
            <a:stretch/>
          </p:blipFill>
          <p:spPr>
            <a:xfrm>
              <a:off x="-118417" y="1985674"/>
              <a:ext cx="13123216" cy="532952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4715AB-CC37-462D-9DE1-4AF9FDC278DC}"/>
              </a:ext>
            </a:extLst>
          </p:cNvPr>
          <p:cNvGrpSpPr/>
          <p:nvPr/>
        </p:nvGrpSpPr>
        <p:grpSpPr>
          <a:xfrm rot="1999018">
            <a:off x="3781277" y="1574223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12">
              <a:extLst>
                <a:ext uri="{FF2B5EF4-FFF2-40B4-BE49-F238E27FC236}">
                  <a16:creationId xmlns:a16="http://schemas.microsoft.com/office/drawing/2014/main" xmlns="" id="{72D7D376-38A3-443E-9EC9-95553B9653BF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13">
              <a:extLst>
                <a:ext uri="{FF2B5EF4-FFF2-40B4-BE49-F238E27FC236}">
                  <a16:creationId xmlns:a16="http://schemas.microsoft.com/office/drawing/2014/main" xmlns="" id="{F38D16A1-338F-45E8-94FA-1CDC2ADCF0F4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14">
              <a:extLst>
                <a:ext uri="{FF2B5EF4-FFF2-40B4-BE49-F238E27FC236}">
                  <a16:creationId xmlns:a16="http://schemas.microsoft.com/office/drawing/2014/main" xmlns="" id="{C33DD9A6-1AA1-4DD3-BE28-8B5FD135714B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Isosceles Triangle 4">
            <a:extLst>
              <a:ext uri="{FF2B5EF4-FFF2-40B4-BE49-F238E27FC236}">
                <a16:creationId xmlns:a16="http://schemas.microsoft.com/office/drawing/2014/main" xmlns="" id="{51670102-DD86-4D83-9011-69A1FCD825D8}"/>
              </a:ext>
            </a:extLst>
          </p:cNvPr>
          <p:cNvSpPr/>
          <p:nvPr/>
        </p:nvSpPr>
        <p:spPr>
          <a:xfrm rot="5400000">
            <a:off x="4815946" y="-2672574"/>
            <a:ext cx="1411244" cy="11043138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244" h="11043138">
                <a:moveTo>
                  <a:pt x="547302" y="11043138"/>
                </a:moveTo>
                <a:cubicBezTo>
                  <a:pt x="-1340693" y="7446498"/>
                  <a:pt x="2384311" y="3610707"/>
                  <a:pt x="876134" y="0"/>
                </a:cubicBezTo>
                <a:cubicBezTo>
                  <a:pt x="2673866" y="3343421"/>
                  <a:pt x="-803783" y="7615311"/>
                  <a:pt x="1204965" y="11043138"/>
                </a:cubicBezTo>
                <a:lnTo>
                  <a:pt x="547302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Isosceles Triangle 4">
            <a:extLst>
              <a:ext uri="{FF2B5EF4-FFF2-40B4-BE49-F238E27FC236}">
                <a16:creationId xmlns:a16="http://schemas.microsoft.com/office/drawing/2014/main" xmlns="" id="{2636FE85-4ECC-439F-87B4-A7CB92AA633E}"/>
              </a:ext>
            </a:extLst>
          </p:cNvPr>
          <p:cNvSpPr/>
          <p:nvPr/>
        </p:nvSpPr>
        <p:spPr>
          <a:xfrm rot="1256928">
            <a:off x="1750663" y="1236202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4">
            <a:extLst>
              <a:ext uri="{FF2B5EF4-FFF2-40B4-BE49-F238E27FC236}">
                <a16:creationId xmlns:a16="http://schemas.microsoft.com/office/drawing/2014/main" xmlns="" id="{032E5AEE-CDB1-48E4-BE3B-22164DC61E28}"/>
              </a:ext>
            </a:extLst>
          </p:cNvPr>
          <p:cNvSpPr/>
          <p:nvPr/>
        </p:nvSpPr>
        <p:spPr>
          <a:xfrm rot="19806406" flipV="1">
            <a:off x="2599628" y="2465602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4">
            <a:extLst>
              <a:ext uri="{FF2B5EF4-FFF2-40B4-BE49-F238E27FC236}">
                <a16:creationId xmlns:a16="http://schemas.microsoft.com/office/drawing/2014/main" xmlns="" id="{F3C056D3-82D3-492F-B280-46A89A29CA4D}"/>
              </a:ext>
            </a:extLst>
          </p:cNvPr>
          <p:cNvSpPr/>
          <p:nvPr/>
        </p:nvSpPr>
        <p:spPr>
          <a:xfrm rot="19806406" flipV="1">
            <a:off x="6568084" y="3056139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4">
            <a:extLst>
              <a:ext uri="{FF2B5EF4-FFF2-40B4-BE49-F238E27FC236}">
                <a16:creationId xmlns:a16="http://schemas.microsoft.com/office/drawing/2014/main" xmlns="" id="{805C3B1D-1993-4F26-BFC4-3DBD1ED7F3BE}"/>
              </a:ext>
            </a:extLst>
          </p:cNvPr>
          <p:cNvSpPr/>
          <p:nvPr/>
        </p:nvSpPr>
        <p:spPr>
          <a:xfrm rot="1256928">
            <a:off x="4531409" y="1576827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Isosceles Triangle 4">
            <a:extLst>
              <a:ext uri="{FF2B5EF4-FFF2-40B4-BE49-F238E27FC236}">
                <a16:creationId xmlns:a16="http://schemas.microsoft.com/office/drawing/2014/main" xmlns="" id="{E1EBF96E-19AB-41F5-B01F-2AE71015C072}"/>
              </a:ext>
            </a:extLst>
          </p:cNvPr>
          <p:cNvSpPr/>
          <p:nvPr/>
        </p:nvSpPr>
        <p:spPr>
          <a:xfrm rot="1256928">
            <a:off x="6789160" y="2220122"/>
            <a:ext cx="480938" cy="1099513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Isosceles Triangle 4">
            <a:extLst>
              <a:ext uri="{FF2B5EF4-FFF2-40B4-BE49-F238E27FC236}">
                <a16:creationId xmlns:a16="http://schemas.microsoft.com/office/drawing/2014/main" xmlns="" id="{BF491A69-E79A-4379-87F0-8B73055FAE06}"/>
              </a:ext>
            </a:extLst>
          </p:cNvPr>
          <p:cNvSpPr/>
          <p:nvPr/>
        </p:nvSpPr>
        <p:spPr>
          <a:xfrm rot="1256928">
            <a:off x="8992308" y="2871407"/>
            <a:ext cx="271258" cy="648095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Isosceles Triangle 4">
            <a:extLst>
              <a:ext uri="{FF2B5EF4-FFF2-40B4-BE49-F238E27FC236}">
                <a16:creationId xmlns:a16="http://schemas.microsoft.com/office/drawing/2014/main" xmlns="" id="{AF15ECA0-8811-4C0D-8D94-0DC32D61289E}"/>
              </a:ext>
            </a:extLst>
          </p:cNvPr>
          <p:cNvSpPr/>
          <p:nvPr/>
        </p:nvSpPr>
        <p:spPr>
          <a:xfrm rot="19215125" flipV="1">
            <a:off x="8863845" y="3377744"/>
            <a:ext cx="271258" cy="648095"/>
          </a:xfrm>
          <a:custGeom>
            <a:avLst/>
            <a:gdLst>
              <a:gd name="connsiteX0" fmla="*/ 0 w 657663"/>
              <a:gd name="connsiteY0" fmla="*/ 11043138 h 11043138"/>
              <a:gd name="connsiteX1" fmla="*/ 328832 w 657663"/>
              <a:gd name="connsiteY1" fmla="*/ 0 h 11043138"/>
              <a:gd name="connsiteX2" fmla="*/ 657663 w 657663"/>
              <a:gd name="connsiteY2" fmla="*/ 11043138 h 11043138"/>
              <a:gd name="connsiteX3" fmla="*/ 0 w 657663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503221 w 1160884"/>
              <a:gd name="connsiteY0" fmla="*/ 11043138 h 11043138"/>
              <a:gd name="connsiteX1" fmla="*/ 832053 w 1160884"/>
              <a:gd name="connsiteY1" fmla="*/ 0 h 11043138"/>
              <a:gd name="connsiteX2" fmla="*/ 1160884 w 1160884"/>
              <a:gd name="connsiteY2" fmla="*/ 11043138 h 11043138"/>
              <a:gd name="connsiteX3" fmla="*/ 503221 w 1160884"/>
              <a:gd name="connsiteY3" fmla="*/ 11043138 h 11043138"/>
              <a:gd name="connsiteX0" fmla="*/ 386512 w 1044175"/>
              <a:gd name="connsiteY0" fmla="*/ 11043138 h 11043138"/>
              <a:gd name="connsiteX1" fmla="*/ 715344 w 1044175"/>
              <a:gd name="connsiteY1" fmla="*/ 0 h 11043138"/>
              <a:gd name="connsiteX2" fmla="*/ 1044175 w 1044175"/>
              <a:gd name="connsiteY2" fmla="*/ 11043138 h 11043138"/>
              <a:gd name="connsiteX3" fmla="*/ 386512 w 1044175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307510"/>
              <a:gd name="connsiteY0" fmla="*/ 11043138 h 11043138"/>
              <a:gd name="connsiteX1" fmla="*/ 978679 w 1307510"/>
              <a:gd name="connsiteY1" fmla="*/ 0 h 11043138"/>
              <a:gd name="connsiteX2" fmla="*/ 1307510 w 1307510"/>
              <a:gd name="connsiteY2" fmla="*/ 11043138 h 11043138"/>
              <a:gd name="connsiteX3" fmla="*/ 649847 w 1307510"/>
              <a:gd name="connsiteY3" fmla="*/ 11043138 h 11043138"/>
              <a:gd name="connsiteX0" fmla="*/ 649847 w 1513789"/>
              <a:gd name="connsiteY0" fmla="*/ 11043138 h 11043138"/>
              <a:gd name="connsiteX1" fmla="*/ 978679 w 1513789"/>
              <a:gd name="connsiteY1" fmla="*/ 0 h 11043138"/>
              <a:gd name="connsiteX2" fmla="*/ 1307510 w 1513789"/>
              <a:gd name="connsiteY2" fmla="*/ 11043138 h 11043138"/>
              <a:gd name="connsiteX3" fmla="*/ 649847 w 1513789"/>
              <a:gd name="connsiteY3" fmla="*/ 11043138 h 11043138"/>
              <a:gd name="connsiteX0" fmla="*/ 547302 w 1411244"/>
              <a:gd name="connsiteY0" fmla="*/ 11043138 h 11043138"/>
              <a:gd name="connsiteX1" fmla="*/ 876134 w 1411244"/>
              <a:gd name="connsiteY1" fmla="*/ 0 h 11043138"/>
              <a:gd name="connsiteX2" fmla="*/ 1204965 w 1411244"/>
              <a:gd name="connsiteY2" fmla="*/ 11043138 h 11043138"/>
              <a:gd name="connsiteX3" fmla="*/ 547302 w 1411244"/>
              <a:gd name="connsiteY3" fmla="*/ 11043138 h 11043138"/>
              <a:gd name="connsiteX0" fmla="*/ 547302 w 1967591"/>
              <a:gd name="connsiteY0" fmla="*/ 11043138 h 11043138"/>
              <a:gd name="connsiteX1" fmla="*/ 876134 w 1967591"/>
              <a:gd name="connsiteY1" fmla="*/ 0 h 11043138"/>
              <a:gd name="connsiteX2" fmla="*/ 1204965 w 1967591"/>
              <a:gd name="connsiteY2" fmla="*/ 11043138 h 11043138"/>
              <a:gd name="connsiteX3" fmla="*/ 547302 w 1967591"/>
              <a:gd name="connsiteY3" fmla="*/ 11043138 h 11043138"/>
              <a:gd name="connsiteX0" fmla="*/ -1 w 1420288"/>
              <a:gd name="connsiteY0" fmla="*/ 11043138 h 11043138"/>
              <a:gd name="connsiteX1" fmla="*/ 328831 w 1420288"/>
              <a:gd name="connsiteY1" fmla="*/ 0 h 11043138"/>
              <a:gd name="connsiteX2" fmla="*/ 657662 w 1420288"/>
              <a:gd name="connsiteY2" fmla="*/ 11043138 h 11043138"/>
              <a:gd name="connsiteX3" fmla="*/ -1 w 1420288"/>
              <a:gd name="connsiteY3" fmla="*/ 11043138 h 11043138"/>
              <a:gd name="connsiteX0" fmla="*/ 0 w 1420289"/>
              <a:gd name="connsiteY0" fmla="*/ 11043138 h 11043138"/>
              <a:gd name="connsiteX1" fmla="*/ 328832 w 1420289"/>
              <a:gd name="connsiteY1" fmla="*/ 0 h 11043138"/>
              <a:gd name="connsiteX2" fmla="*/ 657663 w 1420289"/>
              <a:gd name="connsiteY2" fmla="*/ 11043138 h 11043138"/>
              <a:gd name="connsiteX3" fmla="*/ 0 w 1420289"/>
              <a:gd name="connsiteY3" fmla="*/ 11043138 h 110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289" h="11043138">
                <a:moveTo>
                  <a:pt x="0" y="11043138"/>
                </a:moveTo>
                <a:cubicBezTo>
                  <a:pt x="467021" y="8488519"/>
                  <a:pt x="1837009" y="3610707"/>
                  <a:pt x="328832" y="0"/>
                </a:cubicBezTo>
                <a:cubicBezTo>
                  <a:pt x="2126564" y="3343421"/>
                  <a:pt x="1308456" y="7977752"/>
                  <a:pt x="657663" y="11043138"/>
                </a:cubicBezTo>
                <a:lnTo>
                  <a:pt x="0" y="11043138"/>
                </a:lnTo>
                <a:close/>
              </a:path>
            </a:pathLst>
          </a:custGeom>
          <a:solidFill>
            <a:srgbClr val="7563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88" tIns="45017" rIns="90088" bIns="45017" rtlCol="0" anchor="ctr"/>
          <a:lstStyle/>
          <a:p>
            <a:pPr marL="0" marR="0" lvl="0" indent="0" algn="ctr" defTabSz="900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959ED7F-9C35-4C08-A187-7FB61208A1A3}"/>
              </a:ext>
            </a:extLst>
          </p:cNvPr>
          <p:cNvGrpSpPr/>
          <p:nvPr/>
        </p:nvGrpSpPr>
        <p:grpSpPr>
          <a:xfrm rot="20496032">
            <a:off x="1460952" y="28116"/>
            <a:ext cx="933030" cy="1528185"/>
            <a:chOff x="3212000" y="311291"/>
            <a:chExt cx="1063039" cy="174112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B7A8153-7F57-4676-95AE-28C488DA27EC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8CAE2634-9D9E-49FD-BB8E-C21323463036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E058668-4622-40E6-9323-A86E9B54885A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E74A897-0892-4A6B-B767-5DCC9CEF416F}"/>
              </a:ext>
            </a:extLst>
          </p:cNvPr>
          <p:cNvGrpSpPr/>
          <p:nvPr/>
        </p:nvGrpSpPr>
        <p:grpSpPr>
          <a:xfrm rot="9349289">
            <a:off x="2862060" y="3061973"/>
            <a:ext cx="933030" cy="1528185"/>
            <a:chOff x="3212000" y="311291"/>
            <a:chExt cx="1063039" cy="1741123"/>
          </a:xfrm>
        </p:grpSpPr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xmlns="" id="{DDA524D2-C04D-4F1E-B9E9-C2D51DCCB62E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xmlns="" id="{6FE1C3C8-91B2-4FDC-B300-4B11F1034424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xmlns="" id="{D0837556-7874-4397-8993-82AF1011B780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DD4CCB2-1B52-4068-878D-EE59EB3D473A}"/>
              </a:ext>
            </a:extLst>
          </p:cNvPr>
          <p:cNvGrpSpPr/>
          <p:nvPr/>
        </p:nvGrpSpPr>
        <p:grpSpPr>
          <a:xfrm rot="20164273">
            <a:off x="4255384" y="484856"/>
            <a:ext cx="842670" cy="1380187"/>
            <a:chOff x="3212000" y="311291"/>
            <a:chExt cx="1063039" cy="1741123"/>
          </a:xfrm>
        </p:grpSpPr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xmlns="" id="{13E6C63A-2AD3-48D1-AF50-1A96682F9C1E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xmlns="" id="{EB01CC2E-9BDF-4730-9C5C-6676AD42F1B0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xmlns="" id="{9A5861D8-B59E-4EB4-87AF-90825A6EBB76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8FFD79E-93E5-4E7F-BB98-85A6E3197F69}"/>
              </a:ext>
            </a:extLst>
          </p:cNvPr>
          <p:cNvGrpSpPr/>
          <p:nvPr/>
        </p:nvGrpSpPr>
        <p:grpSpPr>
          <a:xfrm rot="1999018">
            <a:off x="4878130" y="971656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DFE1470-5770-44D1-91A2-EF12B5B94D54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42979FB-62E3-4A70-B397-DF13F92F7CED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C0CA23E-3D07-43FF-A7F3-491A9FC3E418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7FA5A73-30F3-4A10-956C-987431FEE571}"/>
              </a:ext>
            </a:extLst>
          </p:cNvPr>
          <p:cNvGrpSpPr/>
          <p:nvPr/>
        </p:nvGrpSpPr>
        <p:grpSpPr>
          <a:xfrm rot="9852401">
            <a:off x="6679551" y="3533489"/>
            <a:ext cx="933030" cy="1528185"/>
            <a:chOff x="3212000" y="311291"/>
            <a:chExt cx="1063039" cy="174112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CEBC9CA-8952-4673-8013-FB0A3E226AFA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0AA4DF9-FB45-40CB-A2E7-6CC1FD049368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C64F62BD-39D9-4EEF-AAE0-E33A88C5F798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034E60C-603E-47DB-90C5-3D8E01E24AB3}"/>
              </a:ext>
            </a:extLst>
          </p:cNvPr>
          <p:cNvGrpSpPr/>
          <p:nvPr/>
        </p:nvGrpSpPr>
        <p:grpSpPr>
          <a:xfrm rot="7597554">
            <a:off x="7063439" y="3413981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A00CABB-3C60-4210-A55E-90CDBD4638B7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484EA7DF-D242-4449-B8FD-9A1010EDCD82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3B85012-DC06-4B79-9F26-BCA29F842685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0CC2464B-70EF-49F0-925D-F92DE3676427}"/>
              </a:ext>
            </a:extLst>
          </p:cNvPr>
          <p:cNvGrpSpPr/>
          <p:nvPr/>
        </p:nvGrpSpPr>
        <p:grpSpPr>
          <a:xfrm rot="19612248">
            <a:off x="6698954" y="1923891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7C3D07D-89A1-48B2-831C-4B6EA87879A8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92F87B27-37CF-4750-90C3-69DAC13A7AF1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1B841E4B-D9C2-43BA-AC32-036C3C7B1BFA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E51541F-12B5-4E86-81CA-15895A99B34A}"/>
              </a:ext>
            </a:extLst>
          </p:cNvPr>
          <p:cNvGrpSpPr/>
          <p:nvPr/>
        </p:nvGrpSpPr>
        <p:grpSpPr>
          <a:xfrm rot="3248407">
            <a:off x="7214077" y="1977209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351CE23-73C5-410B-9F95-7EE59B9A8320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0B89F69-C6BA-40CC-8A81-8F10E28C8D02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83D8B63-F171-468A-9FB4-4E6250B950C4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D72CE7B-4DFF-47D3-AEBD-FCEC839FBA9E}"/>
              </a:ext>
            </a:extLst>
          </p:cNvPr>
          <p:cNvGrpSpPr/>
          <p:nvPr/>
        </p:nvGrpSpPr>
        <p:grpSpPr>
          <a:xfrm rot="2440965">
            <a:off x="11076797" y="2260698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4153141-01AF-4AF4-ACC9-5C3FD3BC7AC1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F8BAC5F0-2407-49AD-A8ED-6DDFAF5D71FB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A096D3E-C757-482F-9C3C-5DAD9B20FBDB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E44ED4B-5D3B-4377-85D3-3CF7522DC135}"/>
              </a:ext>
            </a:extLst>
          </p:cNvPr>
          <p:cNvGrpSpPr/>
          <p:nvPr/>
        </p:nvGrpSpPr>
        <p:grpSpPr>
          <a:xfrm rot="7032390">
            <a:off x="11165027" y="2726067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2CA7F758-87BC-4797-BCDF-5D7A515056EF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A529FF7C-AA70-4F3D-AD48-60C69652B52A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5D1E37B-9838-470B-9418-CB82337B5CE1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68EA3FB0-99E6-4632-B948-48E6C92F3BFB}"/>
              </a:ext>
            </a:extLst>
          </p:cNvPr>
          <p:cNvGrpSpPr/>
          <p:nvPr/>
        </p:nvGrpSpPr>
        <p:grpSpPr>
          <a:xfrm rot="1984977">
            <a:off x="9053017" y="1789358"/>
            <a:ext cx="933030" cy="1528185"/>
            <a:chOff x="3212000" y="311291"/>
            <a:chExt cx="1063039" cy="1741123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6F3E0C6-3C78-4700-B5A4-450722A1500D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FCFDA10-7CAE-499C-8075-426F12604D36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33060A-05CE-46B1-98BC-DEDCF6D62EDC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906F85B9-42A6-4D83-87FF-876C5BF06675}"/>
              </a:ext>
            </a:extLst>
          </p:cNvPr>
          <p:cNvGrpSpPr/>
          <p:nvPr/>
        </p:nvGrpSpPr>
        <p:grpSpPr>
          <a:xfrm rot="9078286">
            <a:off x="9007476" y="3610584"/>
            <a:ext cx="550715" cy="902002"/>
            <a:chOff x="3212000" y="311291"/>
            <a:chExt cx="1063039" cy="174112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ED681FF-6008-43BC-A0F0-E1389815E619}"/>
                </a:ext>
              </a:extLst>
            </p:cNvPr>
            <p:cNvSpPr/>
            <p:nvPr/>
          </p:nvSpPr>
          <p:spPr>
            <a:xfrm>
              <a:off x="3212000" y="311291"/>
              <a:ext cx="1063039" cy="1741123"/>
            </a:xfrm>
            <a:custGeom>
              <a:avLst/>
              <a:gdLst>
                <a:gd name="connsiteX0" fmla="*/ 745739 w 1491479"/>
                <a:gd name="connsiteY0" fmla="*/ 0 h 2442853"/>
                <a:gd name="connsiteX1" fmla="*/ 745739 w 1491479"/>
                <a:gd name="connsiteY1" fmla="*/ 840798 h 2442853"/>
                <a:gd name="connsiteX2" fmla="*/ 745740 w 1491479"/>
                <a:gd name="connsiteY2" fmla="*/ 840798 h 2442853"/>
                <a:gd name="connsiteX3" fmla="*/ 745740 w 1491479"/>
                <a:gd name="connsiteY3" fmla="*/ 0 h 2442853"/>
                <a:gd name="connsiteX4" fmla="*/ 1406734 w 1491479"/>
                <a:gd name="connsiteY4" fmla="*/ 1910393 h 2442853"/>
                <a:gd name="connsiteX5" fmla="*/ 1388550 w 1491479"/>
                <a:gd name="connsiteY5" fmla="*/ 1952423 h 2442853"/>
                <a:gd name="connsiteX6" fmla="*/ 1388243 w 1491479"/>
                <a:gd name="connsiteY6" fmla="*/ 1953558 h 2442853"/>
                <a:gd name="connsiteX7" fmla="*/ 1386129 w 1491479"/>
                <a:gd name="connsiteY7" fmla="*/ 1958020 h 2442853"/>
                <a:gd name="connsiteX8" fmla="*/ 1354123 w 1491479"/>
                <a:gd name="connsiteY8" fmla="*/ 2032000 h 2442853"/>
                <a:gd name="connsiteX9" fmla="*/ 1351081 w 1491479"/>
                <a:gd name="connsiteY9" fmla="*/ 2032000 h 2442853"/>
                <a:gd name="connsiteX10" fmla="*/ 1323773 w 1491479"/>
                <a:gd name="connsiteY10" fmla="*/ 2089642 h 2442853"/>
                <a:gd name="connsiteX11" fmla="*/ 743946 w 1491479"/>
                <a:gd name="connsiteY11" fmla="*/ 2442853 h 2442853"/>
                <a:gd name="connsiteX12" fmla="*/ 99649 w 1491479"/>
                <a:gd name="connsiteY12" fmla="*/ 1953558 h 2442853"/>
                <a:gd name="connsiteX13" fmla="*/ 93331 w 1491479"/>
                <a:gd name="connsiteY13" fmla="*/ 1930239 h 2442853"/>
                <a:gd name="connsiteX14" fmla="*/ 84745 w 1491479"/>
                <a:gd name="connsiteY14" fmla="*/ 1910393 h 2442853"/>
                <a:gd name="connsiteX15" fmla="*/ 745739 w 1491479"/>
                <a:gd name="connsiteY15" fmla="*/ 0 h 24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1479" h="2442853">
                  <a:moveTo>
                    <a:pt x="745739" y="0"/>
                  </a:moveTo>
                  <a:lnTo>
                    <a:pt x="745739" y="840798"/>
                  </a:lnTo>
                  <a:lnTo>
                    <a:pt x="745740" y="840798"/>
                  </a:lnTo>
                  <a:lnTo>
                    <a:pt x="745740" y="0"/>
                  </a:lnTo>
                  <a:cubicBezTo>
                    <a:pt x="1389698" y="811492"/>
                    <a:pt x="1637730" y="1309790"/>
                    <a:pt x="1406734" y="1910393"/>
                  </a:cubicBezTo>
                  <a:lnTo>
                    <a:pt x="1388550" y="1952423"/>
                  </a:lnTo>
                  <a:lnTo>
                    <a:pt x="1388243" y="1953558"/>
                  </a:lnTo>
                  <a:lnTo>
                    <a:pt x="1386129" y="1958020"/>
                  </a:lnTo>
                  <a:lnTo>
                    <a:pt x="1354123" y="2032000"/>
                  </a:lnTo>
                  <a:lnTo>
                    <a:pt x="1351081" y="2032000"/>
                  </a:lnTo>
                  <a:lnTo>
                    <a:pt x="1323773" y="2089642"/>
                  </a:lnTo>
                  <a:cubicBezTo>
                    <a:pt x="1198113" y="2302744"/>
                    <a:pt x="985311" y="2442853"/>
                    <a:pt x="743946" y="2442853"/>
                  </a:cubicBezTo>
                  <a:cubicBezTo>
                    <a:pt x="454309" y="2442853"/>
                    <a:pt x="205801" y="2241096"/>
                    <a:pt x="99649" y="1953558"/>
                  </a:cubicBezTo>
                  <a:lnTo>
                    <a:pt x="93331" y="1930239"/>
                  </a:lnTo>
                  <a:lnTo>
                    <a:pt x="84745" y="1910393"/>
                  </a:lnTo>
                  <a:cubicBezTo>
                    <a:pt x="-146251" y="1309790"/>
                    <a:pt x="101781" y="811492"/>
                    <a:pt x="745739" y="0"/>
                  </a:cubicBezTo>
                  <a:close/>
                </a:path>
              </a:pathLst>
            </a:custGeom>
            <a:solidFill>
              <a:srgbClr val="009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CD564F8F-11A0-4532-8DD5-E9318D281C45}"/>
                </a:ext>
              </a:extLst>
            </p:cNvPr>
            <p:cNvSpPr/>
            <p:nvPr/>
          </p:nvSpPr>
          <p:spPr>
            <a:xfrm>
              <a:off x="3232242" y="322280"/>
              <a:ext cx="1010113" cy="859572"/>
            </a:xfrm>
            <a:custGeom>
              <a:avLst/>
              <a:gdLst>
                <a:gd name="connsiteX0" fmla="*/ 505056 w 1010113"/>
                <a:gd name="connsiteY0" fmla="*/ 0 h 859572"/>
                <a:gd name="connsiteX1" fmla="*/ 505056 w 1010113"/>
                <a:gd name="connsiteY1" fmla="*/ 599272 h 859572"/>
                <a:gd name="connsiteX2" fmla="*/ 505057 w 1010113"/>
                <a:gd name="connsiteY2" fmla="*/ 599272 h 859572"/>
                <a:gd name="connsiteX3" fmla="*/ 505057 w 1010113"/>
                <a:gd name="connsiteY3" fmla="*/ 0 h 859572"/>
                <a:gd name="connsiteX4" fmla="*/ 974472 w 1010113"/>
                <a:gd name="connsiteY4" fmla="*/ 737174 h 859572"/>
                <a:gd name="connsiteX5" fmla="*/ 1010113 w 1010113"/>
                <a:gd name="connsiteY5" fmla="*/ 859572 h 859572"/>
                <a:gd name="connsiteX6" fmla="*/ 947328 w 1010113"/>
                <a:gd name="connsiteY6" fmla="*/ 802561 h 859572"/>
                <a:gd name="connsiteX7" fmla="*/ 505056 w 1010113"/>
                <a:gd name="connsiteY7" fmla="*/ 653883 h 859572"/>
                <a:gd name="connsiteX8" fmla="*/ 62784 w 1010113"/>
                <a:gd name="connsiteY8" fmla="*/ 802561 h 859572"/>
                <a:gd name="connsiteX9" fmla="*/ 0 w 1010113"/>
                <a:gd name="connsiteY9" fmla="*/ 859571 h 859572"/>
                <a:gd name="connsiteX10" fmla="*/ 35641 w 1010113"/>
                <a:gd name="connsiteY10" fmla="*/ 737174 h 859572"/>
                <a:gd name="connsiteX11" fmla="*/ 505056 w 1010113"/>
                <a:gd name="connsiteY11" fmla="*/ 0 h 8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113" h="859572">
                  <a:moveTo>
                    <a:pt x="505056" y="0"/>
                  </a:moveTo>
                  <a:lnTo>
                    <a:pt x="505056" y="599272"/>
                  </a:lnTo>
                  <a:lnTo>
                    <a:pt x="505057" y="599272"/>
                  </a:lnTo>
                  <a:lnTo>
                    <a:pt x="505057" y="0"/>
                  </a:lnTo>
                  <a:cubicBezTo>
                    <a:pt x="734545" y="289192"/>
                    <a:pt x="893484" y="522578"/>
                    <a:pt x="974472" y="737174"/>
                  </a:cubicBezTo>
                  <a:lnTo>
                    <a:pt x="1010113" y="859572"/>
                  </a:lnTo>
                  <a:lnTo>
                    <a:pt x="947328" y="802561"/>
                  </a:lnTo>
                  <a:cubicBezTo>
                    <a:pt x="821079" y="708694"/>
                    <a:pt x="668883" y="653883"/>
                    <a:pt x="505056" y="653883"/>
                  </a:cubicBezTo>
                  <a:cubicBezTo>
                    <a:pt x="341229" y="653883"/>
                    <a:pt x="189033" y="708694"/>
                    <a:pt x="62784" y="802561"/>
                  </a:cubicBezTo>
                  <a:lnTo>
                    <a:pt x="0" y="859571"/>
                  </a:lnTo>
                  <a:lnTo>
                    <a:pt x="35641" y="737174"/>
                  </a:lnTo>
                  <a:cubicBezTo>
                    <a:pt x="116629" y="522578"/>
                    <a:pt x="275568" y="289192"/>
                    <a:pt x="505056" y="0"/>
                  </a:cubicBezTo>
                  <a:close/>
                </a:path>
              </a:pathLst>
            </a:custGeom>
            <a:solidFill>
              <a:srgbClr val="02A44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E23C51C1-F2A0-415C-A6DB-A173FADE19CF}"/>
                </a:ext>
              </a:extLst>
            </p:cNvPr>
            <p:cNvSpPr/>
            <p:nvPr/>
          </p:nvSpPr>
          <p:spPr>
            <a:xfrm>
              <a:off x="3466539" y="322280"/>
              <a:ext cx="553957" cy="382023"/>
            </a:xfrm>
            <a:custGeom>
              <a:avLst/>
              <a:gdLst>
                <a:gd name="connsiteX0" fmla="*/ 280301 w 553957"/>
                <a:gd name="connsiteY0" fmla="*/ 0 h 382023"/>
                <a:gd name="connsiteX1" fmla="*/ 439074 w 553957"/>
                <a:gd name="connsiteY1" fmla="*/ 207009 h 382023"/>
                <a:gd name="connsiteX2" fmla="*/ 553957 w 553957"/>
                <a:gd name="connsiteY2" fmla="*/ 372455 h 382023"/>
                <a:gd name="connsiteX3" fmla="*/ 443305 w 553957"/>
                <a:gd name="connsiteY3" fmla="*/ 343228 h 382023"/>
                <a:gd name="connsiteX4" fmla="*/ 293515 w 553957"/>
                <a:gd name="connsiteY4" fmla="*/ 330380 h 382023"/>
                <a:gd name="connsiteX5" fmla="*/ 280301 w 553957"/>
                <a:gd name="connsiteY5" fmla="*/ 331513 h 382023"/>
                <a:gd name="connsiteX6" fmla="*/ 280300 w 553957"/>
                <a:gd name="connsiteY6" fmla="*/ 0 h 382023"/>
                <a:gd name="connsiteX7" fmla="*/ 280300 w 553957"/>
                <a:gd name="connsiteY7" fmla="*/ 331514 h 382023"/>
                <a:gd name="connsiteX8" fmla="*/ 143726 w 553957"/>
                <a:gd name="connsiteY8" fmla="*/ 343228 h 382023"/>
                <a:gd name="connsiteX9" fmla="*/ 4211 w 553957"/>
                <a:gd name="connsiteY9" fmla="*/ 380078 h 382023"/>
                <a:gd name="connsiteX10" fmla="*/ 0 w 553957"/>
                <a:gd name="connsiteY10" fmla="*/ 382023 h 382023"/>
                <a:gd name="connsiteX11" fmla="*/ 121528 w 553957"/>
                <a:gd name="connsiteY11" fmla="*/ 207009 h 382023"/>
                <a:gd name="connsiteX12" fmla="*/ 280300 w 553957"/>
                <a:gd name="connsiteY12" fmla="*/ 0 h 3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957" h="382023">
                  <a:moveTo>
                    <a:pt x="280301" y="0"/>
                  </a:moveTo>
                  <a:cubicBezTo>
                    <a:pt x="337673" y="72298"/>
                    <a:pt x="390636" y="141108"/>
                    <a:pt x="439074" y="207009"/>
                  </a:cubicBezTo>
                  <a:lnTo>
                    <a:pt x="553957" y="372455"/>
                  </a:lnTo>
                  <a:lnTo>
                    <a:pt x="443305" y="343228"/>
                  </a:lnTo>
                  <a:cubicBezTo>
                    <a:pt x="394921" y="334804"/>
                    <a:pt x="344825" y="330380"/>
                    <a:pt x="293515" y="330380"/>
                  </a:cubicBezTo>
                  <a:lnTo>
                    <a:pt x="280301" y="331513"/>
                  </a:lnTo>
                  <a:close/>
                  <a:moveTo>
                    <a:pt x="280300" y="0"/>
                  </a:moveTo>
                  <a:lnTo>
                    <a:pt x="280300" y="331514"/>
                  </a:lnTo>
                  <a:lnTo>
                    <a:pt x="143726" y="343228"/>
                  </a:lnTo>
                  <a:cubicBezTo>
                    <a:pt x="95342" y="351653"/>
                    <a:pt x="48672" y="364077"/>
                    <a:pt x="4211" y="380078"/>
                  </a:cubicBezTo>
                  <a:lnTo>
                    <a:pt x="0" y="382023"/>
                  </a:lnTo>
                  <a:lnTo>
                    <a:pt x="121528" y="207009"/>
                  </a:lnTo>
                  <a:cubicBezTo>
                    <a:pt x="169965" y="141108"/>
                    <a:pt x="222928" y="72298"/>
                    <a:pt x="280300" y="0"/>
                  </a:cubicBezTo>
                  <a:close/>
                </a:path>
              </a:pathLst>
            </a:custGeom>
            <a:solidFill>
              <a:srgbClr val="08B5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0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62063" y="-114545"/>
            <a:ext cx="3173649" cy="3205708"/>
            <a:chOff x="862063" y="-114545"/>
            <a:chExt cx="3173649" cy="3205708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63" y="-114545"/>
              <a:ext cx="3173649" cy="320570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947500" y="863957"/>
              <a:ext cx="1126776" cy="132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1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স্বা</a:t>
              </a:r>
              <a:r>
                <a:rPr kumimoji="0" lang="en-GB" sz="80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932585" y="2167170"/>
            <a:ext cx="3173649" cy="3205708"/>
            <a:chOff x="862063" y="-114545"/>
            <a:chExt cx="3173649" cy="3205708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63" y="-114545"/>
              <a:ext cx="3173649" cy="320570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2042096" y="879723"/>
              <a:ext cx="1126776" cy="132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ত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00662" y="391744"/>
            <a:ext cx="3173649" cy="3205708"/>
            <a:chOff x="862063" y="-114545"/>
            <a:chExt cx="3173649" cy="3205708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63" y="-114545"/>
              <a:ext cx="3173649" cy="320570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2026330" y="863957"/>
              <a:ext cx="1126776" cy="132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গ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248293" y="1003993"/>
            <a:ext cx="3173649" cy="3205708"/>
            <a:chOff x="862063" y="-114545"/>
            <a:chExt cx="3173649" cy="3205708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63" y="-114545"/>
              <a:ext cx="3173649" cy="320570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2042096" y="863957"/>
              <a:ext cx="817563" cy="132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14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25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8F7FC-3111-4D64-8884-963EBD2A6226}"/>
              </a:ext>
            </a:extLst>
          </p:cNvPr>
          <p:cNvSpPr txBox="1"/>
          <p:nvPr/>
        </p:nvSpPr>
        <p:spPr>
          <a:xfrm>
            <a:off x="3406187" y="560542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্ছো?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B833-F2A9-4909-A0D8-B1332FD23F4B}"/>
              </a:ext>
            </a:extLst>
          </p:cNvPr>
          <p:cNvSpPr txBox="1"/>
          <p:nvPr/>
        </p:nvSpPr>
        <p:spPr>
          <a:xfrm>
            <a:off x="885825" y="5263549"/>
            <a:ext cx="1046797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NikoshBAN" pitchFamily="2" charset="0"/>
                <a:cs typeface="NikoshBAN" pitchFamily="2" charset="0"/>
              </a:rPr>
              <a:t>আমরা পানি পান করি। পানি মানুষের জন্য অত্যন্ত গুরুত্বপূর্ণ। 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EBD6B0-F3F3-4B5D-A24D-7B3D2D0D1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84" y="1604877"/>
            <a:ext cx="3516616" cy="310888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F2599D-1081-4EBD-A7FC-279C17D2B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140" y="1597730"/>
            <a:ext cx="3516616" cy="308085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7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8F7FC-3111-4D64-8884-963EBD2A6226}"/>
              </a:ext>
            </a:extLst>
          </p:cNvPr>
          <p:cNvSpPr txBox="1"/>
          <p:nvPr/>
        </p:nvSpPr>
        <p:spPr>
          <a:xfrm>
            <a:off x="3406187" y="560542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্ছো?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B833-F2A9-4909-A0D8-B1332FD23F4B}"/>
              </a:ext>
            </a:extLst>
          </p:cNvPr>
          <p:cNvSpPr txBox="1"/>
          <p:nvPr/>
        </p:nvSpPr>
        <p:spPr>
          <a:xfrm>
            <a:off x="1766551" y="5226840"/>
            <a:ext cx="8888963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NikoshBAN" pitchFamily="2" charset="0"/>
                <a:cs typeface="NikoshBAN" pitchFamily="2" charset="0"/>
              </a:rPr>
              <a:t>বেঁচে থাকার জন্য প্রাণী ও উদ্ভিদের পানির প্রয়োজন 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Learn About Water And Plant Growth | Gardening Know How">
            <a:extLst>
              <a:ext uri="{FF2B5EF4-FFF2-40B4-BE49-F238E27FC236}">
                <a16:creationId xmlns:a16="http://schemas.microsoft.com/office/drawing/2014/main" xmlns="" id="{9107D9CF-F6EF-402A-A844-641930F1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516929"/>
            <a:ext cx="4238625" cy="3178969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0,372 Animal Drinking Water Images, Stock Photos, 3D objects, &amp; Vectors |  Shutterstock">
            <a:extLst>
              <a:ext uri="{FF2B5EF4-FFF2-40B4-BE49-F238E27FC236}">
                <a16:creationId xmlns:a16="http://schemas.microsoft.com/office/drawing/2014/main" xmlns="" id="{990D2D65-CDF9-4D7C-A3FB-C12A857D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880" y="1557186"/>
            <a:ext cx="4708068" cy="3138712"/>
          </a:xfrm>
          <a:prstGeom prst="roundRect">
            <a:avLst>
              <a:gd name="adj" fmla="val 16667"/>
            </a:avLst>
          </a:prstGeom>
          <a:ln w="571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Rain | Definition &amp; Facts | Britannica">
            <a:extLst>
              <a:ext uri="{FF2B5EF4-FFF2-40B4-BE49-F238E27FC236}">
                <a16:creationId xmlns:a16="http://schemas.microsoft.com/office/drawing/2014/main" xmlns="" id="{DD7B8640-70A2-4BC3-8CF7-32FBABF8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87" y="1585596"/>
            <a:ext cx="4929960" cy="314078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8DA97C-0C1C-4FB8-99D1-4D15C58C8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154" y="1602436"/>
            <a:ext cx="4929960" cy="314686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5D401-5CE6-4B0A-9390-1DCE267D417F}"/>
              </a:ext>
            </a:extLst>
          </p:cNvPr>
          <p:cNvSpPr txBox="1"/>
          <p:nvPr/>
        </p:nvSpPr>
        <p:spPr>
          <a:xfrm>
            <a:off x="1607498" y="5096400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E223E6-80E7-4A38-86F3-81B7D2E3377D}"/>
              </a:ext>
            </a:extLst>
          </p:cNvPr>
          <p:cNvSpPr txBox="1"/>
          <p:nvPr/>
        </p:nvSpPr>
        <p:spPr>
          <a:xfrm>
            <a:off x="7274873" y="5055372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84B42E-5ED2-4A5F-88A6-A7ABA7707DC9}"/>
              </a:ext>
            </a:extLst>
          </p:cNvPr>
          <p:cNvSpPr txBox="1"/>
          <p:nvPr/>
        </p:nvSpPr>
        <p:spPr>
          <a:xfrm>
            <a:off x="3653837" y="489511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5D401-5CE6-4B0A-9390-1DCE267D417F}"/>
              </a:ext>
            </a:extLst>
          </p:cNvPr>
          <p:cNvSpPr txBox="1"/>
          <p:nvPr/>
        </p:nvSpPr>
        <p:spPr>
          <a:xfrm>
            <a:off x="1362077" y="5241044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কুয়ার পানি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E223E6-80E7-4A38-86F3-81B7D2E3377D}"/>
              </a:ext>
            </a:extLst>
          </p:cNvPr>
          <p:cNvSpPr txBox="1"/>
          <p:nvPr/>
        </p:nvSpPr>
        <p:spPr>
          <a:xfrm>
            <a:off x="7265348" y="5245872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নলকূপের পানি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430783-5BE9-4375-9341-0F1D9600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6" y="1594041"/>
            <a:ext cx="5048250" cy="303758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2CB4D6-812F-4EA2-BA29-08E08B470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204" y="1559941"/>
            <a:ext cx="5222270" cy="310578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F2372-D4AD-4824-86AA-1F2E7813F1C1}"/>
              </a:ext>
            </a:extLst>
          </p:cNvPr>
          <p:cNvSpPr txBox="1"/>
          <p:nvPr/>
        </p:nvSpPr>
        <p:spPr>
          <a:xfrm>
            <a:off x="3653837" y="489511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5D401-5CE6-4B0A-9390-1DCE267D417F}"/>
              </a:ext>
            </a:extLst>
          </p:cNvPr>
          <p:cNvSpPr txBox="1"/>
          <p:nvPr/>
        </p:nvSpPr>
        <p:spPr>
          <a:xfrm>
            <a:off x="1362077" y="5241044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E223E6-80E7-4A38-86F3-81B7D2E3377D}"/>
              </a:ext>
            </a:extLst>
          </p:cNvPr>
          <p:cNvSpPr txBox="1"/>
          <p:nvPr/>
        </p:nvSpPr>
        <p:spPr>
          <a:xfrm>
            <a:off x="7265348" y="5245872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F2372-D4AD-4824-86AA-1F2E7813F1C1}"/>
              </a:ext>
            </a:extLst>
          </p:cNvPr>
          <p:cNvSpPr txBox="1"/>
          <p:nvPr/>
        </p:nvSpPr>
        <p:spPr>
          <a:xfrm>
            <a:off x="3653837" y="489511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3C0465-D3E0-4CC7-A20D-0D019082B6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07" y="1967899"/>
            <a:ext cx="5214686" cy="292220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0DD686-3B54-401E-B056-F10C16406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691" y="1967899"/>
            <a:ext cx="4922978" cy="292220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3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5D401-5CE6-4B0A-9390-1DCE267D417F}"/>
              </a:ext>
            </a:extLst>
          </p:cNvPr>
          <p:cNvSpPr txBox="1"/>
          <p:nvPr/>
        </p:nvSpPr>
        <p:spPr>
          <a:xfrm>
            <a:off x="1362077" y="5241044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খাল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E223E6-80E7-4A38-86F3-81B7D2E3377D}"/>
              </a:ext>
            </a:extLst>
          </p:cNvPr>
          <p:cNvSpPr txBox="1"/>
          <p:nvPr/>
        </p:nvSpPr>
        <p:spPr>
          <a:xfrm>
            <a:off x="7265348" y="5245872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বিল 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F2372-D4AD-4824-86AA-1F2E7813F1C1}"/>
              </a:ext>
            </a:extLst>
          </p:cNvPr>
          <p:cNvSpPr txBox="1"/>
          <p:nvPr/>
        </p:nvSpPr>
        <p:spPr>
          <a:xfrm>
            <a:off x="3653837" y="489511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0CC495-F144-4066-A846-9E4F59EE2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90" y="1486020"/>
            <a:ext cx="5158788" cy="3426061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আড়িয়াল বিল: দেশের মধ্যাঞ্চলের বড় ও প্রাচীন বিল">
            <a:extLst>
              <a:ext uri="{FF2B5EF4-FFF2-40B4-BE49-F238E27FC236}">
                <a16:creationId xmlns:a16="http://schemas.microsoft.com/office/drawing/2014/main" xmlns="" id="{9F52D52D-1B97-4835-A4CE-57E7CFE2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918" y="1444557"/>
            <a:ext cx="5158788" cy="3369937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5D401-5CE6-4B0A-9390-1DCE267D417F}"/>
              </a:ext>
            </a:extLst>
          </p:cNvPr>
          <p:cNvSpPr txBox="1"/>
          <p:nvPr/>
        </p:nvSpPr>
        <p:spPr>
          <a:xfrm>
            <a:off x="1362077" y="5241044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ঝর্ণা 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E223E6-80E7-4A38-86F3-81B7D2E3377D}"/>
              </a:ext>
            </a:extLst>
          </p:cNvPr>
          <p:cNvSpPr txBox="1"/>
          <p:nvPr/>
        </p:nvSpPr>
        <p:spPr>
          <a:xfrm>
            <a:off x="7265348" y="5245872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পানির কল  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F2372-D4AD-4824-86AA-1F2E7813F1C1}"/>
              </a:ext>
            </a:extLst>
          </p:cNvPr>
          <p:cNvSpPr txBox="1"/>
          <p:nvPr/>
        </p:nvSpPr>
        <p:spPr>
          <a:xfrm>
            <a:off x="3653837" y="489511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99D540-C2BC-4AFB-B27F-60F8C6788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" y="1476747"/>
            <a:ext cx="5292152" cy="3411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EF8751-CC00-4B85-A33B-075BBD1D4D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000" y="1576817"/>
            <a:ext cx="5251232" cy="3351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99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5D401-5CE6-4B0A-9390-1DCE267D417F}"/>
              </a:ext>
            </a:extLst>
          </p:cNvPr>
          <p:cNvSpPr txBox="1"/>
          <p:nvPr/>
        </p:nvSpPr>
        <p:spPr>
          <a:xfrm>
            <a:off x="1362077" y="5241044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হ্রদ  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E223E6-80E7-4A38-86F3-81B7D2E3377D}"/>
              </a:ext>
            </a:extLst>
          </p:cNvPr>
          <p:cNvSpPr txBox="1"/>
          <p:nvPr/>
        </p:nvSpPr>
        <p:spPr>
          <a:xfrm>
            <a:off x="7265348" y="5245872"/>
            <a:ext cx="279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হাওড়   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F2372-D4AD-4824-86AA-1F2E7813F1C1}"/>
              </a:ext>
            </a:extLst>
          </p:cNvPr>
          <p:cNvSpPr txBox="1"/>
          <p:nvPr/>
        </p:nvSpPr>
        <p:spPr>
          <a:xfrm>
            <a:off x="3667123" y="614010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 R SHAH\Desktop\Bilkis\picture\বৈকাল-হ্রদের-আংশিক-ছবি.jpg">
            <a:extLst>
              <a:ext uri="{FF2B5EF4-FFF2-40B4-BE49-F238E27FC236}">
                <a16:creationId xmlns:a16="http://schemas.microsoft.com/office/drawing/2014/main" xmlns="" id="{F440A238-5E26-41C5-8857-957EF129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4" y="1701318"/>
            <a:ext cx="4793776" cy="322668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3B7EF4-9C45-40CC-A771-716FECC3B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323" y="1701317"/>
            <a:ext cx="5062532" cy="322668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75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11A2030-7EBD-4C03-8030-7E317C36F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254497"/>
              </p:ext>
            </p:extLst>
          </p:nvPr>
        </p:nvGraphicFramePr>
        <p:xfrm>
          <a:off x="2514600" y="381000"/>
          <a:ext cx="7162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ame 9">
            <a:extLst>
              <a:ext uri="{FF2B5EF4-FFF2-40B4-BE49-F238E27FC236}">
                <a16:creationId xmlns:a16="http://schemas.microsoft.com/office/drawing/2014/main" xmlns="" id="{C4A16E28-F5B0-4287-B28C-FFA6C72ECFDD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224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F4849E-50BE-4AA2-8968-CE96BD3CD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5400000">
            <a:off x="121502" y="3964725"/>
            <a:ext cx="2752726" cy="2729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00EF6D-C9A3-4691-BB33-A5A77E70E6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16200000">
            <a:off x="9343908" y="221400"/>
            <a:ext cx="2752726" cy="27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01CD31-888C-4EB9-AC48-FC96ADF5B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8601CD31-888C-4EB9-AC48-FC96ADF5B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E65F1C-9835-4355-B4F7-C819F3585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74E65F1C-9835-4355-B4F7-C819F3585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00A8FE-EB10-468C-B337-DB2988FED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3900A8FE-EB10-468C-B337-DB2988FED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946C4D-5ED7-4461-A121-0CB0B39E3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5A946C4D-5ED7-4461-A121-0CB0B39E3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A8AAEF-4077-4959-BB02-B59A292B6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1AA8AAEF-4077-4959-BB02-B59A292B6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9DB77C-7D53-4FCB-8D9C-2612F2AD3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BF9DB77C-7D53-4FCB-8D9C-2612F2AD3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0DA9C3-D79E-4BAB-8777-FCF1E94C6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F00DA9C3-D79E-4BAB-8777-FCF1E94C6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FACAF9-D9AD-4069-B0F6-64432EDE6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B4FACAF9-D9AD-4069-B0F6-64432EDE6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5C8B3F-E3DB-464A-8C73-3AE7B5798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C05C8B3F-E3DB-464A-8C73-3AE7B5798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22E857-B472-42E0-8A5B-154079F89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3D22E857-B472-42E0-8A5B-154079F89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C04B9B-742F-49E4-B2B4-255E9C251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EEC04B9B-742F-49E4-B2B4-255E9C251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E7FB06-5124-4985-8251-374521B7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B9E7FB06-5124-4985-8251-374521B70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BB4176-1E4A-4F67-B722-8396A54F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>
                                            <p:graphicEl>
                                              <a:dgm id="{C6BB4176-1E4A-4F67-B722-8396A54FA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BA8CE6-C19F-4C47-894D-F61C4714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>
                                            <p:graphicEl>
                                              <a:dgm id="{61BA8CE6-C19F-4C47-894D-F61C47141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29C73E-2EF5-43D4-A812-C17D3F469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>
                                            <p:graphicEl>
                                              <a:dgm id="{1129C73E-2EF5-43D4-A812-C17D3F469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D19098-B94F-475C-A929-B3D59126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>
                                            <p:graphicEl>
                                              <a:dgm id="{92D19098-B94F-475C-A929-B3D59126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514CED-DBB8-4482-937E-E445B631F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9">
                                            <p:graphicEl>
                                              <a:dgm id="{32514CED-DBB8-4482-937E-E445B631F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4AAE72-CBA2-46DD-94A0-864057E83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9">
                                            <p:graphicEl>
                                              <a:dgm id="{A84AAE72-CBA2-46DD-94A0-864057E83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EF9ADF-CAEA-428D-8FC0-D808003E5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9">
                                            <p:graphicEl>
                                              <a:dgm id="{60EF9ADF-CAEA-428D-8FC0-D808003E5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8F7FC-3111-4D64-8884-963EBD2A6226}"/>
              </a:ext>
            </a:extLst>
          </p:cNvPr>
          <p:cNvSpPr txBox="1"/>
          <p:nvPr/>
        </p:nvSpPr>
        <p:spPr>
          <a:xfrm>
            <a:off x="664566" y="339157"/>
            <a:ext cx="37678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60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60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60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B833-F2A9-4909-A0D8-B1332FD23F4B}"/>
              </a:ext>
            </a:extLst>
          </p:cNvPr>
          <p:cNvSpPr txBox="1"/>
          <p:nvPr/>
        </p:nvSpPr>
        <p:spPr>
          <a:xfrm>
            <a:off x="3448051" y="462267"/>
            <a:ext cx="7924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ছকে পানির উৎসের নাম লিখ।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745E08CF-948F-4AFE-9481-5A3328046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625878"/>
              </p:ext>
            </p:extLst>
          </p:nvPr>
        </p:nvGraphicFramePr>
        <p:xfrm>
          <a:off x="5290056" y="1242154"/>
          <a:ext cx="5863719" cy="504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44EF46-A148-4B1C-8990-9E8125C1B4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" y="1477930"/>
            <a:ext cx="4803925" cy="4693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80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rgbClr val="92D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163" y="1566016"/>
            <a:ext cx="7318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তৌহিদুল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বয়া</a:t>
            </a:r>
            <a:r>
              <a:rPr lang="en-US" sz="36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নেছারাবাদ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/>
          <a:stretch/>
        </p:blipFill>
        <p:spPr>
          <a:xfrm rot="5400000">
            <a:off x="-95024" y="3568155"/>
            <a:ext cx="3282519" cy="3328167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AF808DAD-D5EB-4637-A23F-6E5525E7A3ED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8F7FC-3111-4D64-8884-963EBD2A6226}"/>
              </a:ext>
            </a:extLst>
          </p:cNvPr>
          <p:cNvSpPr txBox="1"/>
          <p:nvPr/>
        </p:nvSpPr>
        <p:spPr>
          <a:xfrm>
            <a:off x="664566" y="339157"/>
            <a:ext cx="37678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60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60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60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B833-F2A9-4909-A0D8-B1332FD23F4B}"/>
              </a:ext>
            </a:extLst>
          </p:cNvPr>
          <p:cNvSpPr txBox="1"/>
          <p:nvPr/>
        </p:nvSpPr>
        <p:spPr>
          <a:xfrm>
            <a:off x="3562351" y="462267"/>
            <a:ext cx="78105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ছকে পানির উৎসের নাম লিখ।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745E08CF-948F-4AFE-9481-5A3328046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640746"/>
              </p:ext>
            </p:extLst>
          </p:nvPr>
        </p:nvGraphicFramePr>
        <p:xfrm>
          <a:off x="5534435" y="1336503"/>
          <a:ext cx="5558919" cy="504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44EF46-A148-4B1C-8990-9E8125C1B4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588" y="1354818"/>
            <a:ext cx="4803925" cy="4693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507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9BBFB65-1B4D-4E06-A6FC-A283D597A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79BBFB65-1B4D-4E06-A6FC-A283D597A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79BBFB65-1B4D-4E06-A6FC-A283D597A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79BBFB65-1B4D-4E06-A6FC-A283D597A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5FF74A-A0B5-47C6-A6EB-48D5D79D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975FF74A-A0B5-47C6-A6EB-48D5D79D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975FF74A-A0B5-47C6-A6EB-48D5D79D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975FF74A-A0B5-47C6-A6EB-48D5D79D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19C1CE-8838-4A2B-9FA3-4B68F2BEF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D19C1CE-8838-4A2B-9FA3-4B68F2BEF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ED19C1CE-8838-4A2B-9FA3-4B68F2BEF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ED19C1CE-8838-4A2B-9FA3-4B68F2BEF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BC6CCF-3465-4BD9-8E5B-312E280DC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DABC6CCF-3465-4BD9-8E5B-312E280DC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DABC6CCF-3465-4BD9-8E5B-312E280DC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DABC6CCF-3465-4BD9-8E5B-312E280DC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F8B7E9-6FA1-42C2-AC67-A8C24115A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6AF8B7E9-6FA1-42C2-AC67-A8C24115A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6AF8B7E9-6FA1-42C2-AC67-A8C24115A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6AF8B7E9-6FA1-42C2-AC67-A8C24115A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82A8BE-121F-4BEC-B88C-35EA8EA5F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9382A8BE-121F-4BEC-B88C-35EA8EA5F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9382A8BE-121F-4BEC-B88C-35EA8EA5F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9382A8BE-121F-4BEC-B88C-35EA8EA5F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CAC634-87C3-4D06-9274-BE865D8D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06CAC634-87C3-4D06-9274-BE865D8D9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06CAC634-87C3-4D06-9274-BE865D8D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06CAC634-87C3-4D06-9274-BE865D8D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4D5CCE-BF35-4A24-9DD0-8F112285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FA4D5CCE-BF35-4A24-9DD0-8F1122851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FA4D5CCE-BF35-4A24-9DD0-8F112285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FA4D5CCE-BF35-4A24-9DD0-8F112285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32E1AD-8C7F-4240-B1EB-48FC0149B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4832E1AD-8C7F-4240-B1EB-48FC0149B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4832E1AD-8C7F-4240-B1EB-48FC0149B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4832E1AD-8C7F-4240-B1EB-48FC0149B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2BACDB-825B-44A3-9483-1C3628C45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D72BACDB-825B-44A3-9483-1C3628C45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D72BACDB-825B-44A3-9483-1C3628C45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D72BACDB-825B-44A3-9483-1C3628C45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C4D321-9854-4A62-A242-8270746AB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11C4D321-9854-4A62-A242-8270746AB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11C4D321-9854-4A62-A242-8270746AB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11C4D321-9854-4A62-A242-8270746AB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1BCFA2-56B4-460B-80C4-DD790D064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FA1BCFA2-56B4-460B-80C4-DD790D064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FA1BCFA2-56B4-460B-80C4-DD790D064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FA1BCFA2-56B4-460B-80C4-DD790D064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2B9F1B-90B6-4313-81D1-CD8D9DCE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352B9F1B-90B6-4313-81D1-CD8D9DCE4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352B9F1B-90B6-4313-81D1-CD8D9DCE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graphicEl>
                                              <a:dgm id="{352B9F1B-90B6-4313-81D1-CD8D9DCE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777E1F-9603-4F3D-AA31-35C195F78E22}"/>
              </a:ext>
            </a:extLst>
          </p:cNvPr>
          <p:cNvSpPr txBox="1"/>
          <p:nvPr/>
        </p:nvSpPr>
        <p:spPr>
          <a:xfrm>
            <a:off x="2423453" y="1902759"/>
            <a:ext cx="684627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B6564570-802F-46BC-A450-EB226D21A24B}"/>
              </a:ext>
            </a:extLst>
          </p:cNvPr>
          <p:cNvSpPr/>
          <p:nvPr/>
        </p:nvSpPr>
        <p:spPr>
          <a:xfrm>
            <a:off x="3136214" y="2610645"/>
            <a:ext cx="618980" cy="1198286"/>
          </a:xfrm>
          <a:prstGeom prst="downArrow">
            <a:avLst/>
          </a:prstGeom>
          <a:solidFill>
            <a:srgbClr val="A52B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184EEF9C-1221-49E0-BB67-3DC179CAB515}"/>
              </a:ext>
            </a:extLst>
          </p:cNvPr>
          <p:cNvSpPr/>
          <p:nvPr/>
        </p:nvSpPr>
        <p:spPr>
          <a:xfrm>
            <a:off x="7506578" y="2610645"/>
            <a:ext cx="618980" cy="1198286"/>
          </a:xfrm>
          <a:prstGeom prst="downArrow">
            <a:avLst/>
          </a:prstGeom>
          <a:solidFill>
            <a:srgbClr val="A52B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31300-2EA1-435A-8771-001F2ADD4E0E}"/>
              </a:ext>
            </a:extLst>
          </p:cNvPr>
          <p:cNvSpPr txBox="1"/>
          <p:nvPr/>
        </p:nvSpPr>
        <p:spPr>
          <a:xfrm>
            <a:off x="2123007" y="3893413"/>
            <a:ext cx="266348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228674-B2E4-4626-90EF-2B515D44E24C}"/>
              </a:ext>
            </a:extLst>
          </p:cNvPr>
          <p:cNvSpPr txBox="1"/>
          <p:nvPr/>
        </p:nvSpPr>
        <p:spPr>
          <a:xfrm>
            <a:off x="6484327" y="3808931"/>
            <a:ext cx="266348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3706AD-8483-4E3F-BB32-D548F1A2C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5400000">
            <a:off x="121502" y="3964725"/>
            <a:ext cx="2752726" cy="2729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A6114D4-31BA-4325-B9C8-716F6F1C2A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16200000">
            <a:off x="9343908" y="221400"/>
            <a:ext cx="2752726" cy="27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1835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CB44B9-3AB8-4530-B705-4488E1B3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78" y="1078808"/>
            <a:ext cx="3542791" cy="21910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9D9300-2FBD-4DA4-9E8D-C4FC55511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48" y="3791249"/>
            <a:ext cx="3713871" cy="209661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FBF8E4D-05DB-4546-AE69-AE3B0DAFA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883" y="3731933"/>
            <a:ext cx="3542791" cy="215593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7E9D7E-ECC2-4DBF-8ADE-CD11E3044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77" y="3686885"/>
            <a:ext cx="3413760" cy="219107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638AD3-F826-418C-8398-00C2898DE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3" y="1090904"/>
            <a:ext cx="3413760" cy="216839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0C6EEB-4D2F-4CE9-B006-D2DC82142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48" y="1080961"/>
            <a:ext cx="3731976" cy="22494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69747A-C3D7-429E-8397-41ECCB1122FD}"/>
              </a:ext>
            </a:extLst>
          </p:cNvPr>
          <p:cNvSpPr txBox="1"/>
          <p:nvPr/>
        </p:nvSpPr>
        <p:spPr>
          <a:xfrm>
            <a:off x="386272" y="3186700"/>
            <a:ext cx="344111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97BC05-AC16-4399-ADAC-01F25D0BB3DA}"/>
              </a:ext>
            </a:extLst>
          </p:cNvPr>
          <p:cNvSpPr txBox="1"/>
          <p:nvPr/>
        </p:nvSpPr>
        <p:spPr>
          <a:xfrm>
            <a:off x="4155601" y="3277574"/>
            <a:ext cx="373197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DCBC1D-677D-4ADB-B795-0F943289DAD8}"/>
              </a:ext>
            </a:extLst>
          </p:cNvPr>
          <p:cNvSpPr txBox="1"/>
          <p:nvPr/>
        </p:nvSpPr>
        <p:spPr>
          <a:xfrm>
            <a:off x="8206478" y="3277575"/>
            <a:ext cx="3562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DE0135-BAAB-401D-9342-BBAC5F1C5A81}"/>
              </a:ext>
            </a:extLst>
          </p:cNvPr>
          <p:cNvSpPr txBox="1"/>
          <p:nvPr/>
        </p:nvSpPr>
        <p:spPr>
          <a:xfrm>
            <a:off x="386272" y="5836499"/>
            <a:ext cx="341376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8BA5E8-E33E-40C1-B6A8-332A7723EA38}"/>
              </a:ext>
            </a:extLst>
          </p:cNvPr>
          <p:cNvSpPr txBox="1"/>
          <p:nvPr/>
        </p:nvSpPr>
        <p:spPr>
          <a:xfrm>
            <a:off x="4155601" y="5836500"/>
            <a:ext cx="375092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ঝর্ণা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99B3E6-8027-4FE7-872B-4D02B23428B6}"/>
              </a:ext>
            </a:extLst>
          </p:cNvPr>
          <p:cNvSpPr txBox="1"/>
          <p:nvPr/>
        </p:nvSpPr>
        <p:spPr>
          <a:xfrm>
            <a:off x="413623" y="9196339"/>
            <a:ext cx="34137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A8D9DD-36F3-400C-95A3-33268238D466}"/>
              </a:ext>
            </a:extLst>
          </p:cNvPr>
          <p:cNvSpPr txBox="1"/>
          <p:nvPr/>
        </p:nvSpPr>
        <p:spPr>
          <a:xfrm>
            <a:off x="8216181" y="5836500"/>
            <a:ext cx="3562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B7CE52-7DB6-443D-A7A2-324D23BD68FF}"/>
              </a:ext>
            </a:extLst>
          </p:cNvPr>
          <p:cNvSpPr txBox="1"/>
          <p:nvPr/>
        </p:nvSpPr>
        <p:spPr>
          <a:xfrm>
            <a:off x="562061" y="9658004"/>
            <a:ext cx="34137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0E2E29-ACFA-4ECD-BF85-FC1A5905CED2}"/>
              </a:ext>
            </a:extLst>
          </p:cNvPr>
          <p:cNvSpPr txBox="1"/>
          <p:nvPr/>
        </p:nvSpPr>
        <p:spPr>
          <a:xfrm>
            <a:off x="3975821" y="301669"/>
            <a:ext cx="5049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</a:t>
            </a:r>
            <a:r>
              <a:rPr lang="as-IN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7BB358-5D19-4A33-B1A6-FB6FBF71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5400000">
            <a:off x="121502" y="3964725"/>
            <a:ext cx="2752726" cy="2729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9D3143-6A3C-41AF-B5A7-CE7C82960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16200000">
            <a:off x="9229609" y="230925"/>
            <a:ext cx="2752726" cy="2729029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xmlns="" id="{C4A16E28-F5B0-4287-B28C-FFA6C72ECFDD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224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3547401-DE7D-453E-BEB7-3854A231A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6929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75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FF4F95-48A5-4EC3-A962-41BFFF73E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>
                                            <p:graphicEl>
                                              <a:dgm id="{29FF4F95-48A5-4EC3-A962-41BFFF73E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63604-5968-417A-92CF-88426675E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">
                                            <p:graphicEl>
                                              <a:dgm id="{AB863604-5968-417A-92CF-88426675E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DC8282-483A-4083-899A-A7D8EEFD2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4">
                                            <p:graphicEl>
                                              <a:dgm id="{2EDC8282-483A-4083-899A-A7D8EEFD2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98BF3-7666-4B28-AACB-942F0E3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4">
                                            <p:graphicEl>
                                              <a:dgm id="{4B698BF3-7666-4B28-AACB-942F0E3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7AC728-7AE6-4CE6-A962-6539DF6E3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4">
                                            <p:graphicEl>
                                              <a:dgm id="{3E7AC728-7AE6-4CE6-A962-6539DF6E3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16D051-534E-410E-A190-9626A9F5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4">
                                            <p:graphicEl>
                                              <a:dgm id="{9216D051-534E-410E-A190-9626A9F50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0AC0EA-A819-4705-A059-5EC366A9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4">
                                            <p:graphicEl>
                                              <a:dgm id="{AE0AC0EA-A819-4705-A059-5EC366A9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1114A7-9C2A-4C65-AC16-D11E1AB23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4">
                                            <p:graphicEl>
                                              <a:dgm id="{4B1114A7-9C2A-4C65-AC16-D11E1AB23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F10FC-A2DA-49C2-BB52-2C82FEC9C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4">
                                            <p:graphicEl>
                                              <a:dgm id="{C22F10FC-A2DA-49C2-BB52-2C82FEC9C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6CEA4B-8DE5-4D8B-A5B5-BA72F0604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4">
                                            <p:graphicEl>
                                              <a:dgm id="{076CEA4B-8DE5-4D8B-A5B5-BA72F0604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AF3DB-332E-4155-851F-63727CD7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4">
                                            <p:graphicEl>
                                              <a:dgm id="{B59AF3DB-332E-4155-851F-63727CD7D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5A6D92-DB4F-405A-A02D-2928FA23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395" y="1220766"/>
            <a:ext cx="4604763" cy="302739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84B229-3915-490C-B36E-DF114B559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840" y="1220767"/>
            <a:ext cx="4604763" cy="302739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C3F482-34E1-4AFF-9C33-582B9497D113}"/>
              </a:ext>
            </a:extLst>
          </p:cNvPr>
          <p:cNvSpPr txBox="1"/>
          <p:nvPr/>
        </p:nvSpPr>
        <p:spPr>
          <a:xfrm>
            <a:off x="1027520" y="342829"/>
            <a:ext cx="9851210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1D8157-E90D-40FE-9024-13939D1CF346}"/>
              </a:ext>
            </a:extLst>
          </p:cNvPr>
          <p:cNvSpPr txBox="1"/>
          <p:nvPr/>
        </p:nvSpPr>
        <p:spPr>
          <a:xfrm>
            <a:off x="657225" y="4560790"/>
            <a:ext cx="10877550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খাল-বিল,হ্র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87180552-F84F-4148-9CE1-ABF4A8B7F2CF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501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E96090-40D0-43A6-B1A0-4CF4C1D5274D}"/>
              </a:ext>
            </a:extLst>
          </p:cNvPr>
          <p:cNvSpPr txBox="1"/>
          <p:nvPr/>
        </p:nvSpPr>
        <p:spPr>
          <a:xfrm>
            <a:off x="2143625" y="244561"/>
            <a:ext cx="7667125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284154-0463-40FB-B6C2-CF85D445BA39}"/>
              </a:ext>
            </a:extLst>
          </p:cNvPr>
          <p:cNvSpPr txBox="1"/>
          <p:nvPr/>
        </p:nvSpPr>
        <p:spPr>
          <a:xfrm>
            <a:off x="663417" y="4910429"/>
            <a:ext cx="11075678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বাস্পীভূত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8ACB36-C080-44CA-BC38-D315F6EB2E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10" y="952447"/>
            <a:ext cx="9706216" cy="3882487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xmlns="" id="{AC7E62A2-3526-4D69-9F57-46327F1EFEEA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2807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4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1CA52C-C290-4C76-8DB4-E5BFC9675D3A}"/>
              </a:ext>
            </a:extLst>
          </p:cNvPr>
          <p:cNvSpPr txBox="1"/>
          <p:nvPr/>
        </p:nvSpPr>
        <p:spPr>
          <a:xfrm>
            <a:off x="2434389" y="403564"/>
            <a:ext cx="7018421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ভূগর্ভস্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18D96A-CE6F-4967-A2B0-0019CFAE8D2C}"/>
              </a:ext>
            </a:extLst>
          </p:cNvPr>
          <p:cNvSpPr txBox="1"/>
          <p:nvPr/>
        </p:nvSpPr>
        <p:spPr>
          <a:xfrm>
            <a:off x="496052" y="4076420"/>
            <a:ext cx="11199896" cy="230832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্ভস্থ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C:\Users\A R SHAH\Desktop\Bilkis\picture\paaaa.jpg">
            <a:extLst>
              <a:ext uri="{FF2B5EF4-FFF2-40B4-BE49-F238E27FC236}">
                <a16:creationId xmlns:a16="http://schemas.microsoft.com/office/drawing/2014/main" xmlns="" id="{B32EA745-A2CC-4817-B982-C89F3563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899" y="1539460"/>
            <a:ext cx="3714751" cy="2280987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সুপ্তধারা ঝর্ণা ভ্রমণ গাইডলাইন | কিভাবে যাবেন বিস্তারিত ট্যুর প্ল্যান |  Green Belt">
            <a:extLst>
              <a:ext uri="{FF2B5EF4-FFF2-40B4-BE49-F238E27FC236}">
                <a16:creationId xmlns:a16="http://schemas.microsoft.com/office/drawing/2014/main" xmlns="" id="{2CF4607D-F961-4E1A-A94A-4F05C992C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সুপ্তধারা ঝর্ণা ভ্রমণ গাইডলাইন | কিভাবে যাবেন বিস্তারিত ট্যুর প্ল্যান |  Green Belt">
            <a:extLst>
              <a:ext uri="{FF2B5EF4-FFF2-40B4-BE49-F238E27FC236}">
                <a16:creationId xmlns:a16="http://schemas.microsoft.com/office/drawing/2014/main" xmlns="" id="{F3A67DEF-21FC-4D6D-B8E9-1E560D58EF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oar বাংলা - মিরসরাই থেকে সীতাকুণ্ডের পথ ধরে চোখ জুড়ানো কিছু ঝর্ণা">
            <a:extLst>
              <a:ext uri="{FF2B5EF4-FFF2-40B4-BE49-F238E27FC236}">
                <a16:creationId xmlns:a16="http://schemas.microsoft.com/office/drawing/2014/main" xmlns="" id="{7B54C4A1-7E8D-4F53-888C-0C84EAA7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61" y="1539460"/>
            <a:ext cx="3402338" cy="2270540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চিত্র:কিংবদন্তির জিয়ৎ কুণ্ড বা অমর কূপ.jpg - উইকিপিডিয়া">
            <a:extLst>
              <a:ext uri="{FF2B5EF4-FFF2-40B4-BE49-F238E27FC236}">
                <a16:creationId xmlns:a16="http://schemas.microsoft.com/office/drawing/2014/main" xmlns="" id="{EDC1BC00-7BFF-46D4-961E-7052C7B7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050" y="1539460"/>
            <a:ext cx="3476625" cy="2317749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xmlns="" id="{5A8C4511-3A6D-4C60-A686-545FC0D26569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2807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9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10D03B-E06D-461E-B3C2-6AAC0FD145E3}"/>
              </a:ext>
            </a:extLst>
          </p:cNvPr>
          <p:cNvSpPr txBox="1"/>
          <p:nvPr/>
        </p:nvSpPr>
        <p:spPr>
          <a:xfrm>
            <a:off x="2183131" y="468831"/>
            <a:ext cx="7475220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ECA7A8-64C7-4C4E-9323-31885FECCAB1}"/>
              </a:ext>
            </a:extLst>
          </p:cNvPr>
          <p:cNvSpPr txBox="1"/>
          <p:nvPr/>
        </p:nvSpPr>
        <p:spPr>
          <a:xfrm>
            <a:off x="1015038" y="4681009"/>
            <a:ext cx="1034828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ৎস।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E21544-7425-4D76-8694-FC08100AE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18" y="1427169"/>
            <a:ext cx="11302964" cy="282363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CA7C4247-098E-4FED-8D1B-7910C34A8D48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224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08C330-F33E-4194-8242-FDCCF3522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5400000">
            <a:off x="121502" y="3964725"/>
            <a:ext cx="2752726" cy="2729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FB572C-FF8E-49EB-9FD2-53508ED9D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92889" l="3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22" t="31583" r="4985" b="6461"/>
          <a:stretch/>
        </p:blipFill>
        <p:spPr>
          <a:xfrm rot="16200000">
            <a:off x="9343908" y="221400"/>
            <a:ext cx="2752726" cy="2729029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4EF3CF7C-17E4-4B32-91A6-130524F2F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1395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rame 7">
            <a:extLst>
              <a:ext uri="{FF2B5EF4-FFF2-40B4-BE49-F238E27FC236}">
                <a16:creationId xmlns:a16="http://schemas.microsoft.com/office/drawing/2014/main" xmlns="" id="{5949FFCB-8564-4F69-94D5-7CCD20A1BFB1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224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978568-FC91-488B-AEBE-5DE0C11B9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27978568-FC91-488B-AEBE-5DE0C11B9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611541-6026-49CC-BD9E-A21315264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3C611541-6026-49CC-BD9E-A21315264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635CCA-6A0D-4797-8907-578B285C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8635CCA-6A0D-4797-8907-578B285C6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7152A-71DA-471C-881C-D7F192CA7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E827152A-71DA-471C-881C-D7F192CA7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48F8DE-9629-473A-BA31-E1FDDBC6C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4948F8DE-9629-473A-BA31-E1FDDBC6C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6B96D5-B52A-4574-8E51-B0F766953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636B96D5-B52A-4574-8E51-B0F766953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8E8755-723B-4FA5-8B97-CD22CF89B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B88E8755-723B-4FA5-8B97-CD22CF89B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DA4655-4A4B-44DA-A8BF-209D75F5B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41DA4655-4A4B-44DA-A8BF-209D75F5B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8BD353-528D-4384-8334-FA4472E92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C58BD353-528D-4384-8334-FA4472E92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B1822D-2BE2-4EB8-9B0A-4A19E40DEF25}"/>
              </a:ext>
            </a:extLst>
          </p:cNvPr>
          <p:cNvSpPr/>
          <p:nvPr/>
        </p:nvSpPr>
        <p:spPr>
          <a:xfrm>
            <a:off x="1199430" y="1879992"/>
            <a:ext cx="96691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চারটি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F57591A-C8D0-4D89-A302-A0AD71628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89373"/>
              </p:ext>
            </p:extLst>
          </p:nvPr>
        </p:nvGraphicFramePr>
        <p:xfrm>
          <a:off x="1199430" y="2932884"/>
          <a:ext cx="9551964" cy="2896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4302">
                  <a:extLst>
                    <a:ext uri="{9D8B030D-6E8A-4147-A177-3AD203B41FA5}">
                      <a16:colId xmlns:a16="http://schemas.microsoft.com/office/drawing/2014/main" xmlns="" val="315103760"/>
                    </a:ext>
                  </a:extLst>
                </a:gridCol>
                <a:gridCol w="5117662">
                  <a:extLst>
                    <a:ext uri="{9D8B030D-6E8A-4147-A177-3AD203B41FA5}">
                      <a16:colId xmlns:a16="http://schemas.microsoft.com/office/drawing/2014/main" xmlns="" val="559171269"/>
                    </a:ext>
                  </a:extLst>
                </a:gridCol>
              </a:tblGrid>
              <a:tr h="7087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ৃতিক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426051"/>
                  </a:ext>
                </a:extLst>
              </a:tr>
              <a:tr h="546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099040"/>
                  </a:ext>
                </a:extLst>
              </a:tr>
              <a:tr h="546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91879"/>
                  </a:ext>
                </a:extLst>
              </a:tr>
              <a:tr h="546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881879"/>
                  </a:ext>
                </a:extLst>
              </a:tr>
              <a:tr h="546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8999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132BA9-E3A0-4618-8C34-73A7EB4EB5CD}"/>
              </a:ext>
            </a:extLst>
          </p:cNvPr>
          <p:cNvSpPr txBox="1"/>
          <p:nvPr/>
        </p:nvSpPr>
        <p:spPr>
          <a:xfrm>
            <a:off x="4249015" y="609220"/>
            <a:ext cx="3158836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432B0292-5F46-46E9-9BCE-96132BFD99DA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224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4339" y="482812"/>
            <a:ext cx="5994400" cy="6095999"/>
            <a:chOff x="228600" y="361950"/>
            <a:chExt cx="4495800" cy="4571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361950"/>
              <a:ext cx="4495800" cy="45719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6518" y="1918528"/>
              <a:ext cx="2971800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err="1">
                  <a:ln w="12700">
                    <a:solidFill>
                      <a:srgbClr val="0000CC"/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5400" b="1">
                  <a:ln w="12700">
                    <a:solidFill>
                      <a:srgbClr val="0000CC"/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বিজ্ঞান  </a:t>
              </a:r>
              <a:endParaRPr lang="bn-IN" sz="5400" b="1" dirty="0">
                <a:ln w="12700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540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540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540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540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en-US" sz="5400" err="1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540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B81F7C-3960-4402-AD0F-001E926FD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5" y="1106823"/>
            <a:ext cx="3709840" cy="48479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995D4E7D-B108-4A0F-9DD5-6228B4ADA350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67DBCA-161B-4837-91CE-37024AF145F6}"/>
              </a:ext>
            </a:extLst>
          </p:cNvPr>
          <p:cNvSpPr txBox="1"/>
          <p:nvPr/>
        </p:nvSpPr>
        <p:spPr>
          <a:xfrm>
            <a:off x="799745" y="2083340"/>
            <a:ext cx="3032801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পাঠ্য </a:t>
            </a:r>
            <a:r>
              <a:rPr kumimoji="0" lang="bn-BD" sz="4800" b="1" i="0" u="none" strike="noStrike" kern="0" normalizeH="0" baseline="0" noProof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800" b="1" ker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৭২</a:t>
            </a:r>
            <a:r>
              <a:rPr lang="bn-IN" sz="4800" b="1" ker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4800" b="1" ker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৭৩</a:t>
            </a:r>
            <a:r>
              <a:rPr kumimoji="0" lang="bn-BD" sz="4800" b="1" i="0" u="none" strike="noStrike" kern="0" normalizeH="0" baseline="0" noProof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নং</a:t>
            </a:r>
            <a:r>
              <a:rPr kumimoji="0" lang="bn-IN" sz="4800" b="1" i="0" u="none" strike="noStrike" kern="0" normalizeH="0" baseline="0" noProof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800" b="1" i="0" u="none" strike="noStrike" kern="0" normalizeH="0" baseline="0" noProof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পৃষ্ঠা </a:t>
            </a:r>
            <a:r>
              <a:rPr kumimoji="0" lang="bn-BD" sz="4800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 এবং নিরবে পড়</a:t>
            </a:r>
            <a:endParaRPr kumimoji="0" lang="en-US" sz="4800" b="1" i="0" u="none" strike="noStrike" kern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5B4CBC6-811E-4F02-8541-8CFD08919C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8" y="360091"/>
            <a:ext cx="2036021" cy="1659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DEAD05-7D0B-4B93-A29C-218E40FAE2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682" y="857328"/>
            <a:ext cx="3692633" cy="483862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46563B-0184-4C75-8AAC-FA23C96645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315" y="857328"/>
            <a:ext cx="3692633" cy="483862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5328F3C4-0F27-4C86-8141-DB677405677B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224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7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C10E91-2E62-477C-9CE9-7756C80B7D48}"/>
              </a:ext>
            </a:extLst>
          </p:cNvPr>
          <p:cNvSpPr txBox="1"/>
          <p:nvPr/>
        </p:nvSpPr>
        <p:spPr>
          <a:xfrm>
            <a:off x="3932739" y="414187"/>
            <a:ext cx="258766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994C40-363B-498D-845E-6E83DDD89952}"/>
              </a:ext>
            </a:extLst>
          </p:cNvPr>
          <p:cNvSpPr txBox="1"/>
          <p:nvPr/>
        </p:nvSpPr>
        <p:spPr>
          <a:xfrm>
            <a:off x="567895" y="1317460"/>
            <a:ext cx="4269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000" b="1">
                <a:ln>
                  <a:solidFill>
                    <a:srgbClr val="1D12AE"/>
                  </a:solidFill>
                </a:ln>
                <a:solidFill>
                  <a:srgbClr val="1D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দাও- </a:t>
            </a:r>
            <a:endParaRPr lang="en-US" sz="4000" b="1" dirty="0">
              <a:ln>
                <a:solidFill>
                  <a:srgbClr val="1D12AE"/>
                </a:solidFill>
              </a:ln>
              <a:solidFill>
                <a:srgbClr val="1D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A67B97-FBD6-49F5-A5B3-185126949E9B}"/>
              </a:ext>
            </a:extLst>
          </p:cNvPr>
          <p:cNvSpPr txBox="1"/>
          <p:nvPr/>
        </p:nvSpPr>
        <p:spPr>
          <a:xfrm>
            <a:off x="1656574" y="2083126"/>
            <a:ext cx="817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৫টি পানির উৎসের নাম বলো।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6C9C1E-9B0E-4CD6-8FD3-C01A623BD5B9}"/>
              </a:ext>
            </a:extLst>
          </p:cNvPr>
          <p:cNvSpPr txBox="1"/>
          <p:nvPr/>
        </p:nvSpPr>
        <p:spPr>
          <a:xfrm>
            <a:off x="1656575" y="2787237"/>
            <a:ext cx="862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পানির উৎসকে কয় ভাগে ভাগ করা যায় ও কী কী?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3BE720-083B-41A0-8A57-B0FD85A3DF13}"/>
              </a:ext>
            </a:extLst>
          </p:cNvPr>
          <p:cNvSpPr txBox="1"/>
          <p:nvPr/>
        </p:nvSpPr>
        <p:spPr>
          <a:xfrm>
            <a:off x="1656574" y="3520340"/>
            <a:ext cx="817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পানির প্রাকৃতিক উৎসগুলো কী কী?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150CBF-ECA5-42AD-99A9-C2C6AA0679AB}"/>
              </a:ext>
            </a:extLst>
          </p:cNvPr>
          <p:cNvSpPr txBox="1"/>
          <p:nvPr/>
        </p:nvSpPr>
        <p:spPr>
          <a:xfrm>
            <a:off x="1656574" y="4253443"/>
            <a:ext cx="792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উৎসগুলো কী কী?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2B1427-F299-4120-8E4B-C5D0C9E1063D}"/>
              </a:ext>
            </a:extLst>
          </p:cNvPr>
          <p:cNvSpPr txBox="1"/>
          <p:nvPr/>
        </p:nvSpPr>
        <p:spPr>
          <a:xfrm>
            <a:off x="1656575" y="5042560"/>
            <a:ext cx="817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উৎসের মধ্যে কোন পানি সবচেয়ে বিশুদ্ধ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0416D957-A8E8-4BEC-A77F-FA8850111B05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224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72DCA5-826B-4E8F-88CD-755A2159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85000" y="3493996"/>
            <a:ext cx="11502200" cy="3104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A58144-0834-4553-9B53-BE3F86011A25}"/>
              </a:ext>
            </a:extLst>
          </p:cNvPr>
          <p:cNvSpPr txBox="1"/>
          <p:nvPr/>
        </p:nvSpPr>
        <p:spPr>
          <a:xfrm>
            <a:off x="3817148" y="700799"/>
            <a:ext cx="3394124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-84083"/>
            <a:ext cx="12192000" cy="6942083"/>
          </a:xfrm>
          <a:prstGeom prst="frame">
            <a:avLst>
              <a:gd name="adj1" fmla="val 5844"/>
            </a:avLst>
          </a:prstGeom>
          <a:gradFill>
            <a:gsLst>
              <a:gs pos="7000">
                <a:srgbClr val="FF5050"/>
              </a:gs>
              <a:gs pos="29000">
                <a:srgbClr val="92D050"/>
              </a:gs>
              <a:gs pos="53000">
                <a:srgbClr val="0000CC"/>
              </a:gs>
              <a:gs pos="92000">
                <a:srgbClr val="00B0F0"/>
              </a:gs>
            </a:gsLst>
            <a:lin ang="5400000" scaled="1"/>
          </a:gradFill>
          <a:ln w="381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46050" h="177800" prst="angle"/>
            <a:bevelB w="120650"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2AA511-8E38-4A98-8B24-E2E903EDAFA2}"/>
              </a:ext>
            </a:extLst>
          </p:cNvPr>
          <p:cNvGrpSpPr/>
          <p:nvPr/>
        </p:nvGrpSpPr>
        <p:grpSpPr>
          <a:xfrm>
            <a:off x="505232" y="360527"/>
            <a:ext cx="1409568" cy="1394701"/>
            <a:chOff x="407963" y="1392703"/>
            <a:chExt cx="4145358" cy="51618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2A65E84-0385-4379-A99B-A036A3FA5ED4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18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58E89653-3647-4D24-8516-E1DCC657C8B0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1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89D6A7D-CE93-45C2-8D5C-5BFA94B4E867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1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76C049-9AAF-43F5-BCA7-D44E431C6B17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18"/>
            </a:p>
          </p:txBody>
        </p:sp>
        <p:sp>
          <p:nvSpPr>
            <p:cNvPr id="17" name="Rectangle: Rounded Corners 54">
              <a:extLst>
                <a:ext uri="{FF2B5EF4-FFF2-40B4-BE49-F238E27FC236}">
                  <a16:creationId xmlns:a16="http://schemas.microsoft.com/office/drawing/2014/main" xmlns="" id="{67FE0D19-F95F-4537-A0C4-B18C3A68C951}"/>
                </a:ext>
              </a:extLst>
            </p:cNvPr>
            <p:cNvSpPr/>
            <p:nvPr/>
          </p:nvSpPr>
          <p:spPr>
            <a:xfrm>
              <a:off x="600061" y="6326552"/>
              <a:ext cx="3761155" cy="2279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18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D32ECA-67DE-475E-994A-2A93EC387038}"/>
              </a:ext>
            </a:extLst>
          </p:cNvPr>
          <p:cNvSpPr txBox="1"/>
          <p:nvPr/>
        </p:nvSpPr>
        <p:spPr>
          <a:xfrm>
            <a:off x="1151006" y="2466230"/>
            <a:ext cx="9127088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প্রাকৃতিক পানির উৎস ও একটি মানুষের তৈরি পানির উৎসের ছবি আঁকবে।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05"/>
            <a:ext cx="6965577" cy="545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48424" y="1947952"/>
            <a:ext cx="574357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54891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C00000">
                <a:shade val="30000"/>
                <a:satMod val="115000"/>
              </a:srgbClr>
            </a:gs>
            <a:gs pos="54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73269"/>
            <a:ext cx="11785600" cy="643846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31628" y="2348297"/>
            <a:ext cx="5680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ক্লাস শুরুর আগে একটা ভিডিও দে</a:t>
            </a:r>
            <a:r>
              <a:rPr lang="as-IN" sz="54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US" sz="54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E208E13-E14A-4CBE-A751-BE2D46339B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894" y="241928"/>
            <a:ext cx="8790889" cy="6164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E0245A-2015-4E45-83D6-8B560B151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1" y="4924448"/>
            <a:ext cx="1750816" cy="1825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23CC66-F3AB-48B7-A261-BB550DC3D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12160" y="4924448"/>
            <a:ext cx="1750816" cy="1825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E5CF89-47E6-4301-843A-7D96A7CEA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281783" y="121288"/>
            <a:ext cx="1750816" cy="1825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CD1A0B0-D9F9-44B4-ACE7-217563026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2071" y="97095"/>
            <a:ext cx="1750816" cy="1825328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A05955A9-D118-4162-AC7B-23F51BDFAB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18"/>
            </a:avLst>
          </a:prstGeom>
          <a:gradFill>
            <a:gsLst>
              <a:gs pos="56000">
                <a:srgbClr val="C00000"/>
              </a:gs>
              <a:gs pos="73000">
                <a:srgbClr val="008000"/>
              </a:gs>
            </a:gsLst>
            <a:path path="circle">
              <a:fillToRect l="50000" t="50000" r="50000" b="50000"/>
            </a:path>
          </a:gra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6BC30E-9317-48C7-A4E9-198830FE4C18}"/>
              </a:ext>
            </a:extLst>
          </p:cNvPr>
          <p:cNvSpPr/>
          <p:nvPr/>
        </p:nvSpPr>
        <p:spPr>
          <a:xfrm>
            <a:off x="4149863" y="929759"/>
            <a:ext cx="3632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https://www.youtube.com/watch?v=c-3KCzxEgek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D0B02EBC-6939-42BA-820F-CB269F65DDF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22E5BD9-B136-4C9C-B462-920184F7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3" y="390525"/>
            <a:ext cx="2655454" cy="35052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2B8F0A8-247C-47F1-B17B-FB2C4DA3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084" y="482147"/>
            <a:ext cx="2642232" cy="347804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2A377994-8E1B-4E48-A928-D209990288B0}"/>
              </a:ext>
            </a:extLst>
          </p:cNvPr>
          <p:cNvSpPr/>
          <p:nvPr/>
        </p:nvSpPr>
        <p:spPr>
          <a:xfrm>
            <a:off x="3667125" y="963867"/>
            <a:ext cx="4867275" cy="2514600"/>
          </a:xfrm>
          <a:prstGeom prst="cloudCallout">
            <a:avLst>
              <a:gd name="adj1" fmla="val -77545"/>
              <a:gd name="adj2" fmla="val -14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কে 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xmlns="" id="{E5686748-1ED9-4C17-B528-87168ACCB7BF}"/>
              </a:ext>
            </a:extLst>
          </p:cNvPr>
          <p:cNvSpPr/>
          <p:nvPr/>
        </p:nvSpPr>
        <p:spPr>
          <a:xfrm>
            <a:off x="1564959" y="4092636"/>
            <a:ext cx="6340791" cy="2137982"/>
          </a:xfrm>
          <a:prstGeom prst="cloudCallout">
            <a:avLst>
              <a:gd name="adj1" fmla="val 77278"/>
              <a:gd name="adj2" fmla="val -12612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EECAF8-0542-4824-8782-1AF219136196}"/>
              </a:ext>
            </a:extLst>
          </p:cNvPr>
          <p:cNvSpPr txBox="1"/>
          <p:nvPr/>
        </p:nvSpPr>
        <p:spPr>
          <a:xfrm>
            <a:off x="7537049" y="5308107"/>
            <a:ext cx="402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>
                  <a:solidFill>
                    <a:srgbClr val="1D12AE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 </a:t>
            </a:r>
            <a:endParaRPr lang="en-US" sz="3600" b="1" dirty="0">
              <a:ln>
                <a:solidFill>
                  <a:srgbClr val="1D12AE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2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C00000">
                <a:shade val="30000"/>
                <a:satMod val="115000"/>
              </a:srgbClr>
            </a:gs>
            <a:gs pos="54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107731"/>
            <a:ext cx="11785600" cy="66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2185" y="1553919"/>
            <a:ext cx="6268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66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-৭</a:t>
            </a:r>
            <a:r>
              <a:rPr lang="bn-IN" sz="66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পানি )</a:t>
            </a:r>
            <a:endParaRPr lang="bn-IN" sz="660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>
                <a:ln w="1905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>
                <a:ln w="1905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>
                <a:ln w="1905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 </a:t>
            </a:r>
            <a:endParaRPr lang="en-US" sz="4400" dirty="0">
              <a:ln w="19050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1916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6245238"/>
              </p:ext>
            </p:extLst>
          </p:nvPr>
        </p:nvGraphicFramePr>
        <p:xfrm>
          <a:off x="671136" y="456353"/>
          <a:ext cx="10776155" cy="556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xmlns="" id="{E07F93C2-C722-46BE-8C35-DA61A8FAACB9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3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8F7FC-3111-4D64-8884-963EBD2A6226}"/>
              </a:ext>
            </a:extLst>
          </p:cNvPr>
          <p:cNvSpPr txBox="1"/>
          <p:nvPr/>
        </p:nvSpPr>
        <p:spPr>
          <a:xfrm>
            <a:off x="3834812" y="426241"/>
            <a:ext cx="4722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্ছো? 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8B833-F2A9-4909-A0D8-B1332FD23F4B}"/>
              </a:ext>
            </a:extLst>
          </p:cNvPr>
          <p:cNvSpPr txBox="1"/>
          <p:nvPr/>
        </p:nvSpPr>
        <p:spPr>
          <a:xfrm>
            <a:off x="5036587" y="2262396"/>
            <a:ext cx="6069563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NikoshBAN" pitchFamily="2" charset="0"/>
                <a:cs typeface="NikoshBAN" pitchFamily="2" charset="0"/>
              </a:rPr>
              <a:t>পৃথিবীর উপরি ভাগের চার ভাগের তিন ভাগই পানি ; কিন্ত সব পানি ব্যবহারপযোগী নয়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9CF49FB3-ED5B-436B-B825-B86871EB1AD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0672874-2C33-4E72-9D65-59C83197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48" r="954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440" y="1106882"/>
            <a:ext cx="4344985" cy="39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E31717-82A5-45AD-B594-BC302154C961}"/>
              </a:ext>
            </a:extLst>
          </p:cNvPr>
          <p:cNvSpPr txBox="1"/>
          <p:nvPr/>
        </p:nvSpPr>
        <p:spPr>
          <a:xfrm>
            <a:off x="1652765" y="5354692"/>
            <a:ext cx="1371600" cy="83099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1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799</Words>
  <Application>Microsoft Office PowerPoint</Application>
  <PresentationFormat>Widescreen</PresentationFormat>
  <Paragraphs>117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BOYA</cp:lastModifiedBy>
  <cp:revision>209</cp:revision>
  <dcterms:created xsi:type="dcterms:W3CDTF">2021-07-18T14:12:29Z</dcterms:created>
  <dcterms:modified xsi:type="dcterms:W3CDTF">2026-05-16T09:41:53Z</dcterms:modified>
</cp:coreProperties>
</file>