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8" r:id="rId4"/>
    <p:sldId id="269" r:id="rId5"/>
    <p:sldId id="259" r:id="rId6"/>
    <p:sldId id="276" r:id="rId7"/>
    <p:sldId id="261" r:id="rId8"/>
    <p:sldId id="262" r:id="rId9"/>
    <p:sldId id="263" r:id="rId10"/>
    <p:sldId id="264" r:id="rId11"/>
    <p:sldId id="273" r:id="rId12"/>
    <p:sldId id="265" r:id="rId13"/>
    <p:sldId id="266" r:id="rId14"/>
    <p:sldId id="274" r:id="rId15"/>
    <p:sldId id="275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94ED-9988-40B3-8F7B-9A8CF22F47D2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573DE-A608-43BC-82E7-7F1AE7459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573DE-A608-43BC-82E7-7F1AE74591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6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6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4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6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6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2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8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3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0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2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9E467-D9F4-4BAF-AA37-6F4F5E0DBB7D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5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7848"/>
            <a:ext cx="6705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2590800"/>
            <a:ext cx="4038600" cy="304800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09255" y="710678"/>
            <a:ext cx="1676400" cy="1546830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53200" y="767753"/>
            <a:ext cx="1676400" cy="1546830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6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bn-BD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যোগাযোগ ক্ষেত্রে </a:t>
            </a: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82" y="20574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মোবাইল ফোন ও ইন্টার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নেট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ই-মেইল ও সামাজিক যোগাযোগ মাধ্যম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দ্রুত তথ্য আদান-প্র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দান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বিশ্বব্যাপী যোগাযোগ সহজ করা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2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EB6DA268-05EE-0D6B-3001-B037C45B9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bn-BD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গুরুত্বঃ</a:t>
            </a:r>
            <a:endParaRPr lang="en-US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5BA57347-9E6E-0C42-31E9-EE12A6D38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দ্রুত যোগাযোগ সম্ভব ক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 সহজ ও আধুনিক 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 ও ব্যাংকিং কার্যক্রম সহজ করেছ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শ্রম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সাশ্রয়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বিশ্বকে একটি “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Global Village” </a:t>
            </a: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 পরিণত 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6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114299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NikoshBAN" pitchFamily="2" charset="0"/>
              </a:rPr>
              <a:t>ICT-</a:t>
            </a:r>
            <a:r>
              <a:rPr lang="bn-BD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সুবিধা</a:t>
            </a:r>
            <a:r>
              <a:rPr lang="en-US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</a:t>
            </a:r>
            <a:b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399"/>
            <a:ext cx="6400800" cy="3810001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কাজের গতি বৃদ্ধি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বাচায়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 সহজলভ্য 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কর্মসংস্থানের সুযোগ সৃষ্টি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নিরাপদ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ICT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জীবনকে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উন্নত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5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অসুবিধা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68580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সাইবার অপরাধ বৃদ্ধি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ব্যক্তিগত তথ্য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চুরি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প্রযুক্তির উপর অতিরিক্ত নির্ভরতা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স্বাস্থ্য সমস্যা (চোখের সমস্যা, আস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ক্তি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)।</a:t>
            </a:r>
          </a:p>
        </p:txBody>
      </p:sp>
    </p:spTree>
    <p:extLst>
      <p:ext uri="{BB962C8B-B14F-4D97-AF65-F5344CB8AC3E}">
        <p14:creationId xmlns:p14="http://schemas.microsoft.com/office/powerpoint/2010/main" val="301179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E98F7-1FBE-B9D1-DBA5-EAFC2B297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r>
              <a:rPr 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48A51-3FDA-1F40-05F0-7041FCA94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114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টেলিমেডিসিন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কর্মসংস্থানের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সুবিধাগুলো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বুক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5665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88B40-8D53-D7A5-A6FE-B6EEE062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6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6000" b="1" dirty="0">
              <a:solidFill>
                <a:schemeClr val="tx2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6754-2D93-19CF-9FA0-0F3AE240A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হয়নি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ক্ষেত্রের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নামের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করবে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907891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00" y="1071679"/>
            <a:ext cx="51054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6400" y="2895600"/>
            <a:ext cx="5562600" cy="312420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4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u="sng" dirty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পরিচিতিঃ 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1000" y="1828800"/>
            <a:ext cx="525780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নামঃ মোসাঃখাদিজা খাতুন </a:t>
            </a:r>
          </a:p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সহকারি শিক্ষক (আইসিটি) </a:t>
            </a:r>
          </a:p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মুগারঝোর বালিকা দাখিল মাদ্রাসা</a:t>
            </a:r>
          </a:p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নাজিরপুর, পিরোজপুর। </a:t>
            </a:r>
            <a:endParaRPr lang="en-US" sz="32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4400" y="5715000"/>
            <a:ext cx="73914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9436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295400" y="5753100"/>
            <a:ext cx="1524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24800" y="5753100"/>
            <a:ext cx="1524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05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066799"/>
          </a:xfrm>
        </p:spPr>
        <p:txBody>
          <a:bodyPr>
            <a:normAutofit/>
          </a:bodyPr>
          <a:lstStyle/>
          <a:p>
            <a:r>
              <a:rPr lang="bn-BD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পরিচিতিঃ </a:t>
            </a:r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543800" cy="4343400"/>
          </a:xfrm>
        </p:spPr>
        <p:txBody>
          <a:bodyPr>
            <a:noAutofit/>
          </a:bodyPr>
          <a:lstStyle/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বিষয়ঃ তথ্য ও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যোগাযোগ প্রযুক্তির ধারনা ও ব্যবহারের ক্ষেত্র 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তথ্য ও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যোগাযোগ প্রযুক্তি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শ্রেণীঃ ষষ্ঠ 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অধ্যায়ঃ প্রথম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৪৫মিনিট।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42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শিখনফলঃ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04800" y="1371600"/>
            <a:ext cx="84582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তথ্য ও</a:t>
            </a:r>
            <a:r>
              <a:rPr lang="en-US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যোগাযোগ প্রযুক্তি কি তা বর্ণনা করতে পারবে।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কোথায় কোথায় তথ্য ও যোগাযোগ প্রযুক্তি ব্যবহার করা যেতে পারে তা বর্ণনা করতে পারবে।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। তথ্য ও</a:t>
            </a:r>
            <a:r>
              <a:rPr lang="en-US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যোগাযোগ প্রযুক্তির গুরুত্ব ব্যাখ্যা করতে পারবে।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৪। নিজের স্কুলে তথ্য ও যোগাযোগ প্রযুক্তি ব্যবহার নিয়ে একটা পোস্টার তৈরি করতে পারবে। 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0748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bn-BD" dirty="0"/>
          </a:p>
          <a:p>
            <a:endParaRPr lang="bn-BD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 </a:t>
            </a:r>
            <a:r>
              <a:rPr lang="bn-BD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ধারনা-</a:t>
            </a:r>
            <a:r>
              <a:rPr lang="en-US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239000" cy="4419600"/>
          </a:xfrm>
        </p:spPr>
        <p:txBody>
          <a:bodyPr>
            <a:normAutofit lnSpcReduction="10000"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এর পূর্ণরূপ: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Information and </a:t>
            </a:r>
            <a:r>
              <a:rPr lang="en-US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Communication Technology.</a:t>
            </a:r>
            <a:endParaRPr lang="bn-BD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তথ্য সংগ্রহ, সংরক্ষণ,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প্রক্রিয়াকরণ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ও আদান-প্রদানের প্রযুক্তিকে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বলা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কম্পিউটার, ইন্টারনেট, মোবাইল,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সফটওয়্যার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ইত্যাদি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ICT-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এর অংশ।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endParaRPr lang="bn-BD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2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2EDF-A1E2-4D1E-42D8-DDD32BCA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ICT </a:t>
            </a:r>
            <a:r>
              <a:rPr lang="en-US" sz="60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60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ব্যবহারঃ</a:t>
            </a:r>
            <a:endParaRPr lang="en-US" sz="6000" dirty="0">
              <a:solidFill>
                <a:schemeClr val="accent1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B420B-75A4-F2E5-1C7A-C13C18779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স্বাস্থ্য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ব্যবসা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</p:txBody>
      </p:sp>
    </p:spTree>
    <p:extLst>
      <p:ext uri="{BB962C8B-B14F-4D97-AF65-F5344CB8AC3E}">
        <p14:creationId xmlns:p14="http://schemas.microsoft.com/office/powerpoint/2010/main" val="274573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7772400" cy="1470025"/>
          </a:xfrm>
        </p:spPr>
        <p:txBody>
          <a:bodyPr/>
          <a:lstStyle/>
          <a:p>
            <a:pPr algn="l"/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শিক্ষা ক্ষেত্রে 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ব্যবহারঃ 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05000"/>
            <a:ext cx="6400800" cy="39624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ই-বুক ও ডিজিটাল কনটেন্ট ব্যবহার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মাল্টিমি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ডিয়া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প্রেজেন্টে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শন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অনলাইন পরীক্ষা ও ফলাফল প্রকাশ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শিক্ষকদের সাথে দ্রুত যোগা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যোগ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অনলাইন ক্লাস ও ভার্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চুয়াল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শিক্ষা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0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স্বাস্থ্য ক্ষেত্রে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ব্যবহারঃ </a:t>
            </a:r>
            <a:br>
              <a:rPr lang="bn-BD" b="1" dirty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6781800" cy="3276600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টেলিমেডিসিন সেবা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অনলাইন ডাক্তার পরামর্শ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আধুনিক চিকিৎসা যন্ত্র পরিচাল</a:t>
            </a:r>
            <a:r>
              <a:rPr lang="en-US" sz="4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স্বাস্থ্য সচেতনতা বৃদ্ধি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94750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/>
          <a:lstStyle/>
          <a:p>
            <a:pPr algn="l"/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ব্যবসা ও বাণিজ্যে 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6576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ডিজিটাল পেমেন্ট ব্যবস্থা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অনলাইন মার্কেটিং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হিসাবরক্ষণ </a:t>
            </a:r>
            <a:r>
              <a:rPr lang="en-US" sz="4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সফটওয়্যার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দ্রুত যোগাযোগ ও তথ্য আদান-প্রদান 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489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402</Words>
  <Application>Microsoft Office PowerPoint</Application>
  <PresentationFormat>On-screen Show (4:3)</PresentationFormat>
  <Paragraphs>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NikoshBAN</vt:lpstr>
      <vt:lpstr>Wingdings</vt:lpstr>
      <vt:lpstr>Office Theme</vt:lpstr>
      <vt:lpstr>PowerPoint Presentation</vt:lpstr>
      <vt:lpstr>শিক্ষক পরিচিতিঃ </vt:lpstr>
      <vt:lpstr>পাঠ পরিচিতিঃ </vt:lpstr>
      <vt:lpstr>শিখনফলঃ</vt:lpstr>
      <vt:lpstr>ICT এর ধারনা- </vt:lpstr>
      <vt:lpstr>ICT এর ব্যবহারঃ</vt:lpstr>
      <vt:lpstr> শিক্ষা ক্ষেত্রে ICT-এর ব্যবহারঃ </vt:lpstr>
      <vt:lpstr>স্বাস্থ্য ক্ষেত্রে ICT-এর ব্যবহারঃ  </vt:lpstr>
      <vt:lpstr> ব্যবসা ও বাণিজ্যে ICT</vt:lpstr>
      <vt:lpstr>যোগাযোগ ক্ষেত্রে ICT</vt:lpstr>
      <vt:lpstr>   ICT-এর গুরুত্বঃ</vt:lpstr>
      <vt:lpstr>  ICT-এর সুবিধা: </vt:lpstr>
      <vt:lpstr>ICT-এর অসুবিধা</vt:lpstr>
      <vt:lpstr>মূল্যায়ণ </vt:lpstr>
      <vt:lpstr>বাড়ীর কাজঃ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Laise 0280 Project User</cp:lastModifiedBy>
  <cp:revision>120</cp:revision>
  <dcterms:created xsi:type="dcterms:W3CDTF">2026-05-08T14:08:14Z</dcterms:created>
  <dcterms:modified xsi:type="dcterms:W3CDTF">2026-05-16T07:12:22Z</dcterms:modified>
</cp:coreProperties>
</file>