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E584F8"/>
    <a:srgbClr val="C4C6DA"/>
    <a:srgbClr val="8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4020-EDA8-4E2F-9A93-1D4DA93FEC0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514C-DA9E-4619-82DB-53BF8D7A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4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4020-EDA8-4E2F-9A93-1D4DA93FEC0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514C-DA9E-4619-82DB-53BF8D7A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1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4020-EDA8-4E2F-9A93-1D4DA93FEC0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514C-DA9E-4619-82DB-53BF8D7A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4020-EDA8-4E2F-9A93-1D4DA93FEC0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514C-DA9E-4619-82DB-53BF8D7A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4020-EDA8-4E2F-9A93-1D4DA93FEC0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514C-DA9E-4619-82DB-53BF8D7A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4020-EDA8-4E2F-9A93-1D4DA93FEC0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514C-DA9E-4619-82DB-53BF8D7A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0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4020-EDA8-4E2F-9A93-1D4DA93FEC0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514C-DA9E-4619-82DB-53BF8D7A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8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4020-EDA8-4E2F-9A93-1D4DA93FEC0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514C-DA9E-4619-82DB-53BF8D7A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8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4020-EDA8-4E2F-9A93-1D4DA93FEC0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514C-DA9E-4619-82DB-53BF8D7A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6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4020-EDA8-4E2F-9A93-1D4DA93FEC0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514C-DA9E-4619-82DB-53BF8D7A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3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04020-EDA8-4E2F-9A93-1D4DA93FEC0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514C-DA9E-4619-82DB-53BF8D7A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5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04020-EDA8-4E2F-9A93-1D4DA93FEC03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B514C-DA9E-4619-82DB-53BF8D7A2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7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 flowers in the rain">
            <a:extLst>
              <a:ext uri="{FF2B5EF4-FFF2-40B4-BE49-F238E27FC236}">
                <a16:creationId xmlns:a16="http://schemas.microsoft.com/office/drawing/2014/main" id="{14020C9E-0872-C865-D821-BE608172C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sosceles Triangle 10">
            <a:extLst>
              <a:ext uri="{FF2B5EF4-FFF2-40B4-BE49-F238E27FC236}">
                <a16:creationId xmlns:a16="http://schemas.microsoft.com/office/drawing/2014/main" id="{0AB1A0AD-9BB9-494B-BDC4-0B73B4E33A6E}"/>
              </a:ext>
            </a:extLst>
          </p:cNvPr>
          <p:cNvSpPr/>
          <p:nvPr/>
        </p:nvSpPr>
        <p:spPr>
          <a:xfrm rot="16788667">
            <a:off x="3499766" y="-1444107"/>
            <a:ext cx="5192468" cy="10372784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2707495"/>
              <a:gd name="connsiteY0" fmla="*/ 6368143 h 6368143"/>
              <a:gd name="connsiteX1" fmla="*/ 2707495 w 2707495"/>
              <a:gd name="connsiteY1" fmla="*/ 0 h 6368143"/>
              <a:gd name="connsiteX2" fmla="*/ 1060704 w 2707495"/>
              <a:gd name="connsiteY2" fmla="*/ 6368143 h 6368143"/>
              <a:gd name="connsiteX3" fmla="*/ 0 w 2707495"/>
              <a:gd name="connsiteY3" fmla="*/ 6368143 h 63681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3"/>
              <a:gd name="connsiteX1" fmla="*/ 4275038 w 4275038"/>
              <a:gd name="connsiteY1" fmla="*/ 0 h 9111343"/>
              <a:gd name="connsiteX2" fmla="*/ 1060704 w 4275038"/>
              <a:gd name="connsiteY2" fmla="*/ 9111343 h 9111343"/>
              <a:gd name="connsiteX3" fmla="*/ 0 w 4275038"/>
              <a:gd name="connsiteY3" fmla="*/ 9111343 h 9111343"/>
              <a:gd name="connsiteX0" fmla="*/ 0 w 4275038"/>
              <a:gd name="connsiteY0" fmla="*/ 9111343 h 9111346"/>
              <a:gd name="connsiteX1" fmla="*/ 4275038 w 4275038"/>
              <a:gd name="connsiteY1" fmla="*/ 0 h 9111346"/>
              <a:gd name="connsiteX2" fmla="*/ 1060707 w 4275038"/>
              <a:gd name="connsiteY2" fmla="*/ 9111346 h 9111346"/>
              <a:gd name="connsiteX3" fmla="*/ 0 w 4275038"/>
              <a:gd name="connsiteY3" fmla="*/ 9111343 h 9111346"/>
              <a:gd name="connsiteX0" fmla="*/ 0 w 4275038"/>
              <a:gd name="connsiteY0" fmla="*/ 9111343 h 9111346"/>
              <a:gd name="connsiteX1" fmla="*/ 4275038 w 4275038"/>
              <a:gd name="connsiteY1" fmla="*/ 0 h 9111346"/>
              <a:gd name="connsiteX2" fmla="*/ 1060707 w 4275038"/>
              <a:gd name="connsiteY2" fmla="*/ 9111346 h 9111346"/>
              <a:gd name="connsiteX3" fmla="*/ 0 w 4275038"/>
              <a:gd name="connsiteY3" fmla="*/ 9111343 h 9111346"/>
              <a:gd name="connsiteX0" fmla="*/ 0 w 4253267"/>
              <a:gd name="connsiteY0" fmla="*/ 9274629 h 9274632"/>
              <a:gd name="connsiteX1" fmla="*/ 4253267 w 4253267"/>
              <a:gd name="connsiteY1" fmla="*/ 0 h 9274632"/>
              <a:gd name="connsiteX2" fmla="*/ 1060707 w 4253267"/>
              <a:gd name="connsiteY2" fmla="*/ 9274632 h 9274632"/>
              <a:gd name="connsiteX3" fmla="*/ 0 w 4253267"/>
              <a:gd name="connsiteY3" fmla="*/ 9274629 h 9274632"/>
              <a:gd name="connsiteX0" fmla="*/ 0 w 4242381"/>
              <a:gd name="connsiteY0" fmla="*/ 9383487 h 9383490"/>
              <a:gd name="connsiteX1" fmla="*/ 4242381 w 4242381"/>
              <a:gd name="connsiteY1" fmla="*/ 0 h 9383490"/>
              <a:gd name="connsiteX2" fmla="*/ 1060707 w 4242381"/>
              <a:gd name="connsiteY2" fmla="*/ 9383490 h 9383490"/>
              <a:gd name="connsiteX3" fmla="*/ 0 w 4242381"/>
              <a:gd name="connsiteY3" fmla="*/ 9383487 h 9383490"/>
              <a:gd name="connsiteX0" fmla="*/ 0 w 4242381"/>
              <a:gd name="connsiteY0" fmla="*/ 9383487 h 9383490"/>
              <a:gd name="connsiteX1" fmla="*/ 4242381 w 4242381"/>
              <a:gd name="connsiteY1" fmla="*/ 0 h 9383490"/>
              <a:gd name="connsiteX2" fmla="*/ 1060707 w 4242381"/>
              <a:gd name="connsiteY2" fmla="*/ 9383490 h 9383490"/>
              <a:gd name="connsiteX3" fmla="*/ 0 w 4242381"/>
              <a:gd name="connsiteY3" fmla="*/ 9383487 h 9383490"/>
              <a:gd name="connsiteX0" fmla="*/ 0 w 4242381"/>
              <a:gd name="connsiteY0" fmla="*/ 9383487 h 9383487"/>
              <a:gd name="connsiteX1" fmla="*/ 4242381 w 4242381"/>
              <a:gd name="connsiteY1" fmla="*/ 0 h 9383487"/>
              <a:gd name="connsiteX2" fmla="*/ 776230 w 4242381"/>
              <a:gd name="connsiteY2" fmla="*/ 9312373 h 9383487"/>
              <a:gd name="connsiteX3" fmla="*/ 0 w 4242381"/>
              <a:gd name="connsiteY3" fmla="*/ 9383487 h 9383487"/>
              <a:gd name="connsiteX0" fmla="*/ 0 w 4018861"/>
              <a:gd name="connsiteY0" fmla="*/ 9586687 h 9586687"/>
              <a:gd name="connsiteX1" fmla="*/ 4018861 w 4018861"/>
              <a:gd name="connsiteY1" fmla="*/ 0 h 9586687"/>
              <a:gd name="connsiteX2" fmla="*/ 776230 w 4018861"/>
              <a:gd name="connsiteY2" fmla="*/ 9515573 h 9586687"/>
              <a:gd name="connsiteX3" fmla="*/ 0 w 4018861"/>
              <a:gd name="connsiteY3" fmla="*/ 9586687 h 9586687"/>
              <a:gd name="connsiteX0" fmla="*/ 0 w 4018861"/>
              <a:gd name="connsiteY0" fmla="*/ 9586687 h 9586687"/>
              <a:gd name="connsiteX1" fmla="*/ 4018861 w 4018861"/>
              <a:gd name="connsiteY1" fmla="*/ 0 h 9586687"/>
              <a:gd name="connsiteX2" fmla="*/ 776230 w 4018861"/>
              <a:gd name="connsiteY2" fmla="*/ 9515573 h 9586687"/>
              <a:gd name="connsiteX3" fmla="*/ 0 w 4018861"/>
              <a:gd name="connsiteY3" fmla="*/ 9586687 h 9586687"/>
              <a:gd name="connsiteX0" fmla="*/ 0 w 4018861"/>
              <a:gd name="connsiteY0" fmla="*/ 9586687 h 9586687"/>
              <a:gd name="connsiteX1" fmla="*/ 4018861 w 4018861"/>
              <a:gd name="connsiteY1" fmla="*/ 0 h 9586687"/>
              <a:gd name="connsiteX2" fmla="*/ 776230 w 4018861"/>
              <a:gd name="connsiteY2" fmla="*/ 9515573 h 9586687"/>
              <a:gd name="connsiteX3" fmla="*/ 0 w 4018861"/>
              <a:gd name="connsiteY3" fmla="*/ 9586687 h 9586687"/>
              <a:gd name="connsiteX0" fmla="*/ 0 w 4018861"/>
              <a:gd name="connsiteY0" fmla="*/ 9586687 h 9586687"/>
              <a:gd name="connsiteX1" fmla="*/ 4018861 w 4018861"/>
              <a:gd name="connsiteY1" fmla="*/ 0 h 9586687"/>
              <a:gd name="connsiteX2" fmla="*/ 776230 w 4018861"/>
              <a:gd name="connsiteY2" fmla="*/ 9515573 h 9586687"/>
              <a:gd name="connsiteX3" fmla="*/ 0 w 4018861"/>
              <a:gd name="connsiteY3" fmla="*/ 9586687 h 9586687"/>
              <a:gd name="connsiteX0" fmla="*/ 0 w 4018861"/>
              <a:gd name="connsiteY0" fmla="*/ 9586687 h 9586687"/>
              <a:gd name="connsiteX1" fmla="*/ 4018861 w 4018861"/>
              <a:gd name="connsiteY1" fmla="*/ 0 h 9586687"/>
              <a:gd name="connsiteX2" fmla="*/ 776230 w 4018861"/>
              <a:gd name="connsiteY2" fmla="*/ 9515573 h 9586687"/>
              <a:gd name="connsiteX3" fmla="*/ 0 w 4018861"/>
              <a:gd name="connsiteY3" fmla="*/ 9586687 h 9586687"/>
              <a:gd name="connsiteX0" fmla="*/ 0 w 4882461"/>
              <a:gd name="connsiteY0" fmla="*/ 9170127 h 9170127"/>
              <a:gd name="connsiteX1" fmla="*/ 4882461 w 4882461"/>
              <a:gd name="connsiteY1" fmla="*/ 0 h 9170127"/>
              <a:gd name="connsiteX2" fmla="*/ 776230 w 4882461"/>
              <a:gd name="connsiteY2" fmla="*/ 9099013 h 9170127"/>
              <a:gd name="connsiteX3" fmla="*/ 0 w 4882461"/>
              <a:gd name="connsiteY3" fmla="*/ 9170127 h 9170127"/>
              <a:gd name="connsiteX0" fmla="*/ 0 w 5299021"/>
              <a:gd name="connsiteY0" fmla="*/ 10155647 h 10155647"/>
              <a:gd name="connsiteX1" fmla="*/ 5299021 w 5299021"/>
              <a:gd name="connsiteY1" fmla="*/ 0 h 10155647"/>
              <a:gd name="connsiteX2" fmla="*/ 776230 w 5299021"/>
              <a:gd name="connsiteY2" fmla="*/ 10084533 h 10155647"/>
              <a:gd name="connsiteX3" fmla="*/ 0 w 5299021"/>
              <a:gd name="connsiteY3" fmla="*/ 10155647 h 10155647"/>
              <a:gd name="connsiteX0" fmla="*/ 0 w 5339661"/>
              <a:gd name="connsiteY0" fmla="*/ 10196287 h 10196287"/>
              <a:gd name="connsiteX1" fmla="*/ 5339661 w 5339661"/>
              <a:gd name="connsiteY1" fmla="*/ 0 h 10196287"/>
              <a:gd name="connsiteX2" fmla="*/ 776230 w 5339661"/>
              <a:gd name="connsiteY2" fmla="*/ 10125173 h 10196287"/>
              <a:gd name="connsiteX3" fmla="*/ 0 w 5339661"/>
              <a:gd name="connsiteY3" fmla="*/ 10196287 h 10196287"/>
              <a:gd name="connsiteX0" fmla="*/ 0 w 5339661"/>
              <a:gd name="connsiteY0" fmla="*/ 10196287 h 10196287"/>
              <a:gd name="connsiteX1" fmla="*/ 5339661 w 5339661"/>
              <a:gd name="connsiteY1" fmla="*/ 0 h 10196287"/>
              <a:gd name="connsiteX2" fmla="*/ 776230 w 5339661"/>
              <a:gd name="connsiteY2" fmla="*/ 10125173 h 10196287"/>
              <a:gd name="connsiteX3" fmla="*/ 0 w 5339661"/>
              <a:gd name="connsiteY3" fmla="*/ 10196287 h 10196287"/>
              <a:gd name="connsiteX0" fmla="*/ 0 w 5339661"/>
              <a:gd name="connsiteY0" fmla="*/ 10196287 h 10196287"/>
              <a:gd name="connsiteX1" fmla="*/ 5339661 w 5339661"/>
              <a:gd name="connsiteY1" fmla="*/ 0 h 10196287"/>
              <a:gd name="connsiteX2" fmla="*/ 776230 w 5339661"/>
              <a:gd name="connsiteY2" fmla="*/ 10125173 h 10196287"/>
              <a:gd name="connsiteX3" fmla="*/ 0 w 5339661"/>
              <a:gd name="connsiteY3" fmla="*/ 10196287 h 10196287"/>
              <a:gd name="connsiteX0" fmla="*/ 0 w 5339661"/>
              <a:gd name="connsiteY0" fmla="*/ 10196287 h 10196287"/>
              <a:gd name="connsiteX1" fmla="*/ 5339661 w 5339661"/>
              <a:gd name="connsiteY1" fmla="*/ 0 h 10196287"/>
              <a:gd name="connsiteX2" fmla="*/ 776230 w 5339661"/>
              <a:gd name="connsiteY2" fmla="*/ 10125173 h 10196287"/>
              <a:gd name="connsiteX3" fmla="*/ 0 w 5339661"/>
              <a:gd name="connsiteY3" fmla="*/ 10196287 h 10196287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755910 w 5339661"/>
              <a:gd name="connsiteY2" fmla="*/ 10206453 h 10206453"/>
              <a:gd name="connsiteX3" fmla="*/ 0 w 5339661"/>
              <a:gd name="connsiteY3" fmla="*/ 10196287 h 10206453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755910 w 5339661"/>
              <a:gd name="connsiteY2" fmla="*/ 10206453 h 10206453"/>
              <a:gd name="connsiteX3" fmla="*/ 0 w 5339661"/>
              <a:gd name="connsiteY3" fmla="*/ 10196287 h 10206453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755910 w 5339661"/>
              <a:gd name="connsiteY2" fmla="*/ 10206453 h 10206453"/>
              <a:gd name="connsiteX3" fmla="*/ 0 w 5339661"/>
              <a:gd name="connsiteY3" fmla="*/ 10196287 h 10206453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654310 w 5339661"/>
              <a:gd name="connsiteY2" fmla="*/ 10206453 h 10206453"/>
              <a:gd name="connsiteX3" fmla="*/ 0 w 5339661"/>
              <a:gd name="connsiteY3" fmla="*/ 10196287 h 10206453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654310 w 5339661"/>
              <a:gd name="connsiteY2" fmla="*/ 10206453 h 10206453"/>
              <a:gd name="connsiteX3" fmla="*/ 0 w 5339661"/>
              <a:gd name="connsiteY3" fmla="*/ 10196287 h 10206453"/>
              <a:gd name="connsiteX0" fmla="*/ 0 w 5339661"/>
              <a:gd name="connsiteY0" fmla="*/ 10196287 h 10206453"/>
              <a:gd name="connsiteX1" fmla="*/ 5339661 w 5339661"/>
              <a:gd name="connsiteY1" fmla="*/ 0 h 10206453"/>
              <a:gd name="connsiteX2" fmla="*/ 654310 w 5339661"/>
              <a:gd name="connsiteY2" fmla="*/ 10206453 h 10206453"/>
              <a:gd name="connsiteX3" fmla="*/ 0 w 5339661"/>
              <a:gd name="connsiteY3" fmla="*/ 10196287 h 10206453"/>
              <a:gd name="connsiteX0" fmla="*/ 0 w 5410781"/>
              <a:gd name="connsiteY0" fmla="*/ 10216607 h 10216752"/>
              <a:gd name="connsiteX1" fmla="*/ 5410781 w 5410781"/>
              <a:gd name="connsiteY1" fmla="*/ 0 h 10216752"/>
              <a:gd name="connsiteX2" fmla="*/ 725430 w 5410781"/>
              <a:gd name="connsiteY2" fmla="*/ 10206453 h 10216752"/>
              <a:gd name="connsiteX3" fmla="*/ 0 w 5410781"/>
              <a:gd name="connsiteY3" fmla="*/ 10216607 h 10216752"/>
              <a:gd name="connsiteX0" fmla="*/ 0 w 5867981"/>
              <a:gd name="connsiteY0" fmla="*/ 10419806 h 10419951"/>
              <a:gd name="connsiteX1" fmla="*/ 5867981 w 5867981"/>
              <a:gd name="connsiteY1" fmla="*/ 0 h 10419951"/>
              <a:gd name="connsiteX2" fmla="*/ 725430 w 5867981"/>
              <a:gd name="connsiteY2" fmla="*/ 10409652 h 10419951"/>
              <a:gd name="connsiteX3" fmla="*/ 0 w 5867981"/>
              <a:gd name="connsiteY3" fmla="*/ 10419806 h 10419951"/>
              <a:gd name="connsiteX0" fmla="*/ 0 w 5867981"/>
              <a:gd name="connsiteY0" fmla="*/ 10419806 h 10419951"/>
              <a:gd name="connsiteX1" fmla="*/ 5867981 w 5867981"/>
              <a:gd name="connsiteY1" fmla="*/ 0 h 10419951"/>
              <a:gd name="connsiteX2" fmla="*/ 725430 w 5867981"/>
              <a:gd name="connsiteY2" fmla="*/ 10409652 h 10419951"/>
              <a:gd name="connsiteX3" fmla="*/ 0 w 5867981"/>
              <a:gd name="connsiteY3" fmla="*/ 10419806 h 10419951"/>
              <a:gd name="connsiteX0" fmla="*/ 0 w 5867981"/>
              <a:gd name="connsiteY0" fmla="*/ 10419806 h 10419951"/>
              <a:gd name="connsiteX1" fmla="*/ 5867981 w 5867981"/>
              <a:gd name="connsiteY1" fmla="*/ 0 h 10419951"/>
              <a:gd name="connsiteX2" fmla="*/ 725430 w 5867981"/>
              <a:gd name="connsiteY2" fmla="*/ 10409652 h 10419951"/>
              <a:gd name="connsiteX3" fmla="*/ 0 w 5867981"/>
              <a:gd name="connsiteY3" fmla="*/ 10419806 h 10419951"/>
              <a:gd name="connsiteX0" fmla="*/ 0 w 5867981"/>
              <a:gd name="connsiteY0" fmla="*/ 10419806 h 10419951"/>
              <a:gd name="connsiteX1" fmla="*/ 5867981 w 5867981"/>
              <a:gd name="connsiteY1" fmla="*/ 0 h 10419951"/>
              <a:gd name="connsiteX2" fmla="*/ 725430 w 5867981"/>
              <a:gd name="connsiteY2" fmla="*/ 10409652 h 10419951"/>
              <a:gd name="connsiteX3" fmla="*/ 0 w 5867981"/>
              <a:gd name="connsiteY3" fmla="*/ 10419806 h 10419951"/>
              <a:gd name="connsiteX0" fmla="*/ 0 w 5867981"/>
              <a:gd name="connsiteY0" fmla="*/ 10419806 h 10419951"/>
              <a:gd name="connsiteX1" fmla="*/ 5867981 w 5867981"/>
              <a:gd name="connsiteY1" fmla="*/ 0 h 10419951"/>
              <a:gd name="connsiteX2" fmla="*/ 725430 w 5867981"/>
              <a:gd name="connsiteY2" fmla="*/ 10409652 h 10419951"/>
              <a:gd name="connsiteX3" fmla="*/ 0 w 5867981"/>
              <a:gd name="connsiteY3" fmla="*/ 10419806 h 10419951"/>
              <a:gd name="connsiteX0" fmla="*/ 0 w 4526861"/>
              <a:gd name="connsiteY0" fmla="*/ 9444446 h 9444591"/>
              <a:gd name="connsiteX1" fmla="*/ 4526861 w 4526861"/>
              <a:gd name="connsiteY1" fmla="*/ 0 h 9444591"/>
              <a:gd name="connsiteX2" fmla="*/ 725430 w 4526861"/>
              <a:gd name="connsiteY2" fmla="*/ 9434292 h 9444591"/>
              <a:gd name="connsiteX3" fmla="*/ 0 w 4526861"/>
              <a:gd name="connsiteY3" fmla="*/ 9444446 h 9444591"/>
              <a:gd name="connsiteX0" fmla="*/ 0 w 4526861"/>
              <a:gd name="connsiteY0" fmla="*/ 9444446 h 9444591"/>
              <a:gd name="connsiteX1" fmla="*/ 4526861 w 4526861"/>
              <a:gd name="connsiteY1" fmla="*/ 0 h 9444591"/>
              <a:gd name="connsiteX2" fmla="*/ 725430 w 4526861"/>
              <a:gd name="connsiteY2" fmla="*/ 9434292 h 9444591"/>
              <a:gd name="connsiteX3" fmla="*/ 0 w 4526861"/>
              <a:gd name="connsiteY3" fmla="*/ 9444446 h 9444591"/>
              <a:gd name="connsiteX0" fmla="*/ 0 w 4526861"/>
              <a:gd name="connsiteY0" fmla="*/ 9444446 h 9444591"/>
              <a:gd name="connsiteX1" fmla="*/ 4526861 w 4526861"/>
              <a:gd name="connsiteY1" fmla="*/ 0 h 9444591"/>
              <a:gd name="connsiteX2" fmla="*/ 725430 w 4526861"/>
              <a:gd name="connsiteY2" fmla="*/ 9434292 h 9444591"/>
              <a:gd name="connsiteX3" fmla="*/ 0 w 4526861"/>
              <a:gd name="connsiteY3" fmla="*/ 9444446 h 9444591"/>
              <a:gd name="connsiteX0" fmla="*/ 0 w 4526861"/>
              <a:gd name="connsiteY0" fmla="*/ 9444446 h 9444591"/>
              <a:gd name="connsiteX1" fmla="*/ 4526861 w 4526861"/>
              <a:gd name="connsiteY1" fmla="*/ 0 h 9444591"/>
              <a:gd name="connsiteX2" fmla="*/ 725430 w 4526861"/>
              <a:gd name="connsiteY2" fmla="*/ 9434292 h 9444591"/>
              <a:gd name="connsiteX3" fmla="*/ 0 w 4526861"/>
              <a:gd name="connsiteY3" fmla="*/ 9444446 h 9444591"/>
              <a:gd name="connsiteX0" fmla="*/ 0 w 4140781"/>
              <a:gd name="connsiteY0" fmla="*/ 9170126 h 9170271"/>
              <a:gd name="connsiteX1" fmla="*/ 4140781 w 4140781"/>
              <a:gd name="connsiteY1" fmla="*/ 0 h 9170271"/>
              <a:gd name="connsiteX2" fmla="*/ 725430 w 4140781"/>
              <a:gd name="connsiteY2" fmla="*/ 9159972 h 9170271"/>
              <a:gd name="connsiteX3" fmla="*/ 0 w 4140781"/>
              <a:gd name="connsiteY3" fmla="*/ 9170126 h 9170271"/>
              <a:gd name="connsiteX0" fmla="*/ 0 w 4283021"/>
              <a:gd name="connsiteY0" fmla="*/ 9474926 h 9475071"/>
              <a:gd name="connsiteX1" fmla="*/ 4283021 w 4283021"/>
              <a:gd name="connsiteY1" fmla="*/ 0 h 9475071"/>
              <a:gd name="connsiteX2" fmla="*/ 725430 w 4283021"/>
              <a:gd name="connsiteY2" fmla="*/ 9464772 h 9475071"/>
              <a:gd name="connsiteX3" fmla="*/ 0 w 4283021"/>
              <a:gd name="connsiteY3" fmla="*/ 9474926 h 94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021" h="9475071">
                <a:moveTo>
                  <a:pt x="0" y="9474926"/>
                </a:moveTo>
                <a:cubicBezTo>
                  <a:pt x="70104" y="7230291"/>
                  <a:pt x="1665660" y="2011682"/>
                  <a:pt x="4283021" y="0"/>
                </a:cubicBezTo>
                <a:cubicBezTo>
                  <a:pt x="3014182" y="1887588"/>
                  <a:pt x="1130670" y="4388416"/>
                  <a:pt x="725430" y="9464772"/>
                </a:cubicBezTo>
                <a:cubicBezTo>
                  <a:pt x="392180" y="9420743"/>
                  <a:pt x="251970" y="9478315"/>
                  <a:pt x="0" y="9474926"/>
                </a:cubicBezTo>
                <a:close/>
              </a:path>
            </a:pathLst>
          </a:custGeom>
          <a:solidFill>
            <a:srgbClr val="20E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9C1408-73F8-4829-A575-0C1E1A9F3033}"/>
              </a:ext>
            </a:extLst>
          </p:cNvPr>
          <p:cNvSpPr/>
          <p:nvPr/>
        </p:nvSpPr>
        <p:spPr>
          <a:xfrm>
            <a:off x="-9026" y="-1296"/>
            <a:ext cx="6675601" cy="7125110"/>
          </a:xfrm>
          <a:custGeom>
            <a:avLst/>
            <a:gdLst>
              <a:gd name="connsiteX0" fmla="*/ 0 w 1137736"/>
              <a:gd name="connsiteY0" fmla="*/ 0 h 6301102"/>
              <a:gd name="connsiteX1" fmla="*/ 113773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96501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92437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883736 w 1137736"/>
              <a:gd name="connsiteY1" fmla="*/ 4064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3159576"/>
              <a:gd name="connsiteY0" fmla="*/ 0 h 6372222"/>
              <a:gd name="connsiteX1" fmla="*/ 883736 w 3159576"/>
              <a:gd name="connsiteY1" fmla="*/ 40640 h 6372222"/>
              <a:gd name="connsiteX2" fmla="*/ 3159576 w 3159576"/>
              <a:gd name="connsiteY2" fmla="*/ 6372222 h 6372222"/>
              <a:gd name="connsiteX3" fmla="*/ 0 w 3159576"/>
              <a:gd name="connsiteY3" fmla="*/ 6301102 h 6372222"/>
              <a:gd name="connsiteX4" fmla="*/ 0 w 3159576"/>
              <a:gd name="connsiteY4" fmla="*/ 0 h 6372222"/>
              <a:gd name="connsiteX0" fmla="*/ 0 w 3159576"/>
              <a:gd name="connsiteY0" fmla="*/ 0 h 6372222"/>
              <a:gd name="connsiteX1" fmla="*/ 883736 w 3159576"/>
              <a:gd name="connsiteY1" fmla="*/ 40640 h 6372222"/>
              <a:gd name="connsiteX2" fmla="*/ 3159576 w 3159576"/>
              <a:gd name="connsiteY2" fmla="*/ 6372222 h 6372222"/>
              <a:gd name="connsiteX3" fmla="*/ 0 w 3159576"/>
              <a:gd name="connsiteY3" fmla="*/ 6301102 h 6372222"/>
              <a:gd name="connsiteX4" fmla="*/ 0 w 3159576"/>
              <a:gd name="connsiteY4" fmla="*/ 0 h 63722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20320 h 6341742"/>
              <a:gd name="connsiteX1" fmla="*/ 883736 w 6258376"/>
              <a:gd name="connsiteY1" fmla="*/ 0 h 6341742"/>
              <a:gd name="connsiteX2" fmla="*/ 6258376 w 6258376"/>
              <a:gd name="connsiteY2" fmla="*/ 6341742 h 6341742"/>
              <a:gd name="connsiteX3" fmla="*/ 0 w 6258376"/>
              <a:gd name="connsiteY3" fmla="*/ 6321422 h 6341742"/>
              <a:gd name="connsiteX4" fmla="*/ 0 w 6258376"/>
              <a:gd name="connsiteY4" fmla="*/ 20320 h 63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8376" h="6341742">
                <a:moveTo>
                  <a:pt x="0" y="20320"/>
                </a:moveTo>
                <a:lnTo>
                  <a:pt x="883736" y="0"/>
                </a:lnTo>
                <a:cubicBezTo>
                  <a:pt x="839709" y="1358687"/>
                  <a:pt x="2969923" y="5023695"/>
                  <a:pt x="6258376" y="6341742"/>
                </a:cubicBezTo>
                <a:lnTo>
                  <a:pt x="0" y="6321422"/>
                </a:lnTo>
                <a:lnTo>
                  <a:pt x="0" y="20320"/>
                </a:lnTo>
                <a:close/>
              </a:path>
            </a:pathLst>
          </a:custGeom>
          <a:solidFill>
            <a:srgbClr val="074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6">
            <a:extLst>
              <a:ext uri="{FF2B5EF4-FFF2-40B4-BE49-F238E27FC236}">
                <a16:creationId xmlns:a16="http://schemas.microsoft.com/office/drawing/2014/main" id="{C1375AB7-C99E-4A67-9CEE-E729F334A8C3}"/>
              </a:ext>
            </a:extLst>
          </p:cNvPr>
          <p:cNvSpPr/>
          <p:nvPr/>
        </p:nvSpPr>
        <p:spPr>
          <a:xfrm>
            <a:off x="855316" y="209329"/>
            <a:ext cx="7420097" cy="6909300"/>
          </a:xfrm>
          <a:custGeom>
            <a:avLst/>
            <a:gdLst>
              <a:gd name="connsiteX0" fmla="*/ 0 w 1595120"/>
              <a:gd name="connsiteY0" fmla="*/ 6341742 h 6341742"/>
              <a:gd name="connsiteX1" fmla="*/ 0 w 1595120"/>
              <a:gd name="connsiteY1" fmla="*/ 0 h 6341742"/>
              <a:gd name="connsiteX2" fmla="*/ 1595120 w 1595120"/>
              <a:gd name="connsiteY2" fmla="*/ 6341742 h 6341742"/>
              <a:gd name="connsiteX3" fmla="*/ 0 w 15951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84800 w 6979920"/>
              <a:gd name="connsiteY0" fmla="*/ 6341742 h 6341742"/>
              <a:gd name="connsiteX1" fmla="*/ 0 w 6979920"/>
              <a:gd name="connsiteY1" fmla="*/ 0 h 6341742"/>
              <a:gd name="connsiteX2" fmla="*/ 6979920 w 6979920"/>
              <a:gd name="connsiteY2" fmla="*/ 6341742 h 6341742"/>
              <a:gd name="connsiteX3" fmla="*/ 5384800 w 6979920"/>
              <a:gd name="connsiteY3" fmla="*/ 6341742 h 6341742"/>
              <a:gd name="connsiteX0" fmla="*/ 5333368 w 6928488"/>
              <a:gd name="connsiteY0" fmla="*/ 6309316 h 6309316"/>
              <a:gd name="connsiteX1" fmla="*/ 0 w 6928488"/>
              <a:gd name="connsiteY1" fmla="*/ 0 h 6309316"/>
              <a:gd name="connsiteX2" fmla="*/ 6928488 w 6928488"/>
              <a:gd name="connsiteY2" fmla="*/ 6309316 h 6309316"/>
              <a:gd name="connsiteX3" fmla="*/ 5333368 w 6928488"/>
              <a:gd name="connsiteY3" fmla="*/ 6309316 h 6309316"/>
              <a:gd name="connsiteX0" fmla="*/ 5333368 w 6928488"/>
              <a:gd name="connsiteY0" fmla="*/ 6309316 h 6309316"/>
              <a:gd name="connsiteX1" fmla="*/ 0 w 6928488"/>
              <a:gd name="connsiteY1" fmla="*/ 0 h 6309316"/>
              <a:gd name="connsiteX2" fmla="*/ 6928488 w 6928488"/>
              <a:gd name="connsiteY2" fmla="*/ 6309316 h 6309316"/>
              <a:gd name="connsiteX3" fmla="*/ 5333368 w 6928488"/>
              <a:gd name="connsiteY3" fmla="*/ 6309316 h 6309316"/>
              <a:gd name="connsiteX0" fmla="*/ 5333368 w 6928488"/>
              <a:gd name="connsiteY0" fmla="*/ 6309316 h 6309316"/>
              <a:gd name="connsiteX1" fmla="*/ 0 w 6928488"/>
              <a:gd name="connsiteY1" fmla="*/ 0 h 6309316"/>
              <a:gd name="connsiteX2" fmla="*/ 6928488 w 6928488"/>
              <a:gd name="connsiteY2" fmla="*/ 6309316 h 6309316"/>
              <a:gd name="connsiteX3" fmla="*/ 5333368 w 6928488"/>
              <a:gd name="connsiteY3" fmla="*/ 6309316 h 6309316"/>
              <a:gd name="connsiteX0" fmla="*/ 5354951 w 6950071"/>
              <a:gd name="connsiteY0" fmla="*/ 6312944 h 6312944"/>
              <a:gd name="connsiteX1" fmla="*/ 0 w 6950071"/>
              <a:gd name="connsiteY1" fmla="*/ 0 h 6312944"/>
              <a:gd name="connsiteX2" fmla="*/ 6950071 w 6950071"/>
              <a:gd name="connsiteY2" fmla="*/ 6312944 h 6312944"/>
              <a:gd name="connsiteX3" fmla="*/ 5354951 w 6950071"/>
              <a:gd name="connsiteY3" fmla="*/ 6312944 h 6312944"/>
              <a:gd name="connsiteX0" fmla="*/ 5300993 w 6896113"/>
              <a:gd name="connsiteY0" fmla="*/ 6149658 h 6149658"/>
              <a:gd name="connsiteX1" fmla="*/ 0 w 6896113"/>
              <a:gd name="connsiteY1" fmla="*/ 0 h 6149658"/>
              <a:gd name="connsiteX2" fmla="*/ 6896113 w 6896113"/>
              <a:gd name="connsiteY2" fmla="*/ 6149658 h 6149658"/>
              <a:gd name="connsiteX3" fmla="*/ 5300993 w 6896113"/>
              <a:gd name="connsiteY3" fmla="*/ 6149658 h 614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6113" h="6149658">
                <a:moveTo>
                  <a:pt x="5300993" y="6149658"/>
                </a:moveTo>
                <a:cubicBezTo>
                  <a:pt x="3810860" y="5529264"/>
                  <a:pt x="677333" y="3587114"/>
                  <a:pt x="0" y="0"/>
                </a:cubicBezTo>
                <a:cubicBezTo>
                  <a:pt x="600415" y="2175739"/>
                  <a:pt x="3136913" y="5000944"/>
                  <a:pt x="6896113" y="6149658"/>
                </a:cubicBezTo>
                <a:lnTo>
                  <a:pt x="5300993" y="6149658"/>
                </a:lnTo>
                <a:close/>
              </a:path>
            </a:pathLst>
          </a:custGeom>
          <a:solidFill>
            <a:srgbClr val="0A6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10E42C-CCFC-433C-984D-84F6CAE9C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904586" y="1357597"/>
            <a:ext cx="908783" cy="8712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FA23C9-F5BE-4D59-8C9D-7D3117985B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245077" y="1510748"/>
            <a:ext cx="880520" cy="830023"/>
          </a:xfrm>
          <a:prstGeom prst="ellipse">
            <a:avLst/>
          </a:prstGeom>
          <a:solidFill>
            <a:srgbClr val="D74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8595F9-BE72-47D7-9CAB-3AD04B47DF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450195" y="355423"/>
            <a:ext cx="908783" cy="8036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CCC01C-89C2-4D45-8385-FA7F447A5D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0887363" y="384648"/>
            <a:ext cx="908783" cy="77440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BF79AA-7654-4631-BB0A-DE4C33F7B9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7406024">
            <a:off x="10627203" y="2061818"/>
            <a:ext cx="815746" cy="880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18B70DD5-7D6A-467C-8D57-6CADE85C04B4}"/>
              </a:ext>
            </a:extLst>
          </p:cNvPr>
          <p:cNvSpPr/>
          <p:nvPr/>
        </p:nvSpPr>
        <p:spPr>
          <a:xfrm>
            <a:off x="742426" y="-61796"/>
            <a:ext cx="11470542" cy="7185610"/>
          </a:xfrm>
          <a:custGeom>
            <a:avLst/>
            <a:gdLst>
              <a:gd name="connsiteX0" fmla="*/ 0 w 1137736"/>
              <a:gd name="connsiteY0" fmla="*/ 0 h 6301102"/>
              <a:gd name="connsiteX1" fmla="*/ 113773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96501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924376 w 1137736"/>
              <a:gd name="connsiteY1" fmla="*/ 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1137736"/>
              <a:gd name="connsiteY0" fmla="*/ 0 h 6301102"/>
              <a:gd name="connsiteX1" fmla="*/ 883736 w 1137736"/>
              <a:gd name="connsiteY1" fmla="*/ 40640 h 6301102"/>
              <a:gd name="connsiteX2" fmla="*/ 1137736 w 1137736"/>
              <a:gd name="connsiteY2" fmla="*/ 6301102 h 6301102"/>
              <a:gd name="connsiteX3" fmla="*/ 0 w 1137736"/>
              <a:gd name="connsiteY3" fmla="*/ 6301102 h 6301102"/>
              <a:gd name="connsiteX4" fmla="*/ 0 w 1137736"/>
              <a:gd name="connsiteY4" fmla="*/ 0 h 6301102"/>
              <a:gd name="connsiteX0" fmla="*/ 0 w 3159576"/>
              <a:gd name="connsiteY0" fmla="*/ 0 h 6372222"/>
              <a:gd name="connsiteX1" fmla="*/ 883736 w 3159576"/>
              <a:gd name="connsiteY1" fmla="*/ 40640 h 6372222"/>
              <a:gd name="connsiteX2" fmla="*/ 3159576 w 3159576"/>
              <a:gd name="connsiteY2" fmla="*/ 6372222 h 6372222"/>
              <a:gd name="connsiteX3" fmla="*/ 0 w 3159576"/>
              <a:gd name="connsiteY3" fmla="*/ 6301102 h 6372222"/>
              <a:gd name="connsiteX4" fmla="*/ 0 w 3159576"/>
              <a:gd name="connsiteY4" fmla="*/ 0 h 6372222"/>
              <a:gd name="connsiteX0" fmla="*/ 0 w 3159576"/>
              <a:gd name="connsiteY0" fmla="*/ 0 h 6372222"/>
              <a:gd name="connsiteX1" fmla="*/ 883736 w 3159576"/>
              <a:gd name="connsiteY1" fmla="*/ 40640 h 6372222"/>
              <a:gd name="connsiteX2" fmla="*/ 3159576 w 3159576"/>
              <a:gd name="connsiteY2" fmla="*/ 6372222 h 6372222"/>
              <a:gd name="connsiteX3" fmla="*/ 0 w 3159576"/>
              <a:gd name="connsiteY3" fmla="*/ 6301102 h 6372222"/>
              <a:gd name="connsiteX4" fmla="*/ 0 w 3159576"/>
              <a:gd name="connsiteY4" fmla="*/ 0 h 63722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0 h 6321422"/>
              <a:gd name="connsiteX1" fmla="*/ 883736 w 6258376"/>
              <a:gd name="connsiteY1" fmla="*/ 40640 h 6321422"/>
              <a:gd name="connsiteX2" fmla="*/ 6258376 w 6258376"/>
              <a:gd name="connsiteY2" fmla="*/ 6321422 h 6321422"/>
              <a:gd name="connsiteX3" fmla="*/ 0 w 6258376"/>
              <a:gd name="connsiteY3" fmla="*/ 6301102 h 6321422"/>
              <a:gd name="connsiteX4" fmla="*/ 0 w 6258376"/>
              <a:gd name="connsiteY4" fmla="*/ 0 h 6321422"/>
              <a:gd name="connsiteX0" fmla="*/ 0 w 6258376"/>
              <a:gd name="connsiteY0" fmla="*/ 20320 h 6341742"/>
              <a:gd name="connsiteX1" fmla="*/ 883736 w 6258376"/>
              <a:gd name="connsiteY1" fmla="*/ 0 h 6341742"/>
              <a:gd name="connsiteX2" fmla="*/ 6258376 w 6258376"/>
              <a:gd name="connsiteY2" fmla="*/ 6341742 h 6341742"/>
              <a:gd name="connsiteX3" fmla="*/ 0 w 6258376"/>
              <a:gd name="connsiteY3" fmla="*/ 6321422 h 6341742"/>
              <a:gd name="connsiteX4" fmla="*/ 0 w 6258376"/>
              <a:gd name="connsiteY4" fmla="*/ 20320 h 6341742"/>
              <a:gd name="connsiteX0" fmla="*/ 0 w 3885291"/>
              <a:gd name="connsiteY0" fmla="*/ 20320 h 6321422"/>
              <a:gd name="connsiteX1" fmla="*/ 883736 w 3885291"/>
              <a:gd name="connsiteY1" fmla="*/ 0 h 6321422"/>
              <a:gd name="connsiteX2" fmla="*/ 3885291 w 3885291"/>
              <a:gd name="connsiteY2" fmla="*/ 6287313 h 6321422"/>
              <a:gd name="connsiteX3" fmla="*/ 0 w 3885291"/>
              <a:gd name="connsiteY3" fmla="*/ 6321422 h 6321422"/>
              <a:gd name="connsiteX4" fmla="*/ 0 w 3885291"/>
              <a:gd name="connsiteY4" fmla="*/ 20320 h 6321422"/>
              <a:gd name="connsiteX0" fmla="*/ 0 w 10732406"/>
              <a:gd name="connsiteY0" fmla="*/ 31205 h 6321422"/>
              <a:gd name="connsiteX1" fmla="*/ 7730851 w 10732406"/>
              <a:gd name="connsiteY1" fmla="*/ 0 h 6321422"/>
              <a:gd name="connsiteX2" fmla="*/ 10732406 w 10732406"/>
              <a:gd name="connsiteY2" fmla="*/ 6287313 h 6321422"/>
              <a:gd name="connsiteX3" fmla="*/ 6847115 w 10732406"/>
              <a:gd name="connsiteY3" fmla="*/ 6321422 h 6321422"/>
              <a:gd name="connsiteX4" fmla="*/ 0 w 10732406"/>
              <a:gd name="connsiteY4" fmla="*/ 31205 h 6321422"/>
              <a:gd name="connsiteX0" fmla="*/ 0 w 10732406"/>
              <a:gd name="connsiteY0" fmla="*/ 0 h 6290217"/>
              <a:gd name="connsiteX1" fmla="*/ 2298880 w 10732406"/>
              <a:gd name="connsiteY1" fmla="*/ 34109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2081165 w 10732406"/>
              <a:gd name="connsiteY1" fmla="*/ 34109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1776365 w 10732406"/>
              <a:gd name="connsiteY1" fmla="*/ 12338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1602193 w 10732406"/>
              <a:gd name="connsiteY1" fmla="*/ 34109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1504222 w 10732406"/>
              <a:gd name="connsiteY1" fmla="*/ 34109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1308279 w 10732406"/>
              <a:gd name="connsiteY1" fmla="*/ 12338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20319 h 6310536"/>
              <a:gd name="connsiteX1" fmla="*/ 1210307 w 10732406"/>
              <a:gd name="connsiteY1" fmla="*/ 0 h 6310536"/>
              <a:gd name="connsiteX2" fmla="*/ 10732406 w 10732406"/>
              <a:gd name="connsiteY2" fmla="*/ 6276427 h 6310536"/>
              <a:gd name="connsiteX3" fmla="*/ 6847115 w 10732406"/>
              <a:gd name="connsiteY3" fmla="*/ 6310536 h 6310536"/>
              <a:gd name="connsiteX4" fmla="*/ 0 w 10732406"/>
              <a:gd name="connsiteY4" fmla="*/ 20319 h 6310536"/>
              <a:gd name="connsiteX0" fmla="*/ 0 w 10732406"/>
              <a:gd name="connsiteY0" fmla="*/ 31205 h 6321422"/>
              <a:gd name="connsiteX1" fmla="*/ 1166764 w 10732406"/>
              <a:gd name="connsiteY1" fmla="*/ 0 h 6321422"/>
              <a:gd name="connsiteX2" fmla="*/ 10732406 w 10732406"/>
              <a:gd name="connsiteY2" fmla="*/ 6287313 h 6321422"/>
              <a:gd name="connsiteX3" fmla="*/ 6847115 w 10732406"/>
              <a:gd name="connsiteY3" fmla="*/ 6321422 h 6321422"/>
              <a:gd name="connsiteX4" fmla="*/ 0 w 10732406"/>
              <a:gd name="connsiteY4" fmla="*/ 31205 h 6321422"/>
              <a:gd name="connsiteX0" fmla="*/ 0 w 10732406"/>
              <a:gd name="connsiteY0" fmla="*/ 42090 h 6332307"/>
              <a:gd name="connsiteX1" fmla="*/ 1047021 w 10732406"/>
              <a:gd name="connsiteY1" fmla="*/ 0 h 6332307"/>
              <a:gd name="connsiteX2" fmla="*/ 10732406 w 10732406"/>
              <a:gd name="connsiteY2" fmla="*/ 6298198 h 6332307"/>
              <a:gd name="connsiteX3" fmla="*/ 6847115 w 10732406"/>
              <a:gd name="connsiteY3" fmla="*/ 6332307 h 6332307"/>
              <a:gd name="connsiteX4" fmla="*/ 0 w 10732406"/>
              <a:gd name="connsiteY4" fmla="*/ 42090 h 6332307"/>
              <a:gd name="connsiteX0" fmla="*/ 0 w 10732406"/>
              <a:gd name="connsiteY0" fmla="*/ 31205 h 6321422"/>
              <a:gd name="connsiteX1" fmla="*/ 981707 w 10732406"/>
              <a:gd name="connsiteY1" fmla="*/ 0 h 6321422"/>
              <a:gd name="connsiteX2" fmla="*/ 10732406 w 10732406"/>
              <a:gd name="connsiteY2" fmla="*/ 6287313 h 6321422"/>
              <a:gd name="connsiteX3" fmla="*/ 6847115 w 10732406"/>
              <a:gd name="connsiteY3" fmla="*/ 6321422 h 6321422"/>
              <a:gd name="connsiteX4" fmla="*/ 0 w 10732406"/>
              <a:gd name="connsiteY4" fmla="*/ 31205 h 6321422"/>
              <a:gd name="connsiteX0" fmla="*/ 0 w 10732406"/>
              <a:gd name="connsiteY0" fmla="*/ 0 h 6290217"/>
              <a:gd name="connsiteX1" fmla="*/ 785764 w 10732406"/>
              <a:gd name="connsiteY1" fmla="*/ 23224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698678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290217"/>
              <a:gd name="connsiteX1" fmla="*/ 763993 w 10732406"/>
              <a:gd name="connsiteY1" fmla="*/ 55881 h 6290217"/>
              <a:gd name="connsiteX2" fmla="*/ 10732406 w 10732406"/>
              <a:gd name="connsiteY2" fmla="*/ 6256108 h 6290217"/>
              <a:gd name="connsiteX3" fmla="*/ 6847115 w 10732406"/>
              <a:gd name="connsiteY3" fmla="*/ 6290217 h 6290217"/>
              <a:gd name="connsiteX4" fmla="*/ 0 w 10732406"/>
              <a:gd name="connsiteY4" fmla="*/ 0 h 6290217"/>
              <a:gd name="connsiteX0" fmla="*/ 0 w 10732406"/>
              <a:gd name="connsiteY0" fmla="*/ 0 h 6388188"/>
              <a:gd name="connsiteX1" fmla="*/ 763993 w 10732406"/>
              <a:gd name="connsiteY1" fmla="*/ 55881 h 6388188"/>
              <a:gd name="connsiteX2" fmla="*/ 10732406 w 10732406"/>
              <a:gd name="connsiteY2" fmla="*/ 6256108 h 6388188"/>
              <a:gd name="connsiteX3" fmla="*/ 6825343 w 10732406"/>
              <a:gd name="connsiteY3" fmla="*/ 6388188 h 6388188"/>
              <a:gd name="connsiteX4" fmla="*/ 0 w 10732406"/>
              <a:gd name="connsiteY4" fmla="*/ 0 h 6388188"/>
              <a:gd name="connsiteX0" fmla="*/ 0 w 10775949"/>
              <a:gd name="connsiteY0" fmla="*/ 0 h 6409959"/>
              <a:gd name="connsiteX1" fmla="*/ 807536 w 10775949"/>
              <a:gd name="connsiteY1" fmla="*/ 77652 h 6409959"/>
              <a:gd name="connsiteX2" fmla="*/ 10775949 w 10775949"/>
              <a:gd name="connsiteY2" fmla="*/ 6277879 h 6409959"/>
              <a:gd name="connsiteX3" fmla="*/ 6868886 w 10775949"/>
              <a:gd name="connsiteY3" fmla="*/ 6409959 h 6409959"/>
              <a:gd name="connsiteX4" fmla="*/ 0 w 10775949"/>
              <a:gd name="connsiteY4" fmla="*/ 0 h 6409959"/>
              <a:gd name="connsiteX0" fmla="*/ 0 w 10775949"/>
              <a:gd name="connsiteY0" fmla="*/ 0 h 6373673"/>
              <a:gd name="connsiteX1" fmla="*/ 807536 w 10775949"/>
              <a:gd name="connsiteY1" fmla="*/ 41366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41366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41366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24159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807536 w 10775949"/>
              <a:gd name="connsiteY1" fmla="*/ 5081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603915 w 10775949"/>
              <a:gd name="connsiteY1" fmla="*/ 96005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603915 w 10775949"/>
              <a:gd name="connsiteY1" fmla="*/ 35389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400293 w 10775949"/>
              <a:gd name="connsiteY1" fmla="*/ 96005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400293 w 10775949"/>
              <a:gd name="connsiteY1" fmla="*/ 96005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400293 w 10775949"/>
              <a:gd name="connsiteY1" fmla="*/ 96005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0 h 6373673"/>
              <a:gd name="connsiteX1" fmla="*/ 593734 w 10775949"/>
              <a:gd name="connsiteY1" fmla="*/ 85902 h 6373673"/>
              <a:gd name="connsiteX2" fmla="*/ 10775949 w 10775949"/>
              <a:gd name="connsiteY2" fmla="*/ 6317363 h 6373673"/>
              <a:gd name="connsiteX3" fmla="*/ 6868886 w 10775949"/>
              <a:gd name="connsiteY3" fmla="*/ 6373673 h 6373673"/>
              <a:gd name="connsiteX4" fmla="*/ 0 w 10775949"/>
              <a:gd name="connsiteY4" fmla="*/ 0 h 6373673"/>
              <a:gd name="connsiteX0" fmla="*/ 0 w 10775949"/>
              <a:gd name="connsiteY0" fmla="*/ 2089 h 6375762"/>
              <a:gd name="connsiteX1" fmla="*/ 869608 w 10775949"/>
              <a:gd name="connsiteY1" fmla="*/ 0 h 6375762"/>
              <a:gd name="connsiteX2" fmla="*/ 10775949 w 10775949"/>
              <a:gd name="connsiteY2" fmla="*/ 6319452 h 6375762"/>
              <a:gd name="connsiteX3" fmla="*/ 6868886 w 10775949"/>
              <a:gd name="connsiteY3" fmla="*/ 6375762 h 6375762"/>
              <a:gd name="connsiteX4" fmla="*/ 0 w 10775949"/>
              <a:gd name="connsiteY4" fmla="*/ 2089 h 637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5949" h="6375762">
                <a:moveTo>
                  <a:pt x="0" y="2089"/>
                </a:moveTo>
                <a:cubicBezTo>
                  <a:pt x="798950" y="31602"/>
                  <a:pt x="168630" y="32173"/>
                  <a:pt x="869608" y="0"/>
                </a:cubicBezTo>
                <a:cubicBezTo>
                  <a:pt x="2576333" y="4405284"/>
                  <a:pt x="7243150" y="5536845"/>
                  <a:pt x="10775949" y="6319452"/>
                </a:cubicBezTo>
                <a:lnTo>
                  <a:pt x="6868886" y="6375762"/>
                </a:lnTo>
                <a:cubicBezTo>
                  <a:pt x="4869542" y="5672395"/>
                  <a:pt x="962782" y="4087286"/>
                  <a:pt x="0" y="2089"/>
                </a:cubicBezTo>
                <a:close/>
              </a:path>
            </a:pathLst>
          </a:custGeom>
          <a:solidFill>
            <a:srgbClr val="0E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78027" y="2431698"/>
            <a:ext cx="49396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শুভ</a:t>
            </a:r>
            <a:r>
              <a:rPr lang="en-US" sz="115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সকাল</a:t>
            </a:r>
            <a:r>
              <a:rPr lang="en-US" sz="115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115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23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985" y="1691388"/>
            <a:ext cx="3964171" cy="4720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1251985" y="1638225"/>
            <a:ext cx="4061637" cy="482718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8519" y="297088"/>
            <a:ext cx="420049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99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পাঠ্যপুস্তক</a:t>
            </a:r>
            <a:r>
              <a:rPr lang="en-US" sz="4400" b="1" dirty="0" smtClean="0">
                <a:solidFill>
                  <a:srgbClr val="99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9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endParaRPr lang="en-US" sz="4400" b="1" dirty="0">
              <a:solidFill>
                <a:srgbClr val="9900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41589 0.009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4336" y="398828"/>
            <a:ext cx="2916144" cy="707886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99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as-IN" sz="4000" b="1" dirty="0" smtClean="0">
                <a:solidFill>
                  <a:srgbClr val="99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শিক্ষকের পাঠ</a:t>
            </a:r>
            <a:endParaRPr lang="as-IN" sz="4000" b="1" dirty="0">
              <a:solidFill>
                <a:srgbClr val="9900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14704" y="1414534"/>
            <a:ext cx="5202575" cy="4680155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7381" y="587103"/>
            <a:ext cx="5692946" cy="707886"/>
          </a:xfrm>
          <a:prstGeom prst="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99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4000" b="1" dirty="0" smtClean="0">
                <a:solidFill>
                  <a:srgbClr val="99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9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rgbClr val="99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9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</a:t>
            </a:r>
            <a:r>
              <a:rPr lang="en-US" sz="4000" b="1" dirty="0" smtClean="0">
                <a:solidFill>
                  <a:srgbClr val="99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9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মিলিত</a:t>
            </a:r>
            <a:r>
              <a:rPr lang="en-US" sz="4000" b="1" dirty="0" smtClean="0">
                <a:solidFill>
                  <a:srgbClr val="99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9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4000" b="1" dirty="0">
              <a:solidFill>
                <a:srgbClr val="99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59301" y="1564640"/>
            <a:ext cx="5679440" cy="458216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9472916" y="4189210"/>
            <a:ext cx="2430273" cy="154172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331" y="2459100"/>
            <a:ext cx="2711858" cy="1975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Isosceles Triangle 5"/>
          <p:cNvSpPr/>
          <p:nvPr/>
        </p:nvSpPr>
        <p:spPr>
          <a:xfrm>
            <a:off x="557309" y="4189211"/>
            <a:ext cx="2430273" cy="154172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6558047" y="4189213"/>
            <a:ext cx="2430273" cy="154172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3488406" y="4189212"/>
            <a:ext cx="2430273" cy="154172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CFA75-4D96-A4AE-DFA6-658E18C5B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2" y="2565425"/>
            <a:ext cx="2711858" cy="1975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968" y="2565425"/>
            <a:ext cx="2711858" cy="1975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43BE84-EDC0-0652-8045-42FFFF090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75" y="2326190"/>
            <a:ext cx="2693529" cy="208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0" name="Group 19"/>
          <p:cNvGrpSpPr/>
          <p:nvPr/>
        </p:nvGrpSpPr>
        <p:grpSpPr>
          <a:xfrm>
            <a:off x="3194398" y="236069"/>
            <a:ext cx="5454502" cy="923330"/>
            <a:chOff x="3403575" y="123859"/>
            <a:chExt cx="5454502" cy="923330"/>
          </a:xfrm>
        </p:grpSpPr>
        <p:sp>
          <p:nvSpPr>
            <p:cNvPr id="19" name="Rectangle 18"/>
            <p:cNvSpPr/>
            <p:nvPr/>
          </p:nvSpPr>
          <p:spPr>
            <a:xfrm>
              <a:off x="3488406" y="167614"/>
              <a:ext cx="5251557" cy="835821"/>
            </a:xfrm>
            <a:prstGeom prst="rect">
              <a:avLst/>
            </a:prstGeom>
            <a:solidFill>
              <a:srgbClr val="E58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03575" y="123859"/>
              <a:ext cx="54545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101600" h="127000"/>
              </a:sp3d>
            </a:bodyPr>
            <a:lstStyle/>
            <a:p>
              <a:pPr algn="ctr"/>
              <a:r>
                <a:rPr lang="en-US" sz="5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ছবি</a:t>
              </a:r>
              <a:r>
                <a:rPr lang="en-US" sz="5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5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দেখে</a:t>
              </a:r>
              <a:r>
                <a:rPr lang="en-US" sz="5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5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বর্ণ</a:t>
              </a:r>
              <a:r>
                <a:rPr lang="en-US" sz="5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5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পড়ি</a:t>
              </a:r>
              <a:endParaRPr lang="en-US" sz="5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11748" y="4541087"/>
            <a:ext cx="169057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/>
            </a:sp3d>
          </a:bodyPr>
          <a:lstStyle/>
          <a:p>
            <a:pPr algn="ctr"/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endParaRPr lang="en-US" sz="9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6008" y="4408179"/>
            <a:ext cx="169057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/>
            </a:sp3d>
          </a:bodyPr>
          <a:lstStyle/>
          <a:p>
            <a:pPr algn="ctr"/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endParaRPr lang="en-US" sz="9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884" y="4444400"/>
            <a:ext cx="169057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/>
            </a:sp3d>
          </a:bodyPr>
          <a:lstStyle/>
          <a:p>
            <a:pPr algn="ctr"/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9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42763" y="4444400"/>
            <a:ext cx="169057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/>
            </a:sp3d>
          </a:bodyPr>
          <a:lstStyle/>
          <a:p>
            <a:pPr algn="ctr"/>
            <a:r>
              <a:rPr lang="en-US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9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9111" y="393154"/>
            <a:ext cx="582402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বর্ণের</a:t>
            </a:r>
            <a:r>
              <a:rPr lang="en-US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মিল</a:t>
            </a:r>
            <a:r>
              <a:rPr lang="en-US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9461" y="1679751"/>
            <a:ext cx="77372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endParaRPr lang="en-US" sz="66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9461" y="2577677"/>
            <a:ext cx="773723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endParaRPr lang="en-US" dirty="0" smtClean="0"/>
          </a:p>
          <a:p>
            <a:r>
              <a:rPr lang="en-US" sz="66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9462" y="3987754"/>
            <a:ext cx="61897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66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5184" y="5120832"/>
            <a:ext cx="74558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66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816" y="1702471"/>
            <a:ext cx="164592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0737" y="2961045"/>
            <a:ext cx="173032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যব</a:t>
            </a:r>
            <a:endParaRPr lang="en-US" sz="66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2244" y="4069041"/>
            <a:ext cx="242919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রাজহাঁস</a:t>
            </a:r>
            <a:endParaRPr lang="en-US" sz="66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0149" y="5232848"/>
            <a:ext cx="211015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গাড়ি</a:t>
            </a:r>
            <a:endParaRPr lang="en-US" sz="66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81619" y="2212460"/>
            <a:ext cx="3471709" cy="11756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248440" y="2233749"/>
            <a:ext cx="3375104" cy="1072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23360" y="4480560"/>
            <a:ext cx="3696789" cy="12540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14800" y="4611189"/>
            <a:ext cx="3605349" cy="10450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8965142">
            <a:off x="-67189" y="1111183"/>
            <a:ext cx="299148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9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4261" y="783465"/>
            <a:ext cx="2655411" cy="780155"/>
            <a:chOff x="-94261" y="783465"/>
            <a:chExt cx="2655411" cy="780155"/>
          </a:xfrm>
        </p:grpSpPr>
        <p:sp>
          <p:nvSpPr>
            <p:cNvPr id="3" name="Rectangle 2"/>
            <p:cNvSpPr/>
            <p:nvPr/>
          </p:nvSpPr>
          <p:spPr>
            <a:xfrm rot="18960813">
              <a:off x="-94261" y="783465"/>
              <a:ext cx="2655411" cy="780155"/>
            </a:xfrm>
            <a:prstGeom prst="rect">
              <a:avLst/>
            </a:prstGeom>
            <a:solidFill>
              <a:srgbClr val="E58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rot="19021215">
              <a:off x="356798" y="836234"/>
              <a:ext cx="1782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দলীয়</a:t>
              </a:r>
              <a:r>
                <a:rPr lang="en-US" sz="36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কাজ</a:t>
              </a:r>
              <a:endParaRPr lang="en-US" sz="36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69085" y="501041"/>
            <a:ext cx="6075124" cy="707886"/>
          </a:xfrm>
          <a:prstGeom prst="rect">
            <a:avLst/>
          </a:prstGeom>
          <a:solidFill>
            <a:srgbClr val="7BB5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আগের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পরের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মাঝের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লিখি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91712"/>
              </p:ext>
            </p:extLst>
          </p:nvPr>
        </p:nvGraphicFramePr>
        <p:xfrm>
          <a:off x="1221287" y="3294346"/>
          <a:ext cx="2141952" cy="1023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3376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F739B8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ঞ</a:t>
                      </a:r>
                      <a:endParaRPr lang="en-US" sz="5400" b="1" dirty="0">
                        <a:solidFill>
                          <a:srgbClr val="F739B8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072404"/>
              </p:ext>
            </p:extLst>
          </p:nvPr>
        </p:nvGraphicFramePr>
        <p:xfrm>
          <a:off x="8787009" y="1741118"/>
          <a:ext cx="2141952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0642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F739B8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গ</a:t>
                      </a:r>
                      <a:endParaRPr lang="en-US" sz="6000" b="1" dirty="0">
                        <a:solidFill>
                          <a:srgbClr val="F739B8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351489"/>
              </p:ext>
            </p:extLst>
          </p:nvPr>
        </p:nvGraphicFramePr>
        <p:xfrm>
          <a:off x="8857317" y="4584526"/>
          <a:ext cx="2087669" cy="985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4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579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443295"/>
              </p:ext>
            </p:extLst>
          </p:nvPr>
        </p:nvGraphicFramePr>
        <p:xfrm>
          <a:off x="1415440" y="1853541"/>
          <a:ext cx="2141952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0745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FF33CC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চ</a:t>
                      </a:r>
                      <a:endParaRPr lang="en-US" sz="16600" b="1" dirty="0" smtClean="0">
                        <a:solidFill>
                          <a:srgbClr val="FF33CC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739B8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641751"/>
              </p:ext>
            </p:extLst>
          </p:nvPr>
        </p:nvGraphicFramePr>
        <p:xfrm>
          <a:off x="8799536" y="3162775"/>
          <a:ext cx="214195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178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 </a:t>
                      </a:r>
                      <a:r>
                        <a:rPr lang="en-US" sz="6600" b="1" dirty="0" smtClean="0">
                          <a:solidFill>
                            <a:srgbClr val="F739B8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ঢ</a:t>
                      </a:r>
                      <a:endParaRPr lang="en-US" sz="6600" b="1" dirty="0">
                        <a:solidFill>
                          <a:srgbClr val="F739B8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739B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746462"/>
              </p:ext>
            </p:extLst>
          </p:nvPr>
        </p:nvGraphicFramePr>
        <p:xfrm>
          <a:off x="1242166" y="4772415"/>
          <a:ext cx="2146126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4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8847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solidFill>
                            <a:srgbClr val="F739B8"/>
                          </a:solidFill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ট</a:t>
                      </a:r>
                      <a:endParaRPr lang="en-US" sz="5400" b="1" dirty="0">
                        <a:solidFill>
                          <a:srgbClr val="F739B8"/>
                        </a:solidFill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F739B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774515" y="1829998"/>
            <a:ext cx="588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93896" y="1781754"/>
            <a:ext cx="613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8175" y="3319397"/>
            <a:ext cx="501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96186" y="3194137"/>
            <a:ext cx="538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endParaRPr lang="en-US" sz="60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80363" y="4835047"/>
            <a:ext cx="62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</a:t>
            </a:r>
            <a:endParaRPr lang="en-US" sz="54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69052" y="4584526"/>
            <a:ext cx="53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endParaRPr lang="en-US" sz="54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96186" y="4584526"/>
            <a:ext cx="538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endParaRPr lang="en-US" sz="54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5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7">
            <a:extLst>
              <a:ext uri="{FF2B5EF4-FFF2-40B4-BE49-F238E27FC236}">
                <a16:creationId xmlns:a16="http://schemas.microsoft.com/office/drawing/2014/main" id="{C5349F6D-58CA-D266-FADD-737129C26EAE}"/>
              </a:ext>
            </a:extLst>
          </p:cNvPr>
          <p:cNvSpPr/>
          <p:nvPr/>
        </p:nvSpPr>
        <p:spPr>
          <a:xfrm>
            <a:off x="1307046" y="3486238"/>
            <a:ext cx="1741713" cy="9470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33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</a:p>
        </p:txBody>
      </p: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590CCB8B-D887-646D-920A-8D92FF817120}"/>
              </a:ext>
            </a:extLst>
          </p:cNvPr>
          <p:cNvSpPr/>
          <p:nvPr/>
        </p:nvSpPr>
        <p:spPr>
          <a:xfrm>
            <a:off x="1307046" y="4721615"/>
            <a:ext cx="1856014" cy="9470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33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BAC68-72A6-5F18-111D-465241ADFA62}"/>
              </a:ext>
            </a:extLst>
          </p:cNvPr>
          <p:cNvSpPr txBox="1"/>
          <p:nvPr/>
        </p:nvSpPr>
        <p:spPr>
          <a:xfrm>
            <a:off x="388112" y="1577400"/>
            <a:ext cx="11461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বাম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পাশের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শুরু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শব্দগুলোতে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গোল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দাগ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দিই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FD9DC3-76D7-6900-0D78-81FFD9AAABA5}"/>
              </a:ext>
            </a:extLst>
          </p:cNvPr>
          <p:cNvCxnSpPr/>
          <p:nvPr/>
        </p:nvCxnSpPr>
        <p:spPr>
          <a:xfrm>
            <a:off x="3495074" y="3486238"/>
            <a:ext cx="0" cy="225863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F594DE-6816-2F44-DEFC-D4DDA27DF26E}"/>
              </a:ext>
            </a:extLst>
          </p:cNvPr>
          <p:cNvCxnSpPr>
            <a:cxnSpLocks/>
          </p:cNvCxnSpPr>
          <p:nvPr/>
        </p:nvCxnSpPr>
        <p:spPr>
          <a:xfrm flipV="1">
            <a:off x="1046850" y="4433296"/>
            <a:ext cx="10144424" cy="1141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85B0A8-234C-13D7-4236-6C91C1F3CED9}"/>
              </a:ext>
            </a:extLst>
          </p:cNvPr>
          <p:cNvSpPr txBox="1"/>
          <p:nvPr/>
        </p:nvSpPr>
        <p:spPr>
          <a:xfrm>
            <a:off x="3712788" y="3544269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উট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9E4CE0-E136-FB38-1CEF-A21CB5E9C5AC}"/>
              </a:ext>
            </a:extLst>
          </p:cNvPr>
          <p:cNvSpPr txBox="1"/>
          <p:nvPr/>
        </p:nvSpPr>
        <p:spPr>
          <a:xfrm>
            <a:off x="5305357" y="3531694"/>
            <a:ext cx="1627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যব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D78E5-F210-3625-E452-D641749CC3AF}"/>
              </a:ext>
            </a:extLst>
          </p:cNvPr>
          <p:cNvSpPr txBox="1"/>
          <p:nvPr/>
        </p:nvSpPr>
        <p:spPr>
          <a:xfrm>
            <a:off x="7382335" y="3531693"/>
            <a:ext cx="1627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যমজ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3EB0E-7975-D786-BFCC-731A6CA1A28F}"/>
              </a:ext>
            </a:extLst>
          </p:cNvPr>
          <p:cNvSpPr txBox="1"/>
          <p:nvPr/>
        </p:nvSpPr>
        <p:spPr>
          <a:xfrm>
            <a:off x="9212194" y="3531692"/>
            <a:ext cx="1627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চশমা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BAA542-A6EC-9BE9-2492-2B7DB98FAFCA}"/>
              </a:ext>
            </a:extLst>
          </p:cNvPr>
          <p:cNvSpPr txBox="1"/>
          <p:nvPr/>
        </p:nvSpPr>
        <p:spPr>
          <a:xfrm>
            <a:off x="3609375" y="4730659"/>
            <a:ext cx="1627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গাড়ি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E43101-D9CB-61CE-FA59-57EE49BD3184}"/>
              </a:ext>
            </a:extLst>
          </p:cNvPr>
          <p:cNvSpPr txBox="1"/>
          <p:nvPr/>
        </p:nvSpPr>
        <p:spPr>
          <a:xfrm>
            <a:off x="5305357" y="4713032"/>
            <a:ext cx="1825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রংধনু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168F6-E541-958C-6215-1D9B90E6D80A}"/>
              </a:ext>
            </a:extLst>
          </p:cNvPr>
          <p:cNvSpPr txBox="1"/>
          <p:nvPr/>
        </p:nvSpPr>
        <p:spPr>
          <a:xfrm>
            <a:off x="7130902" y="4721615"/>
            <a:ext cx="1627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খড়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FC67A-B31F-2F8A-A393-FF4BBBC475D7}"/>
              </a:ext>
            </a:extLst>
          </p:cNvPr>
          <p:cNvSpPr txBox="1"/>
          <p:nvPr/>
        </p:nvSpPr>
        <p:spPr>
          <a:xfrm>
            <a:off x="9212193" y="4691766"/>
            <a:ext cx="1627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রাজহাঁস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0F7088-14CE-35D2-72F4-4350650A2E7F}"/>
              </a:ext>
            </a:extLst>
          </p:cNvPr>
          <p:cNvSpPr/>
          <p:nvPr/>
        </p:nvSpPr>
        <p:spPr>
          <a:xfrm>
            <a:off x="5662398" y="3580334"/>
            <a:ext cx="489840" cy="7058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788AF4-7D84-FF64-3FC3-DBC832F81291}"/>
              </a:ext>
            </a:extLst>
          </p:cNvPr>
          <p:cNvSpPr/>
          <p:nvPr/>
        </p:nvSpPr>
        <p:spPr>
          <a:xfrm>
            <a:off x="7289807" y="3594284"/>
            <a:ext cx="489840" cy="7058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30BB157-E63F-9023-4299-81E6C72D70C2}"/>
              </a:ext>
            </a:extLst>
          </p:cNvPr>
          <p:cNvSpPr/>
          <p:nvPr/>
        </p:nvSpPr>
        <p:spPr>
          <a:xfrm>
            <a:off x="5245693" y="4734761"/>
            <a:ext cx="489840" cy="7058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0BB157-E63F-9023-4299-81E6C72D70C2}"/>
              </a:ext>
            </a:extLst>
          </p:cNvPr>
          <p:cNvSpPr/>
          <p:nvPr/>
        </p:nvSpPr>
        <p:spPr>
          <a:xfrm>
            <a:off x="9239706" y="4771481"/>
            <a:ext cx="489840" cy="7058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58476" y="321945"/>
            <a:ext cx="2923859" cy="795082"/>
            <a:chOff x="4690308" y="346982"/>
            <a:chExt cx="2923859" cy="795082"/>
          </a:xfrm>
        </p:grpSpPr>
        <p:sp>
          <p:nvSpPr>
            <p:cNvPr id="20" name="Rectangle 19"/>
            <p:cNvSpPr/>
            <p:nvPr/>
          </p:nvSpPr>
          <p:spPr>
            <a:xfrm>
              <a:off x="4690308" y="373000"/>
              <a:ext cx="2923859" cy="769064"/>
            </a:xfrm>
            <a:prstGeom prst="rect">
              <a:avLst/>
            </a:prstGeom>
            <a:solidFill>
              <a:srgbClr val="E58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31343" y="346982"/>
              <a:ext cx="27754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মূল্যায়ন</a:t>
              </a:r>
              <a:endParaRPr lang="en-US" sz="44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59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423145" y="2423335"/>
            <a:ext cx="85059" cy="7038753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5877" y="2277605"/>
            <a:ext cx="91971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115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115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8315" y="457199"/>
            <a:ext cx="85060" cy="5805377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86540" y="457199"/>
            <a:ext cx="85060" cy="5805377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4423144" y="2271829"/>
            <a:ext cx="85060" cy="7038753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013" y="1041991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1364" y="2496904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21278" y="2080787"/>
            <a:ext cx="414670" cy="3788386"/>
            <a:chOff x="5421278" y="2080787"/>
            <a:chExt cx="414670" cy="3788386"/>
          </a:xfrm>
        </p:grpSpPr>
        <p:sp>
          <p:nvSpPr>
            <p:cNvPr id="4" name="Up Arrow 3"/>
            <p:cNvSpPr/>
            <p:nvPr/>
          </p:nvSpPr>
          <p:spPr>
            <a:xfrm>
              <a:off x="5421278" y="2080787"/>
              <a:ext cx="414670" cy="3785191"/>
            </a:xfrm>
            <a:prstGeom prst="upArrow">
              <a:avLst/>
            </a:prstGeom>
            <a:solidFill>
              <a:srgbClr val="89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602032" y="2377796"/>
              <a:ext cx="47847" cy="34913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44242" y="2332073"/>
            <a:ext cx="414670" cy="3785191"/>
            <a:chOff x="5744242" y="2332073"/>
            <a:chExt cx="414670" cy="3785191"/>
          </a:xfrm>
        </p:grpSpPr>
        <p:sp>
          <p:nvSpPr>
            <p:cNvPr id="6" name="Up Arrow 5"/>
            <p:cNvSpPr/>
            <p:nvPr/>
          </p:nvSpPr>
          <p:spPr>
            <a:xfrm>
              <a:off x="5744242" y="2332073"/>
              <a:ext cx="414670" cy="3785191"/>
            </a:xfrm>
            <a:prstGeom prst="upArrow">
              <a:avLst/>
            </a:prstGeom>
            <a:solidFill>
              <a:srgbClr val="E58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27653" y="2625887"/>
              <a:ext cx="47847" cy="34913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58347" y="2697122"/>
            <a:ext cx="414670" cy="3785191"/>
            <a:chOff x="6058347" y="2697122"/>
            <a:chExt cx="414670" cy="3785191"/>
          </a:xfrm>
        </p:grpSpPr>
        <p:sp>
          <p:nvSpPr>
            <p:cNvPr id="9" name="Up Arrow 8"/>
            <p:cNvSpPr/>
            <p:nvPr/>
          </p:nvSpPr>
          <p:spPr>
            <a:xfrm>
              <a:off x="6058347" y="2697122"/>
              <a:ext cx="414670" cy="3785191"/>
            </a:xfrm>
            <a:prstGeom prst="upArrow">
              <a:avLst/>
            </a:prstGeom>
            <a:solidFill>
              <a:srgbClr val="C4C6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50179" y="2990936"/>
              <a:ext cx="47847" cy="34913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02783" y="2496904"/>
            <a:ext cx="271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শুচীরা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আলম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4207" y="3088086"/>
            <a:ext cx="271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637" y="3679267"/>
            <a:ext cx="377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চকনদীকুল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সঃ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প্রাঃ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বিঃ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1485" y="4337879"/>
            <a:ext cx="271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নওগাঁ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সদর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4332" y="4846239"/>
            <a:ext cx="271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নওগাঁ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2344" y="4000579"/>
            <a:ext cx="345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শ্রেণিঃ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প্রাথমিক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5799" y="3411251"/>
            <a:ext cx="271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2344" y="4661044"/>
            <a:ext cx="326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পাঠঃ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য 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30400" y="5307375"/>
            <a:ext cx="296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সময়ঃ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৩৫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9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048" y="1435699"/>
            <a:ext cx="38250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,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868" y="2577137"/>
            <a:ext cx="6744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৪.১.৪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ধ্বনির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লিখিত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রুপ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প্রতীক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)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শনাক্ত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8868" y="3444240"/>
            <a:ext cx="6670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৪.১.৫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তিন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শুনে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8868" y="4311343"/>
            <a:ext cx="4921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৪.১.৬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শনাক্ত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0880" y="210781"/>
            <a:ext cx="2412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6625" y="207676"/>
            <a:ext cx="6169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চলো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1002 (1) (1) (1)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9209" y="964109"/>
            <a:ext cx="7640878" cy="4297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6454" y="5794349"/>
            <a:ext cx="9498841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ভিডিওটির</a:t>
            </a:r>
            <a:r>
              <a:rPr lang="en-US" sz="36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ছড়া</a:t>
            </a:r>
            <a:r>
              <a:rPr lang="en-US" sz="36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গান</a:t>
            </a:r>
            <a:r>
              <a:rPr lang="en-US" sz="36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ছিল</a:t>
            </a:r>
            <a:r>
              <a:rPr lang="en-US" sz="36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সেটা</a:t>
            </a:r>
            <a:r>
              <a:rPr lang="en-US" sz="36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বর্ণের</a:t>
            </a:r>
            <a:r>
              <a:rPr lang="en-US" sz="36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ছিল</a:t>
            </a:r>
            <a:r>
              <a:rPr lang="en-US" sz="360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174179" y="5677390"/>
            <a:ext cx="1707519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739B8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ব্যঞ্জণবর্ণের</a:t>
            </a:r>
            <a:endParaRPr lang="en-US" sz="3600" dirty="0">
              <a:solidFill>
                <a:srgbClr val="F739B8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69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8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25729" y="423230"/>
            <a:ext cx="4748980" cy="1188144"/>
            <a:chOff x="3591543" y="699677"/>
            <a:chExt cx="4748980" cy="1188144"/>
          </a:xfrm>
        </p:grpSpPr>
        <p:sp>
          <p:nvSpPr>
            <p:cNvPr id="3" name="Freeform 2"/>
            <p:cNvSpPr/>
            <p:nvPr/>
          </p:nvSpPr>
          <p:spPr>
            <a:xfrm>
              <a:off x="4265678" y="699677"/>
              <a:ext cx="3534071" cy="1188144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0217" tIns="31750" rIns="31750" bIns="3175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0" kern="12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91543" y="935132"/>
              <a:ext cx="4748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আমাদের</a:t>
              </a:r>
              <a:r>
                <a:rPr lang="en-US" sz="3600" b="1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আজকের</a:t>
              </a:r>
              <a:r>
                <a:rPr lang="en-US" sz="3600" b="1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পাঠ</a:t>
              </a:r>
              <a:r>
                <a:rPr lang="en-US" sz="3600" b="1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3600" b="1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173938" y="4951345"/>
            <a:ext cx="2328531" cy="882502"/>
          </a:xfrm>
          <a:prstGeom prst="roundRect">
            <a:avLst>
              <a:gd name="adj" fmla="val 2751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endParaRPr lang="en-US" sz="8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Pie 4"/>
          <p:cNvSpPr/>
          <p:nvPr/>
        </p:nvSpPr>
        <p:spPr>
          <a:xfrm>
            <a:off x="2785851" y="3888343"/>
            <a:ext cx="3104707" cy="2275367"/>
          </a:xfrm>
          <a:prstGeom prst="pie">
            <a:avLst>
              <a:gd name="adj1" fmla="val 20149499"/>
              <a:gd name="adj2" fmla="val 12195674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10443" y="4951345"/>
            <a:ext cx="2328531" cy="882502"/>
          </a:xfrm>
          <a:prstGeom prst="roundRect">
            <a:avLst>
              <a:gd name="adj" fmla="val 27510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8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Pie 6"/>
          <p:cNvSpPr/>
          <p:nvPr/>
        </p:nvSpPr>
        <p:spPr>
          <a:xfrm>
            <a:off x="6596783" y="3888343"/>
            <a:ext cx="3104707" cy="2275367"/>
          </a:xfrm>
          <a:prstGeom prst="pie">
            <a:avLst>
              <a:gd name="adj1" fmla="val 20149499"/>
              <a:gd name="adj2" fmla="val 12195674"/>
            </a:avLst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-0.00586 -0.339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699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0117 -0.342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CCFA75-4D96-A4AE-DFA6-658E18C5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35" y="407964"/>
            <a:ext cx="3474720" cy="2853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144596" y="3783990"/>
            <a:ext cx="252147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11500" b="1" dirty="0" err="1" smtClean="0">
                <a:solidFill>
                  <a:srgbClr val="99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endParaRPr lang="en-US" sz="11500" b="1" dirty="0">
              <a:solidFill>
                <a:srgbClr val="9900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14322" y="703384"/>
            <a:ext cx="2910565" cy="2686929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6865" y="322904"/>
            <a:ext cx="3376246" cy="38757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39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</a:p>
        </p:txBody>
      </p:sp>
    </p:spTree>
    <p:extLst>
      <p:ext uri="{BB962C8B-B14F-4D97-AF65-F5344CB8AC3E}">
        <p14:creationId xmlns:p14="http://schemas.microsoft.com/office/powerpoint/2010/main" val="114203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43BE84-EDC0-0652-8045-42FFFF090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58" y="218147"/>
            <a:ext cx="3519377" cy="2992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val 2"/>
          <p:cNvSpPr/>
          <p:nvPr/>
        </p:nvSpPr>
        <p:spPr>
          <a:xfrm>
            <a:off x="1014322" y="703384"/>
            <a:ext cx="2910565" cy="2686929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9910" y="390948"/>
            <a:ext cx="3502854" cy="37561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3900" b="1" dirty="0" smtClean="0">
                <a:solidFill>
                  <a:schemeClr val="accent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39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endParaRPr lang="en-US" sz="239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7691" y="3767689"/>
            <a:ext cx="357483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11500" b="1" dirty="0" err="1" smtClean="0">
                <a:solidFill>
                  <a:srgbClr val="FF33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মজ</a:t>
            </a:r>
            <a:endParaRPr lang="en-US" sz="11500" b="1" dirty="0">
              <a:solidFill>
                <a:srgbClr val="FF33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3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14322" y="703384"/>
            <a:ext cx="2910565" cy="2686929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0784" y="295255"/>
            <a:ext cx="3502854" cy="37561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39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23900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5672" y="4139827"/>
            <a:ext cx="39895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96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</a:t>
            </a:r>
            <a:r>
              <a:rPr lang="en-US" sz="9600" b="1" dirty="0" err="1" smtClean="0">
                <a:solidFill>
                  <a:srgbClr val="99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জহাঁস</a:t>
            </a:r>
            <a:endParaRPr lang="en-US" sz="9600" b="1" dirty="0">
              <a:solidFill>
                <a:srgbClr val="9900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AutoShape 2" descr="রাজ হাঁস- লাইভ- 470/- কেজ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522" y="469468"/>
            <a:ext cx="3508743" cy="2837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07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556" y="469826"/>
            <a:ext cx="3460097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1014322" y="703384"/>
            <a:ext cx="2910565" cy="2686929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610" y="327152"/>
            <a:ext cx="3502854" cy="37561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3900" b="1" dirty="0" smtClean="0">
                <a:solidFill>
                  <a:schemeClr val="accent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3900" b="1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3900" b="1" dirty="0" smtClean="0">
                <a:solidFill>
                  <a:schemeClr val="accent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3900" b="1" dirty="0">
              <a:solidFill>
                <a:schemeClr val="accent6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9978" y="4189673"/>
            <a:ext cx="369178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9600" b="1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রং</a:t>
            </a:r>
            <a:r>
              <a:rPr lang="en-US" sz="9600" b="1" dirty="0" err="1" smtClean="0">
                <a:solidFill>
                  <a:srgbClr val="99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ধনু</a:t>
            </a:r>
            <a:endParaRPr lang="en-US" sz="9600" b="1" dirty="0">
              <a:solidFill>
                <a:srgbClr val="9900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4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193</Words>
  <Application>Microsoft Office PowerPoint</Application>
  <PresentationFormat>Widescreen</PresentationFormat>
  <Paragraphs>79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Suchira Islam</dc:creator>
  <cp:lastModifiedBy>Suchira Islam</cp:lastModifiedBy>
  <cp:revision>24</cp:revision>
  <dcterms:created xsi:type="dcterms:W3CDTF">2026-05-05T12:49:58Z</dcterms:created>
  <dcterms:modified xsi:type="dcterms:W3CDTF">2026-05-15T11:15:42Z</dcterms:modified>
</cp:coreProperties>
</file>