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83" r:id="rId5"/>
    <p:sldId id="274" r:id="rId6"/>
    <p:sldId id="262" r:id="rId7"/>
    <p:sldId id="294" r:id="rId8"/>
    <p:sldId id="293" r:id="rId9"/>
    <p:sldId id="295" r:id="rId10"/>
    <p:sldId id="305" r:id="rId11"/>
    <p:sldId id="304" r:id="rId12"/>
    <p:sldId id="303" r:id="rId13"/>
    <p:sldId id="269" r:id="rId14"/>
    <p:sldId id="296" r:id="rId15"/>
    <p:sldId id="264" r:id="rId16"/>
    <p:sldId id="284" r:id="rId17"/>
    <p:sldId id="298" r:id="rId18"/>
    <p:sldId id="297" r:id="rId19"/>
    <p:sldId id="266" r:id="rId20"/>
    <p:sldId id="277" r:id="rId21"/>
    <p:sldId id="299" r:id="rId22"/>
    <p:sldId id="300" r:id="rId23"/>
    <p:sldId id="302" r:id="rId24"/>
    <p:sldId id="301" r:id="rId25"/>
    <p:sldId id="29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9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91EF-A6EC-40EF-A2E1-71438C45DA63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12" idx="6"/>
            <a:endCxn id="9" idx="2"/>
          </p:cNvCxnSpPr>
          <p:nvPr/>
        </p:nvCxnSpPr>
        <p:spPr>
          <a:xfrm>
            <a:off x="612476" y="327804"/>
            <a:ext cx="10915280" cy="2587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nut 3"/>
          <p:cNvSpPr/>
          <p:nvPr/>
        </p:nvSpPr>
        <p:spPr>
          <a:xfrm>
            <a:off x="1906072" y="950512"/>
            <a:ext cx="8075053" cy="4881094"/>
          </a:xfrm>
          <a:prstGeom prst="donut">
            <a:avLst>
              <a:gd name="adj" fmla="val 141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69" y="411665"/>
            <a:ext cx="2477432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184" y="411665"/>
            <a:ext cx="2244429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9" y="1910352"/>
            <a:ext cx="7122017" cy="3031767"/>
          </a:xfrm>
          <a:prstGeom prst="rect">
            <a:avLst/>
          </a:prstGeom>
        </p:spPr>
      </p:pic>
      <p:sp>
        <p:nvSpPr>
          <p:cNvPr id="9" name="Flowchart: Or 8"/>
          <p:cNvSpPr/>
          <p:nvPr/>
        </p:nvSpPr>
        <p:spPr>
          <a:xfrm>
            <a:off x="11527756" y="25878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Flowchart: Or 9"/>
          <p:cNvSpPr/>
          <p:nvPr/>
        </p:nvSpPr>
        <p:spPr>
          <a:xfrm>
            <a:off x="0" y="6202392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Flowchart: Or 11"/>
          <p:cNvSpPr/>
          <p:nvPr/>
        </p:nvSpPr>
        <p:spPr>
          <a:xfrm>
            <a:off x="0" y="0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Flowchart: Or 13"/>
          <p:cNvSpPr/>
          <p:nvPr/>
        </p:nvSpPr>
        <p:spPr>
          <a:xfrm>
            <a:off x="11579524" y="6202392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102" y="6484153"/>
            <a:ext cx="10915280" cy="2587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</p:cNvCxnSpPr>
          <p:nvPr/>
        </p:nvCxnSpPr>
        <p:spPr>
          <a:xfrm rot="16200000" flipH="1">
            <a:off x="273889" y="687956"/>
            <a:ext cx="69011" cy="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  <a:endCxn id="12" idx="4"/>
          </p:cNvCxnSpPr>
          <p:nvPr/>
        </p:nvCxnSpPr>
        <p:spPr>
          <a:xfrm rot="5400000" flipH="1" flipV="1">
            <a:off x="-2467154" y="3429000"/>
            <a:ext cx="55467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9089365" y="3426124"/>
            <a:ext cx="55467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3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3" y="187318"/>
            <a:ext cx="5717078" cy="428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494" y="4739453"/>
            <a:ext cx="11725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They stay at home and spend time with their grandchildren. </a:t>
            </a:r>
            <a:r>
              <a:rPr lang="en-US" sz="2800" b="1" dirty="0" err="1"/>
              <a:t>Rahat</a:t>
            </a:r>
            <a:r>
              <a:rPr lang="en-US" sz="2800" b="1" dirty="0"/>
              <a:t> and Rita often visit their uncle's house with their grandparents. They love to play with their cousins. Their cousins also love them very much.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5" y="383895"/>
            <a:ext cx="5324881" cy="399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5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" y="187318"/>
            <a:ext cx="5596171" cy="41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494" y="4739453"/>
            <a:ext cx="11725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They stay at home and spend time with their grandchildren. </a:t>
            </a:r>
            <a:r>
              <a:rPr lang="en-US" sz="2800" b="1" dirty="0" err="1"/>
              <a:t>Rahat</a:t>
            </a:r>
            <a:r>
              <a:rPr lang="en-US" sz="2800" b="1" dirty="0"/>
              <a:t> and Rita often visit their uncle's house with their grandparents. They love to play with their cousins. Their cousins also love them very much.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5" y="383895"/>
            <a:ext cx="5324881" cy="399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5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285606"/>
            <a:ext cx="5596171" cy="41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494" y="4739453"/>
            <a:ext cx="11725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They stay at home and spend time with their grandchildren. </a:t>
            </a:r>
            <a:r>
              <a:rPr lang="en-US" sz="2800" b="1" dirty="0" err="1"/>
              <a:t>Rahat</a:t>
            </a:r>
            <a:r>
              <a:rPr lang="en-US" sz="2800" b="1" dirty="0"/>
              <a:t> and Rita often visit their uncle's house with their grandparents. They love to play with their cousins. Their cousins also love them very much.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5" y="383895"/>
            <a:ext cx="5324881" cy="399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75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Down Arrow 7"/>
          <p:cNvSpPr/>
          <p:nvPr/>
        </p:nvSpPr>
        <p:spPr>
          <a:xfrm rot="815712" flipV="1">
            <a:off x="5303284" y="3825665"/>
            <a:ext cx="5140145" cy="1044173"/>
          </a:xfrm>
          <a:prstGeom prst="curvedDownArrow">
            <a:avLst>
              <a:gd name="adj1" fmla="val 26448"/>
              <a:gd name="adj2" fmla="val 80693"/>
              <a:gd name="adj3" fmla="val 35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171" y="694059"/>
            <a:ext cx="5749636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bn-BD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english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 page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56" y="235031"/>
            <a:ext cx="3804895" cy="482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7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187" y="373487"/>
            <a:ext cx="99296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u="sng" dirty="0">
                <a:latin typeface="NikoshBAN" pitchFamily="2" charset="0"/>
                <a:cs typeface="NikoshBAN" pitchFamily="2" charset="0"/>
              </a:rPr>
              <a:t>Teacher’s </a:t>
            </a:r>
            <a:r>
              <a:rPr lang="bn-BD" sz="6600" b="1" u="sng" dirty="0">
                <a:latin typeface="NikoshBAN" pitchFamily="2" charset="0"/>
                <a:cs typeface="NikoshBAN" pitchFamily="2" charset="0"/>
              </a:rPr>
              <a:t>loud </a:t>
            </a:r>
            <a:r>
              <a:rPr lang="en-US" sz="6600" b="1" u="sng" dirty="0">
                <a:latin typeface="NikoshBAN" pitchFamily="2" charset="0"/>
                <a:cs typeface="NikoshBAN" pitchFamily="2" charset="0"/>
              </a:rPr>
              <a:t>reading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28" y="1623945"/>
            <a:ext cx="7038304" cy="4474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7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48" y="159764"/>
            <a:ext cx="6733557" cy="451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0310" y="4896091"/>
            <a:ext cx="11111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Rahat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and  his family live in a small village in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Rangpur.Rahat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is nine years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old.He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is in class four  his younger sister is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Rita.She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is seven years old. She is in class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two.They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go to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Kazipara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Government Primary School.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964" y="193964"/>
            <a:ext cx="11804072" cy="6470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936" y="486137"/>
            <a:ext cx="7572649" cy="373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9043" y="4422414"/>
            <a:ext cx="101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Mr.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Rakib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Ahamed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is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Rahat’s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father.He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is </a:t>
            </a:r>
            <a:r>
              <a:rPr lang="en-US" sz="4000" dirty="0" smtClean="0">
                <a:cs typeface="NikoshBAN" pitchFamily="2" charset="0"/>
              </a:rPr>
              <a:t>39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years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old.He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has a grocery shop in the village market.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46" y="-190983"/>
            <a:ext cx="10373438" cy="675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6915" y="4316727"/>
            <a:ext cx="9861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Rahat's</a:t>
            </a:r>
            <a:r>
              <a:rPr lang="en-US" sz="3600" b="1" dirty="0"/>
              <a:t> grandparents also live with their family. His grandfather Mr. Amir Ahmed is 70 years old. His grandmother is Mrs. </a:t>
            </a:r>
            <a:r>
              <a:rPr lang="en-US" sz="3600" b="1" dirty="0" err="1"/>
              <a:t>Razia</a:t>
            </a:r>
            <a:r>
              <a:rPr lang="en-US" sz="3600" b="1" dirty="0"/>
              <a:t> Ahmed. She is 64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34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" y="187318"/>
            <a:ext cx="5596171" cy="41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494" y="4739453"/>
            <a:ext cx="11725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/>
              <a:t>They stay at home and spend time with their grandchildren. </a:t>
            </a:r>
            <a:r>
              <a:rPr lang="en-US" sz="2800" b="1" dirty="0" err="1"/>
              <a:t>Rahat</a:t>
            </a:r>
            <a:r>
              <a:rPr lang="en-US" sz="2800" b="1" dirty="0"/>
              <a:t> and Rita often visit their uncle's house with their grandparents. They love to play with their cousins. Their cousins also love them very much.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5" y="383895"/>
            <a:ext cx="5324881" cy="3993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40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97" y="2162482"/>
            <a:ext cx="5065005" cy="374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9397" y="557277"/>
            <a:ext cx="109406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Students silent Reading</a:t>
            </a:r>
          </a:p>
        </p:txBody>
      </p:sp>
    </p:spTree>
    <p:extLst>
      <p:ext uri="{BB962C8B-B14F-4D97-AF65-F5344CB8AC3E}">
        <p14:creationId xmlns:p14="http://schemas.microsoft.com/office/powerpoint/2010/main" val="33669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927279" y="1285409"/>
            <a:ext cx="10380372" cy="5370056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Rina pervin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Assistant teacher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Surjanagar govt. primary school </a:t>
            </a:r>
          </a:p>
          <a:p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Rajbari sadar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Rajbari.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7886" y="166057"/>
            <a:ext cx="5265683" cy="111935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</a:rPr>
              <a:t>Teacher identity  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066" y="886164"/>
            <a:ext cx="2702344" cy="2832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16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5E9EFF">
                <a:alpha val="6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C5F94D-86C4-4606-8A93-29649FE24B48}"/>
              </a:ext>
            </a:extLst>
          </p:cNvPr>
          <p:cNvSpPr txBox="1"/>
          <p:nvPr/>
        </p:nvSpPr>
        <p:spPr>
          <a:xfrm>
            <a:off x="1632026" y="357408"/>
            <a:ext cx="610196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785F651-7B43-4D5B-8EA9-1D81930DBC67}"/>
              </a:ext>
            </a:extLst>
          </p:cNvPr>
          <p:cNvSpPr txBox="1"/>
          <p:nvPr/>
        </p:nvSpPr>
        <p:spPr>
          <a:xfrm>
            <a:off x="628651" y="2304289"/>
            <a:ext cx="1109395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cs typeface="NikoshBAN" pitchFamily="2" charset="0"/>
              </a:rPr>
              <a:t>1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.Who is Rita ?How old is she?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cs typeface="NikoshBAN" pitchFamily="2" charset="0"/>
              </a:rPr>
              <a:t>2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.What is the name of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Rahat,s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father?What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does his father do?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cs typeface="NikoshBAN" pitchFamily="2" charset="0"/>
              </a:rPr>
              <a:t>3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Who is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Mrs.Nasrin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Ahamed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?Hoe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old is she?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cs typeface="NikoshBAN" pitchFamily="2" charset="0"/>
              </a:rPr>
              <a:t>4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.Who are the grandchildren of Amir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Ahamed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cs typeface="NikoshBAN" pitchFamily="2" charset="0"/>
              </a:rPr>
              <a:t>5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Who do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Rahat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and Rita often visit?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What do they do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7028" y="1476102"/>
            <a:ext cx="6591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Answer </a:t>
            </a:r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the flowing </a:t>
            </a:r>
            <a:r>
              <a:rPr lang="en-US" sz="3200" b="1" u="sng" dirty="0">
                <a:latin typeface="NikoshBAN" pitchFamily="2" charset="0"/>
                <a:cs typeface="NikoshBAN" pitchFamily="2" charset="0"/>
              </a:rPr>
              <a:t>questions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4" y="165749"/>
            <a:ext cx="11854827" cy="657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20483592" flipV="1">
            <a:off x="2100110" y="3167092"/>
            <a:ext cx="3342667" cy="95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2861227" flipV="1">
            <a:off x="2762242" y="3353591"/>
            <a:ext cx="2830127" cy="89006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938643">
            <a:off x="2260992" y="5430414"/>
            <a:ext cx="2871961" cy="164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483592" flipV="1">
            <a:off x="2065176" y="4252336"/>
            <a:ext cx="4709014" cy="100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408935">
            <a:off x="2943250" y="4943425"/>
            <a:ext cx="4357976" cy="583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3058" cy="674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6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0"/>
            <a:ext cx="120760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513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8" y="1505480"/>
            <a:ext cx="1124755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a) (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Mahmud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) is a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boy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He lives in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Chandpur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b) His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grandparents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stay at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home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c)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Rina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is his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sister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They go to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school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together.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d) I have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pet cat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e) She puts her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pen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on the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table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30032" r="37644" b="19865"/>
          <a:stretch/>
        </p:blipFill>
        <p:spPr>
          <a:xfrm>
            <a:off x="0" y="54840"/>
            <a:ext cx="12192000" cy="67224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953036" y="4649273"/>
            <a:ext cx="9749307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CascadeDown">
              <a:avLst/>
            </a:prstTxWarp>
            <a:spAutoFit/>
          </a:bodyPr>
          <a:lstStyle/>
          <a:p>
            <a:r>
              <a:rPr lang="en-US" sz="1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Thank you</a:t>
            </a:r>
            <a:endParaRPr lang="en-GB" sz="1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6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08404" y="1764630"/>
            <a:ext cx="10452538" cy="4481425"/>
          </a:xfrm>
          <a:prstGeom prst="frame">
            <a:avLst>
              <a:gd name="adj1" fmla="val 22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tlCol="0" anchor="t"/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  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8184" y="368603"/>
            <a:ext cx="5312979" cy="97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smtClean="0"/>
              <a:t>Lesson identity </a:t>
            </a:r>
            <a:endParaRPr lang="en-US" sz="6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69023" y="2342704"/>
            <a:ext cx="6888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: English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     : Four</a:t>
            </a:r>
          </a:p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Lesssons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:My family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        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:8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64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138545"/>
            <a:ext cx="11817927" cy="6511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34242" y="319177"/>
            <a:ext cx="5779698" cy="761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1900" y="157005"/>
            <a:ext cx="59643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/>
                <a:solidFill>
                  <a:schemeClr val="accent4"/>
                </a:solidFill>
              </a:rPr>
              <a:t> Learning outcomes</a:t>
            </a:r>
            <a:r>
              <a:rPr lang="en-US" sz="5400" b="1" dirty="0">
                <a:ln/>
                <a:solidFill>
                  <a:schemeClr val="accent4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363" y="933164"/>
            <a:ext cx="10972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Listening: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1.1.1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recognize sound differences in the context of words.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Speaking: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1.1.1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repeat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after the teacher and say words , phrases and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sentences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with proper sounds , stress and intonation.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Reading: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1.5.1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read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words , phrases and sentences in the text with proper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pronunciation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stress and intonation.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Writing: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8.1.2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make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sentences using phrases given in the text book</a:t>
            </a: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NikoshBAN" pitchFamily="2" charset="0"/>
              </a:rPr>
              <a:t>7.2.1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the time(hours only) and mention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a.m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p.m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8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2" y="166255"/>
            <a:ext cx="11734800" cy="6456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483" y="194390"/>
            <a:ext cx="703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990605"/>
            <a:ext cx="1127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Todays lesson: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My family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35" y="1274179"/>
            <a:ext cx="4932609" cy="42403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275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0312" y="88511"/>
            <a:ext cx="8110728" cy="830997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Find out n</a:t>
            </a:r>
            <a:r>
              <a:rPr lang="en-US" sz="48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ew</a:t>
            </a:r>
            <a:r>
              <a:rPr lang="en-US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words</a:t>
            </a:r>
            <a:endParaRPr lang="en-US" sz="48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5609" y="1504234"/>
            <a:ext cx="433473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village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4782" y="4566889"/>
            <a:ext cx="461639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Grocery shop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919731" y="4463522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4965514" y="1640903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4,000+ Bengal Village Stock Photos, Pictures &amp; Royalty-Fre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919508"/>
            <a:ext cx="3256624" cy="217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ocery shops to remain open in Guwahati on Monday and Wednesday - News L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4009725"/>
            <a:ext cx="3235505" cy="214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64340" y="1102592"/>
            <a:ext cx="31133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family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6814" y="4381116"/>
            <a:ext cx="63434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grandmother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2" t="23725" r="14122" b="20831"/>
          <a:stretch/>
        </p:blipFill>
        <p:spPr>
          <a:xfrm>
            <a:off x="325198" y="3349102"/>
            <a:ext cx="2590362" cy="359146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237598" y="4395137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3962561" y="832027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8" y="256749"/>
            <a:ext cx="2912399" cy="27182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6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5281" y="858145"/>
            <a:ext cx="5096719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grandfather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9380" y="4407238"/>
            <a:ext cx="344329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visit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13826" r="27337" b="16726"/>
          <a:stretch/>
        </p:blipFill>
        <p:spPr>
          <a:xfrm>
            <a:off x="620814" y="3349004"/>
            <a:ext cx="3513301" cy="3316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ight Arrow 10"/>
          <p:cNvSpPr/>
          <p:nvPr/>
        </p:nvSpPr>
        <p:spPr>
          <a:xfrm>
            <a:off x="4680033" y="4117375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4680033" y="616278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b="12610"/>
          <a:stretch/>
        </p:blipFill>
        <p:spPr bwMode="auto">
          <a:xfrm>
            <a:off x="577050" y="31477"/>
            <a:ext cx="3227337" cy="288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978393" y="440574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620719" y="4294081"/>
            <a:ext cx="5451675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Grandparents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6878" y="739640"/>
            <a:ext cx="3302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</a:t>
            </a:r>
            <a:r>
              <a:rPr lang="bn-BD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choo</a:t>
            </a:r>
            <a:r>
              <a:rPr lang="en-US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</a:t>
            </a:r>
            <a:endParaRPr lang="en-GB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24951" r="21354" b="22500"/>
          <a:stretch/>
        </p:blipFill>
        <p:spPr>
          <a:xfrm>
            <a:off x="266507" y="97444"/>
            <a:ext cx="3790338" cy="337595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056845" y="4013309"/>
            <a:ext cx="2228044" cy="14993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69" y="3640829"/>
            <a:ext cx="3686014" cy="275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7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468</Words>
  <Application>Microsoft Office PowerPoint</Application>
  <PresentationFormat>Custom</PresentationFormat>
  <Paragraphs>57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222</cp:revision>
  <dcterms:created xsi:type="dcterms:W3CDTF">2019-07-20T03:24:14Z</dcterms:created>
  <dcterms:modified xsi:type="dcterms:W3CDTF">2026-05-15T07:02:12Z</dcterms:modified>
</cp:coreProperties>
</file>