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1" r:id="rId3"/>
    <p:sldId id="272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5" r:id="rId20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reate_intro_video_ICT with tulu maam OK vv im in">
            <a:hlinkClick r:id="" action="ppaction://media"/>
            <a:extLst>
              <a:ext uri="{FF2B5EF4-FFF2-40B4-BE49-F238E27FC236}">
                <a16:creationId xmlns:a16="http://schemas.microsoft.com/office/drawing/2014/main" id="{6D942193-9D34-2F61-2FF4-8FDE693F95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86" y="-1"/>
            <a:ext cx="16266886" cy="91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2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5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09"/>
          <a:stretch>
            <a:fillRect/>
          </a:stretch>
        </p:blipFill>
        <p:spPr>
          <a:xfrm>
            <a:off x="0" y="76200"/>
            <a:ext cx="16256000" cy="906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79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5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5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5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5"/>
          <a:stretch>
            <a:fillRect/>
          </a:stretch>
        </p:blipFill>
        <p:spPr>
          <a:xfrm>
            <a:off x="0" y="19050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79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79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9EB80E-9624-53A8-4D68-33B03EA2E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" y="228223"/>
            <a:ext cx="16253345" cy="86875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8CC5F5-BA94-4CBA-B307-203C0EDEBDA4}"/>
              </a:ext>
            </a:extLst>
          </p:cNvPr>
          <p:cNvSpPr/>
          <p:nvPr/>
        </p:nvSpPr>
        <p:spPr>
          <a:xfrm>
            <a:off x="507999" y="1219200"/>
            <a:ext cx="1615059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r>
              <a:rPr lang="bn-BD" sz="7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bn-IN" sz="7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সু-স্বাস্থ্য কামনা করে </a:t>
            </a:r>
          </a:p>
          <a:p>
            <a:pPr algn="ctr" defTabSz="1371600"/>
            <a:r>
              <a:rPr lang="bn-IN" sz="7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মত শেষ করলাম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BFADF332-9D0E-4912-8A89-B15720AF67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2215" y="3733800"/>
            <a:ext cx="12402159" cy="400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170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B18BD-70BC-A844-9F20-C4179C3B5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0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FBD096-18A5-6334-4B0C-3EBEFF5CA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-1"/>
            <a:ext cx="16237857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7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5"/>
          <a:stretch>
            <a:fillRect/>
          </a:stretch>
        </p:blipFill>
        <p:spPr>
          <a:xfrm>
            <a:off x="10886" y="-32657"/>
            <a:ext cx="16256000" cy="910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0" y="38100"/>
            <a:ext cx="16256000" cy="902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68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68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5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5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</Words>
  <Application>Microsoft Office PowerPoint</Application>
  <PresentationFormat>Custom</PresentationFormat>
  <Paragraphs>2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TULU SARKER</dc:creator>
  <cp:lastModifiedBy>nsdl0021</cp:lastModifiedBy>
  <cp:revision>8</cp:revision>
  <dcterms:created xsi:type="dcterms:W3CDTF">2006-08-16T00:00:00Z</dcterms:created>
  <dcterms:modified xsi:type="dcterms:W3CDTF">2026-05-14T17:26:30Z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11117103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S11.0.1</vt:lpwstr>
  </property>
</Properties>
</file>