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51CC79-C5BA-4754-BFB6-00FE6F5D4FF2}" type="doc">
      <dgm:prSet loTypeId="urn:microsoft.com/office/officeart/2005/8/layout/radial6" loCatId="cycle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455F881-C382-4E1E-8C04-D350C00B04FD}">
      <dgm:prSet phldrT="[Text]"/>
      <dgm:spPr/>
      <dgm:t>
        <a:bodyPr/>
        <a:lstStyle/>
        <a:p>
          <a:r>
            <a:rPr lang="en-US" dirty="0" err="1"/>
            <a:t>বাক</a:t>
          </a:r>
          <a:endParaRPr lang="en-US" dirty="0"/>
        </a:p>
      </dgm:t>
    </dgm:pt>
    <dgm:pt modelId="{B2CAF10D-68C1-40F8-8748-F6DE8521B705}" type="parTrans" cxnId="{60C51422-D154-4E60-A24A-6B9F840D3003}">
      <dgm:prSet/>
      <dgm:spPr/>
      <dgm:t>
        <a:bodyPr/>
        <a:lstStyle/>
        <a:p>
          <a:endParaRPr lang="en-US"/>
        </a:p>
      </dgm:t>
    </dgm:pt>
    <dgm:pt modelId="{947063C3-F8F0-444D-B663-FF58B9D4CE70}" type="sibTrans" cxnId="{60C51422-D154-4E60-A24A-6B9F840D3003}">
      <dgm:prSet/>
      <dgm:spPr/>
      <dgm:t>
        <a:bodyPr/>
        <a:lstStyle/>
        <a:p>
          <a:endParaRPr lang="en-US"/>
        </a:p>
      </dgm:t>
    </dgm:pt>
    <dgm:pt modelId="{EF2491A2-C325-4DDC-A7BC-FD35821DAF33}">
      <dgm:prSet phldrT="[Text]"/>
      <dgm:spPr/>
      <dgm:t>
        <a:bodyPr/>
        <a:lstStyle/>
        <a:p>
          <a:r>
            <a:rPr lang="en-US" dirty="0" err="1"/>
            <a:t>শ্রবণ</a:t>
          </a:r>
          <a:endParaRPr lang="en-US" dirty="0"/>
        </a:p>
      </dgm:t>
    </dgm:pt>
    <dgm:pt modelId="{3BFC9A71-E225-4A1E-89FF-3235FE4F9EA8}" type="parTrans" cxnId="{5F6B8E0D-383B-41E4-A758-3B0B0297ACC3}">
      <dgm:prSet/>
      <dgm:spPr/>
      <dgm:t>
        <a:bodyPr/>
        <a:lstStyle/>
        <a:p>
          <a:endParaRPr lang="en-US"/>
        </a:p>
      </dgm:t>
    </dgm:pt>
    <dgm:pt modelId="{8FF78AA9-1ECF-450A-994A-C2DAE5E637BE}" type="sibTrans" cxnId="{5F6B8E0D-383B-41E4-A758-3B0B0297ACC3}">
      <dgm:prSet/>
      <dgm:spPr/>
      <dgm:t>
        <a:bodyPr/>
        <a:lstStyle/>
        <a:p>
          <a:endParaRPr lang="en-US"/>
        </a:p>
      </dgm:t>
    </dgm:pt>
    <dgm:pt modelId="{07BC6462-6CC1-4867-8E30-020198F98D93}">
      <dgm:prSet phldrT="[Text]"/>
      <dgm:spPr/>
      <dgm:t>
        <a:bodyPr/>
        <a:lstStyle/>
        <a:p>
          <a:r>
            <a:rPr lang="en-US" dirty="0" err="1"/>
            <a:t>অটিস্টিক</a:t>
          </a:r>
          <a:endParaRPr lang="en-US" dirty="0"/>
        </a:p>
      </dgm:t>
    </dgm:pt>
    <dgm:pt modelId="{2C7CF67E-7DE7-4F90-84C6-521F9E4D4517}" type="parTrans" cxnId="{94A23EF4-DE90-44C4-B342-65858F23DA2A}">
      <dgm:prSet/>
      <dgm:spPr/>
      <dgm:t>
        <a:bodyPr/>
        <a:lstStyle/>
        <a:p>
          <a:endParaRPr lang="en-US"/>
        </a:p>
      </dgm:t>
    </dgm:pt>
    <dgm:pt modelId="{BAEDB1C7-3B5A-4645-9BAB-0AEF6C1DCFBD}" type="sibTrans" cxnId="{94A23EF4-DE90-44C4-B342-65858F23DA2A}">
      <dgm:prSet/>
      <dgm:spPr/>
      <dgm:t>
        <a:bodyPr/>
        <a:lstStyle/>
        <a:p>
          <a:endParaRPr lang="en-US"/>
        </a:p>
      </dgm:t>
    </dgm:pt>
    <dgm:pt modelId="{FE91E0E7-F568-42EA-9208-453F4D04737C}">
      <dgm:prSet phldrT="[Text]"/>
      <dgm:spPr/>
      <dgm:t>
        <a:bodyPr/>
        <a:lstStyle/>
        <a:p>
          <a:r>
            <a:rPr lang="en-US" dirty="0" err="1"/>
            <a:t>প্রতিবন্ধীর</a:t>
          </a:r>
          <a:r>
            <a:rPr lang="en-US" dirty="0"/>
            <a:t> </a:t>
          </a:r>
          <a:r>
            <a:rPr lang="en-US" dirty="0" err="1"/>
            <a:t>ধরণ</a:t>
          </a:r>
          <a:endParaRPr lang="en-US" dirty="0"/>
        </a:p>
      </dgm:t>
    </dgm:pt>
    <dgm:pt modelId="{049FEC20-A75C-4226-9231-769135CC7F33}" type="sibTrans" cxnId="{F9E8401D-0C3E-4FAA-8B36-AFB70CA683FF}">
      <dgm:prSet/>
      <dgm:spPr/>
      <dgm:t>
        <a:bodyPr/>
        <a:lstStyle/>
        <a:p>
          <a:endParaRPr lang="en-US"/>
        </a:p>
      </dgm:t>
    </dgm:pt>
    <dgm:pt modelId="{01A96ACF-4704-4959-9F66-29C57E39158B}" type="parTrans" cxnId="{F9E8401D-0C3E-4FAA-8B36-AFB70CA683FF}">
      <dgm:prSet/>
      <dgm:spPr/>
      <dgm:t>
        <a:bodyPr/>
        <a:lstStyle/>
        <a:p>
          <a:endParaRPr lang="en-US"/>
        </a:p>
      </dgm:t>
    </dgm:pt>
    <dgm:pt modelId="{93FD54CD-8892-4F29-883F-B6928379904E}">
      <dgm:prSet phldrT="[Text]"/>
      <dgm:spPr/>
      <dgm:t>
        <a:bodyPr/>
        <a:lstStyle/>
        <a:p>
          <a:r>
            <a:rPr lang="en-US" dirty="0" err="1"/>
            <a:t>দৃষ্টি</a:t>
          </a:r>
          <a:endParaRPr lang="en-US" dirty="0"/>
        </a:p>
      </dgm:t>
    </dgm:pt>
    <dgm:pt modelId="{45D6E601-38F4-4FFD-8827-FA1309FF9191}" type="sibTrans" cxnId="{32180C77-B811-45F6-BB4F-C984F04C909D}">
      <dgm:prSet/>
      <dgm:spPr/>
      <dgm:t>
        <a:bodyPr/>
        <a:lstStyle/>
        <a:p>
          <a:endParaRPr lang="en-US"/>
        </a:p>
      </dgm:t>
    </dgm:pt>
    <dgm:pt modelId="{C3F21DD1-A508-4703-8BF2-6443BFE4B104}" type="parTrans" cxnId="{32180C77-B811-45F6-BB4F-C984F04C909D}">
      <dgm:prSet/>
      <dgm:spPr/>
      <dgm:t>
        <a:bodyPr/>
        <a:lstStyle/>
        <a:p>
          <a:endParaRPr lang="en-US"/>
        </a:p>
      </dgm:t>
    </dgm:pt>
    <dgm:pt modelId="{E21E4CBA-F41D-4EFE-BC7B-DD9FDD233933}" type="pres">
      <dgm:prSet presAssocID="{8351CC79-C5BA-4754-BFB6-00FE6F5D4FF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72970B9-75FC-437E-9852-06DF469514AE}" type="pres">
      <dgm:prSet presAssocID="{FE91E0E7-F568-42EA-9208-453F4D04737C}" presName="centerShape" presStyleLbl="node0" presStyleIdx="0" presStyleCnt="1"/>
      <dgm:spPr/>
    </dgm:pt>
    <dgm:pt modelId="{F8C4463D-1AC7-4370-B8DB-B125826DED20}" type="pres">
      <dgm:prSet presAssocID="{D455F881-C382-4E1E-8C04-D350C00B04FD}" presName="node" presStyleLbl="node1" presStyleIdx="0" presStyleCnt="4">
        <dgm:presLayoutVars>
          <dgm:bulletEnabled val="1"/>
        </dgm:presLayoutVars>
      </dgm:prSet>
      <dgm:spPr/>
    </dgm:pt>
    <dgm:pt modelId="{693CE714-3288-4A67-B76D-6AF3FCD1D4D3}" type="pres">
      <dgm:prSet presAssocID="{D455F881-C382-4E1E-8C04-D350C00B04FD}" presName="dummy" presStyleCnt="0"/>
      <dgm:spPr/>
    </dgm:pt>
    <dgm:pt modelId="{CF91C7C1-D65E-4F52-BD3C-4A9BBEC6CFC8}" type="pres">
      <dgm:prSet presAssocID="{947063C3-F8F0-444D-B663-FF58B9D4CE70}" presName="sibTrans" presStyleLbl="sibTrans2D1" presStyleIdx="0" presStyleCnt="4"/>
      <dgm:spPr/>
    </dgm:pt>
    <dgm:pt modelId="{4642E86C-54B6-4BA0-8A09-9C37373C871E}" type="pres">
      <dgm:prSet presAssocID="{EF2491A2-C325-4DDC-A7BC-FD35821DAF33}" presName="node" presStyleLbl="node1" presStyleIdx="1" presStyleCnt="4">
        <dgm:presLayoutVars>
          <dgm:bulletEnabled val="1"/>
        </dgm:presLayoutVars>
      </dgm:prSet>
      <dgm:spPr/>
    </dgm:pt>
    <dgm:pt modelId="{85FC1323-1835-440F-B069-976BA38C02AB}" type="pres">
      <dgm:prSet presAssocID="{EF2491A2-C325-4DDC-A7BC-FD35821DAF33}" presName="dummy" presStyleCnt="0"/>
      <dgm:spPr/>
    </dgm:pt>
    <dgm:pt modelId="{128B9DB1-6E26-4D07-911F-24EC15437F94}" type="pres">
      <dgm:prSet presAssocID="{8FF78AA9-1ECF-450A-994A-C2DAE5E637BE}" presName="sibTrans" presStyleLbl="sibTrans2D1" presStyleIdx="1" presStyleCnt="4"/>
      <dgm:spPr/>
    </dgm:pt>
    <dgm:pt modelId="{93023AE6-30CA-4F9C-A342-F89E3620529C}" type="pres">
      <dgm:prSet presAssocID="{07BC6462-6CC1-4867-8E30-020198F98D93}" presName="node" presStyleLbl="node1" presStyleIdx="2" presStyleCnt="4">
        <dgm:presLayoutVars>
          <dgm:bulletEnabled val="1"/>
        </dgm:presLayoutVars>
      </dgm:prSet>
      <dgm:spPr/>
    </dgm:pt>
    <dgm:pt modelId="{F4D2A608-16E3-40B3-85D5-F4D2974B1196}" type="pres">
      <dgm:prSet presAssocID="{07BC6462-6CC1-4867-8E30-020198F98D93}" presName="dummy" presStyleCnt="0"/>
      <dgm:spPr/>
    </dgm:pt>
    <dgm:pt modelId="{054FC6FC-100C-48D8-92AB-013D1BEA886F}" type="pres">
      <dgm:prSet presAssocID="{BAEDB1C7-3B5A-4645-9BAB-0AEF6C1DCFBD}" presName="sibTrans" presStyleLbl="sibTrans2D1" presStyleIdx="2" presStyleCnt="4"/>
      <dgm:spPr/>
    </dgm:pt>
    <dgm:pt modelId="{2B1D4C82-8CAA-461A-94A5-C2C9ED50DE48}" type="pres">
      <dgm:prSet presAssocID="{93FD54CD-8892-4F29-883F-B6928379904E}" presName="node" presStyleLbl="node1" presStyleIdx="3" presStyleCnt="4" custRadScaleRad="94203">
        <dgm:presLayoutVars>
          <dgm:bulletEnabled val="1"/>
        </dgm:presLayoutVars>
      </dgm:prSet>
      <dgm:spPr/>
    </dgm:pt>
    <dgm:pt modelId="{D9D9ABAD-F21E-4CB3-BA2F-4FCF6D77040F}" type="pres">
      <dgm:prSet presAssocID="{93FD54CD-8892-4F29-883F-B6928379904E}" presName="dummy" presStyleCnt="0"/>
      <dgm:spPr/>
    </dgm:pt>
    <dgm:pt modelId="{A5755D1A-DC71-4F95-8CF4-81CDC6CA2D31}" type="pres">
      <dgm:prSet presAssocID="{45D6E601-38F4-4FFD-8827-FA1309FF9191}" presName="sibTrans" presStyleLbl="sibTrans2D1" presStyleIdx="3" presStyleCnt="4"/>
      <dgm:spPr/>
    </dgm:pt>
  </dgm:ptLst>
  <dgm:cxnLst>
    <dgm:cxn modelId="{5F6B8E0D-383B-41E4-A758-3B0B0297ACC3}" srcId="{FE91E0E7-F568-42EA-9208-453F4D04737C}" destId="{EF2491A2-C325-4DDC-A7BC-FD35821DAF33}" srcOrd="1" destOrd="0" parTransId="{3BFC9A71-E225-4A1E-89FF-3235FE4F9EA8}" sibTransId="{8FF78AA9-1ECF-450A-994A-C2DAE5E637BE}"/>
    <dgm:cxn modelId="{F9E8401D-0C3E-4FAA-8B36-AFB70CA683FF}" srcId="{8351CC79-C5BA-4754-BFB6-00FE6F5D4FF2}" destId="{FE91E0E7-F568-42EA-9208-453F4D04737C}" srcOrd="0" destOrd="0" parTransId="{01A96ACF-4704-4959-9F66-29C57E39158B}" sibTransId="{049FEC20-A75C-4226-9231-769135CC7F33}"/>
    <dgm:cxn modelId="{60C51422-D154-4E60-A24A-6B9F840D3003}" srcId="{FE91E0E7-F568-42EA-9208-453F4D04737C}" destId="{D455F881-C382-4E1E-8C04-D350C00B04FD}" srcOrd="0" destOrd="0" parTransId="{B2CAF10D-68C1-40F8-8748-F6DE8521B705}" sibTransId="{947063C3-F8F0-444D-B663-FF58B9D4CE70}"/>
    <dgm:cxn modelId="{CC68263F-0C2C-409E-B2A4-1EFBE95850D8}" type="presOf" srcId="{EF2491A2-C325-4DDC-A7BC-FD35821DAF33}" destId="{4642E86C-54B6-4BA0-8A09-9C37373C871E}" srcOrd="0" destOrd="0" presId="urn:microsoft.com/office/officeart/2005/8/layout/radial6"/>
    <dgm:cxn modelId="{20EA9549-FF5B-4572-AE30-34DBFD899F5B}" type="presOf" srcId="{BAEDB1C7-3B5A-4645-9BAB-0AEF6C1DCFBD}" destId="{054FC6FC-100C-48D8-92AB-013D1BEA886F}" srcOrd="0" destOrd="0" presId="urn:microsoft.com/office/officeart/2005/8/layout/radial6"/>
    <dgm:cxn modelId="{C293B56F-0D14-44EE-A6AC-A6DB71F1C85F}" type="presOf" srcId="{07BC6462-6CC1-4867-8E30-020198F98D93}" destId="{93023AE6-30CA-4F9C-A342-F89E3620529C}" srcOrd="0" destOrd="0" presId="urn:microsoft.com/office/officeart/2005/8/layout/radial6"/>
    <dgm:cxn modelId="{32180C77-B811-45F6-BB4F-C984F04C909D}" srcId="{FE91E0E7-F568-42EA-9208-453F4D04737C}" destId="{93FD54CD-8892-4F29-883F-B6928379904E}" srcOrd="3" destOrd="0" parTransId="{C3F21DD1-A508-4703-8BF2-6443BFE4B104}" sibTransId="{45D6E601-38F4-4FFD-8827-FA1309FF9191}"/>
    <dgm:cxn modelId="{75F6AA83-1FF1-4D32-9803-B44E9774A75E}" type="presOf" srcId="{947063C3-F8F0-444D-B663-FF58B9D4CE70}" destId="{CF91C7C1-D65E-4F52-BD3C-4A9BBEC6CFC8}" srcOrd="0" destOrd="0" presId="urn:microsoft.com/office/officeart/2005/8/layout/radial6"/>
    <dgm:cxn modelId="{3C506EA5-BC33-47AD-A51F-582DF20F2C36}" type="presOf" srcId="{45D6E601-38F4-4FFD-8827-FA1309FF9191}" destId="{A5755D1A-DC71-4F95-8CF4-81CDC6CA2D31}" srcOrd="0" destOrd="0" presId="urn:microsoft.com/office/officeart/2005/8/layout/radial6"/>
    <dgm:cxn modelId="{F18082A5-B2A4-4DB2-9372-853726E5EBE5}" type="presOf" srcId="{8351CC79-C5BA-4754-BFB6-00FE6F5D4FF2}" destId="{E21E4CBA-F41D-4EFE-BC7B-DD9FDD233933}" srcOrd="0" destOrd="0" presId="urn:microsoft.com/office/officeart/2005/8/layout/radial6"/>
    <dgm:cxn modelId="{563545B0-F341-46A0-B53B-72B6312F5489}" type="presOf" srcId="{8FF78AA9-1ECF-450A-994A-C2DAE5E637BE}" destId="{128B9DB1-6E26-4D07-911F-24EC15437F94}" srcOrd="0" destOrd="0" presId="urn:microsoft.com/office/officeart/2005/8/layout/radial6"/>
    <dgm:cxn modelId="{33E455C6-EBAF-47EE-9D96-9E2A3DE7DA7B}" type="presOf" srcId="{93FD54CD-8892-4F29-883F-B6928379904E}" destId="{2B1D4C82-8CAA-461A-94A5-C2C9ED50DE48}" srcOrd="0" destOrd="0" presId="urn:microsoft.com/office/officeart/2005/8/layout/radial6"/>
    <dgm:cxn modelId="{C2CBA1C9-FB82-480F-AE97-33C4E7E64F12}" type="presOf" srcId="{FE91E0E7-F568-42EA-9208-453F4D04737C}" destId="{E72970B9-75FC-437E-9852-06DF469514AE}" srcOrd="0" destOrd="0" presId="urn:microsoft.com/office/officeart/2005/8/layout/radial6"/>
    <dgm:cxn modelId="{C7178CE3-619D-4564-BC11-F4E4CFEC88E6}" type="presOf" srcId="{D455F881-C382-4E1E-8C04-D350C00B04FD}" destId="{F8C4463D-1AC7-4370-B8DB-B125826DED20}" srcOrd="0" destOrd="0" presId="urn:microsoft.com/office/officeart/2005/8/layout/radial6"/>
    <dgm:cxn modelId="{94A23EF4-DE90-44C4-B342-65858F23DA2A}" srcId="{FE91E0E7-F568-42EA-9208-453F4D04737C}" destId="{07BC6462-6CC1-4867-8E30-020198F98D93}" srcOrd="2" destOrd="0" parTransId="{2C7CF67E-7DE7-4F90-84C6-521F9E4D4517}" sibTransId="{BAEDB1C7-3B5A-4645-9BAB-0AEF6C1DCFBD}"/>
    <dgm:cxn modelId="{9D8AE4C3-3A7B-4B2A-B58E-EC99C2213CD6}" type="presParOf" srcId="{E21E4CBA-F41D-4EFE-BC7B-DD9FDD233933}" destId="{E72970B9-75FC-437E-9852-06DF469514AE}" srcOrd="0" destOrd="0" presId="urn:microsoft.com/office/officeart/2005/8/layout/radial6"/>
    <dgm:cxn modelId="{2B107CBA-C113-4352-A43D-07DC6713B684}" type="presParOf" srcId="{E21E4CBA-F41D-4EFE-BC7B-DD9FDD233933}" destId="{F8C4463D-1AC7-4370-B8DB-B125826DED20}" srcOrd="1" destOrd="0" presId="urn:microsoft.com/office/officeart/2005/8/layout/radial6"/>
    <dgm:cxn modelId="{587ED3B0-DA90-4281-8DCD-7FB6DFA2AA60}" type="presParOf" srcId="{E21E4CBA-F41D-4EFE-BC7B-DD9FDD233933}" destId="{693CE714-3288-4A67-B76D-6AF3FCD1D4D3}" srcOrd="2" destOrd="0" presId="urn:microsoft.com/office/officeart/2005/8/layout/radial6"/>
    <dgm:cxn modelId="{DB359842-8ACA-4B41-AB83-9CE2C891DBB6}" type="presParOf" srcId="{E21E4CBA-F41D-4EFE-BC7B-DD9FDD233933}" destId="{CF91C7C1-D65E-4F52-BD3C-4A9BBEC6CFC8}" srcOrd="3" destOrd="0" presId="urn:microsoft.com/office/officeart/2005/8/layout/radial6"/>
    <dgm:cxn modelId="{66DC8564-60F7-449D-A21B-BA8C91A5D9D5}" type="presParOf" srcId="{E21E4CBA-F41D-4EFE-BC7B-DD9FDD233933}" destId="{4642E86C-54B6-4BA0-8A09-9C37373C871E}" srcOrd="4" destOrd="0" presId="urn:microsoft.com/office/officeart/2005/8/layout/radial6"/>
    <dgm:cxn modelId="{F7F535BE-0286-426A-9A14-E229116E8A02}" type="presParOf" srcId="{E21E4CBA-F41D-4EFE-BC7B-DD9FDD233933}" destId="{85FC1323-1835-440F-B069-976BA38C02AB}" srcOrd="5" destOrd="0" presId="urn:microsoft.com/office/officeart/2005/8/layout/radial6"/>
    <dgm:cxn modelId="{161070D2-0DC8-46D3-8639-54D4FD75604B}" type="presParOf" srcId="{E21E4CBA-F41D-4EFE-BC7B-DD9FDD233933}" destId="{128B9DB1-6E26-4D07-911F-24EC15437F94}" srcOrd="6" destOrd="0" presId="urn:microsoft.com/office/officeart/2005/8/layout/radial6"/>
    <dgm:cxn modelId="{74C25235-D003-4D72-8AE5-200656E1596C}" type="presParOf" srcId="{E21E4CBA-F41D-4EFE-BC7B-DD9FDD233933}" destId="{93023AE6-30CA-4F9C-A342-F89E3620529C}" srcOrd="7" destOrd="0" presId="urn:microsoft.com/office/officeart/2005/8/layout/radial6"/>
    <dgm:cxn modelId="{F32321C0-38C2-426E-BB12-BE83EAAE9C6F}" type="presParOf" srcId="{E21E4CBA-F41D-4EFE-BC7B-DD9FDD233933}" destId="{F4D2A608-16E3-40B3-85D5-F4D2974B1196}" srcOrd="8" destOrd="0" presId="urn:microsoft.com/office/officeart/2005/8/layout/radial6"/>
    <dgm:cxn modelId="{666F1BD3-3A21-4184-A5EF-C5A685A3C285}" type="presParOf" srcId="{E21E4CBA-F41D-4EFE-BC7B-DD9FDD233933}" destId="{054FC6FC-100C-48D8-92AB-013D1BEA886F}" srcOrd="9" destOrd="0" presId="urn:microsoft.com/office/officeart/2005/8/layout/radial6"/>
    <dgm:cxn modelId="{E13D17E3-C8FC-44ED-9B21-1A3390264DA1}" type="presParOf" srcId="{E21E4CBA-F41D-4EFE-BC7B-DD9FDD233933}" destId="{2B1D4C82-8CAA-461A-94A5-C2C9ED50DE48}" srcOrd="10" destOrd="0" presId="urn:microsoft.com/office/officeart/2005/8/layout/radial6"/>
    <dgm:cxn modelId="{6D20691A-D0DC-452E-8491-65B7769E14BE}" type="presParOf" srcId="{E21E4CBA-F41D-4EFE-BC7B-DD9FDD233933}" destId="{D9D9ABAD-F21E-4CB3-BA2F-4FCF6D77040F}" srcOrd="11" destOrd="0" presId="urn:microsoft.com/office/officeart/2005/8/layout/radial6"/>
    <dgm:cxn modelId="{E2B4ABCF-7205-480C-AF41-8A29BBEFDA62}" type="presParOf" srcId="{E21E4CBA-F41D-4EFE-BC7B-DD9FDD233933}" destId="{A5755D1A-DC71-4F95-8CF4-81CDC6CA2D31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696901-7A71-4A84-95CE-F9A842B1E98E}" type="doc">
      <dgm:prSet loTypeId="urn:microsoft.com/office/officeart/2005/8/layout/radial3" loCatId="cycle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1381E17-012D-4E8D-8676-A4D43786D10D}">
      <dgm:prSet phldrT="[Text]"/>
      <dgm:spPr/>
      <dgm:t>
        <a:bodyPr/>
        <a:lstStyle/>
        <a:p>
          <a:r>
            <a:rPr lang="en-US" dirty="0" err="1"/>
            <a:t>প্রতিবন্ধীদের</a:t>
          </a:r>
          <a:r>
            <a:rPr lang="en-US" dirty="0"/>
            <a:t> </a:t>
          </a:r>
          <a:r>
            <a:rPr lang="en-US" dirty="0" err="1"/>
            <a:t>গুরুত্ব</a:t>
          </a:r>
          <a:endParaRPr lang="en-US" dirty="0"/>
        </a:p>
      </dgm:t>
    </dgm:pt>
    <dgm:pt modelId="{BB7CC879-BA07-4A1E-A327-2FA2690014A3}" type="parTrans" cxnId="{888E3876-2DB2-46A9-876D-A28EF4672D18}">
      <dgm:prSet/>
      <dgm:spPr/>
      <dgm:t>
        <a:bodyPr/>
        <a:lstStyle/>
        <a:p>
          <a:endParaRPr lang="en-US"/>
        </a:p>
      </dgm:t>
    </dgm:pt>
    <dgm:pt modelId="{D11C372F-4CF8-4631-A35F-A03FA0C8884E}" type="sibTrans" cxnId="{888E3876-2DB2-46A9-876D-A28EF4672D18}">
      <dgm:prSet/>
      <dgm:spPr/>
      <dgm:t>
        <a:bodyPr/>
        <a:lstStyle/>
        <a:p>
          <a:endParaRPr lang="en-US"/>
        </a:p>
      </dgm:t>
    </dgm:pt>
    <dgm:pt modelId="{8CABDFAE-DC01-4857-B42F-A74E41381A56}">
      <dgm:prSet phldrT="[Text]"/>
      <dgm:spPr/>
      <dgm:t>
        <a:bodyPr/>
        <a:lstStyle/>
        <a:p>
          <a:r>
            <a:rPr lang="en-US" dirty="0" err="1"/>
            <a:t>সামাজিক</a:t>
          </a:r>
          <a:endParaRPr lang="en-US" dirty="0"/>
        </a:p>
      </dgm:t>
    </dgm:pt>
    <dgm:pt modelId="{1FA65F77-7C90-4CFE-8162-ED65E5D1C230}" type="parTrans" cxnId="{FF1BF0FD-7BE9-413F-B0B7-F829B8A922DD}">
      <dgm:prSet/>
      <dgm:spPr/>
      <dgm:t>
        <a:bodyPr/>
        <a:lstStyle/>
        <a:p>
          <a:endParaRPr lang="en-US"/>
        </a:p>
      </dgm:t>
    </dgm:pt>
    <dgm:pt modelId="{16091628-2641-4326-982E-BED806ED1F9B}" type="sibTrans" cxnId="{FF1BF0FD-7BE9-413F-B0B7-F829B8A922DD}">
      <dgm:prSet/>
      <dgm:spPr/>
      <dgm:t>
        <a:bodyPr/>
        <a:lstStyle/>
        <a:p>
          <a:endParaRPr lang="en-US"/>
        </a:p>
      </dgm:t>
    </dgm:pt>
    <dgm:pt modelId="{9E646C42-F50F-4077-B89C-519AC43261F0}">
      <dgm:prSet phldrT="[Text]"/>
      <dgm:spPr/>
      <dgm:t>
        <a:bodyPr/>
        <a:lstStyle/>
        <a:p>
          <a:r>
            <a:rPr lang="en-US" dirty="0" err="1"/>
            <a:t>অর্থনীতিক</a:t>
          </a:r>
          <a:endParaRPr lang="en-US" dirty="0"/>
        </a:p>
      </dgm:t>
    </dgm:pt>
    <dgm:pt modelId="{7A767C8E-69A0-401F-8218-8AE067CC89E1}" type="parTrans" cxnId="{44038FF9-24DB-4DE6-A6ED-9B627A15562F}">
      <dgm:prSet/>
      <dgm:spPr/>
      <dgm:t>
        <a:bodyPr/>
        <a:lstStyle/>
        <a:p>
          <a:endParaRPr lang="en-US"/>
        </a:p>
      </dgm:t>
    </dgm:pt>
    <dgm:pt modelId="{E4BFC531-0F38-4835-9309-BAE660C57436}" type="sibTrans" cxnId="{44038FF9-24DB-4DE6-A6ED-9B627A15562F}">
      <dgm:prSet/>
      <dgm:spPr/>
      <dgm:t>
        <a:bodyPr/>
        <a:lstStyle/>
        <a:p>
          <a:endParaRPr lang="en-US"/>
        </a:p>
      </dgm:t>
    </dgm:pt>
    <dgm:pt modelId="{9339E5C4-01E9-41E4-AC8B-927D202AB766}">
      <dgm:prSet phldrT="[Text]"/>
      <dgm:spPr/>
      <dgm:t>
        <a:bodyPr/>
        <a:lstStyle/>
        <a:p>
          <a:r>
            <a:rPr lang="en-US" dirty="0" err="1"/>
            <a:t>রাজনীতিক</a:t>
          </a:r>
          <a:endParaRPr lang="en-US" dirty="0"/>
        </a:p>
      </dgm:t>
    </dgm:pt>
    <dgm:pt modelId="{495CDE5F-722A-45BD-A166-3F745520C72B}" type="sibTrans" cxnId="{DCE72EC3-6D01-4594-99F0-45D12F5CCC20}">
      <dgm:prSet/>
      <dgm:spPr/>
      <dgm:t>
        <a:bodyPr/>
        <a:lstStyle/>
        <a:p>
          <a:endParaRPr lang="en-US"/>
        </a:p>
      </dgm:t>
    </dgm:pt>
    <dgm:pt modelId="{7BC33D05-EB44-4C3B-B1C6-A58501363534}" type="parTrans" cxnId="{DCE72EC3-6D01-4594-99F0-45D12F5CCC20}">
      <dgm:prSet/>
      <dgm:spPr/>
      <dgm:t>
        <a:bodyPr/>
        <a:lstStyle/>
        <a:p>
          <a:endParaRPr lang="en-US"/>
        </a:p>
      </dgm:t>
    </dgm:pt>
    <dgm:pt modelId="{4C3E10D7-399E-4863-980C-4232A53EB5BC}" type="pres">
      <dgm:prSet presAssocID="{9D696901-7A71-4A84-95CE-F9A842B1E98E}" presName="composite" presStyleCnt="0">
        <dgm:presLayoutVars>
          <dgm:chMax val="1"/>
          <dgm:dir/>
          <dgm:resizeHandles val="exact"/>
        </dgm:presLayoutVars>
      </dgm:prSet>
      <dgm:spPr/>
    </dgm:pt>
    <dgm:pt modelId="{70A9DC01-B7B3-4F4D-8ADA-12C7D43941D0}" type="pres">
      <dgm:prSet presAssocID="{9D696901-7A71-4A84-95CE-F9A842B1E98E}" presName="radial" presStyleCnt="0">
        <dgm:presLayoutVars>
          <dgm:animLvl val="ctr"/>
        </dgm:presLayoutVars>
      </dgm:prSet>
      <dgm:spPr/>
    </dgm:pt>
    <dgm:pt modelId="{9D040354-3D36-476A-A3A7-E013A50C6301}" type="pres">
      <dgm:prSet presAssocID="{41381E17-012D-4E8D-8676-A4D43786D10D}" presName="centerShape" presStyleLbl="vennNode1" presStyleIdx="0" presStyleCnt="4" custLinFactNeighborX="-3767" custLinFactNeighborY="-2260"/>
      <dgm:spPr/>
    </dgm:pt>
    <dgm:pt modelId="{3C4A1ACC-26F5-4167-B314-D76845AD26CA}" type="pres">
      <dgm:prSet presAssocID="{8CABDFAE-DC01-4857-B42F-A74E41381A56}" presName="node" presStyleLbl="vennNode1" presStyleIdx="1" presStyleCnt="4">
        <dgm:presLayoutVars>
          <dgm:bulletEnabled val="1"/>
        </dgm:presLayoutVars>
      </dgm:prSet>
      <dgm:spPr/>
    </dgm:pt>
    <dgm:pt modelId="{238AD801-EC2D-49EF-9536-F167E9378CEB}" type="pres">
      <dgm:prSet presAssocID="{9339E5C4-01E9-41E4-AC8B-927D202AB766}" presName="node" presStyleLbl="vennNode1" presStyleIdx="2" presStyleCnt="4">
        <dgm:presLayoutVars>
          <dgm:bulletEnabled val="1"/>
        </dgm:presLayoutVars>
      </dgm:prSet>
      <dgm:spPr/>
    </dgm:pt>
    <dgm:pt modelId="{5996E0EB-797C-4761-9258-3FD2D776922E}" type="pres">
      <dgm:prSet presAssocID="{9E646C42-F50F-4077-B89C-519AC43261F0}" presName="node" presStyleLbl="vennNode1" presStyleIdx="3" presStyleCnt="4">
        <dgm:presLayoutVars>
          <dgm:bulletEnabled val="1"/>
        </dgm:presLayoutVars>
      </dgm:prSet>
      <dgm:spPr/>
    </dgm:pt>
  </dgm:ptLst>
  <dgm:cxnLst>
    <dgm:cxn modelId="{17A1640A-6430-473F-B261-8AA060EA42D6}" type="presOf" srcId="{9E646C42-F50F-4077-B89C-519AC43261F0}" destId="{5996E0EB-797C-4761-9258-3FD2D776922E}" srcOrd="0" destOrd="0" presId="urn:microsoft.com/office/officeart/2005/8/layout/radial3"/>
    <dgm:cxn modelId="{F0407833-59CE-4FF0-8DB5-39BFB51B29A1}" type="presOf" srcId="{41381E17-012D-4E8D-8676-A4D43786D10D}" destId="{9D040354-3D36-476A-A3A7-E013A50C6301}" srcOrd="0" destOrd="0" presId="urn:microsoft.com/office/officeart/2005/8/layout/radial3"/>
    <dgm:cxn modelId="{BAE5543E-6588-48FC-B789-48BBCC9FA66C}" type="presOf" srcId="{8CABDFAE-DC01-4857-B42F-A74E41381A56}" destId="{3C4A1ACC-26F5-4167-B314-D76845AD26CA}" srcOrd="0" destOrd="0" presId="urn:microsoft.com/office/officeart/2005/8/layout/radial3"/>
    <dgm:cxn modelId="{CC221862-3F2A-4CC5-917E-86DB217FE9A5}" type="presOf" srcId="{9339E5C4-01E9-41E4-AC8B-927D202AB766}" destId="{238AD801-EC2D-49EF-9536-F167E9378CEB}" srcOrd="0" destOrd="0" presId="urn:microsoft.com/office/officeart/2005/8/layout/radial3"/>
    <dgm:cxn modelId="{888E3876-2DB2-46A9-876D-A28EF4672D18}" srcId="{9D696901-7A71-4A84-95CE-F9A842B1E98E}" destId="{41381E17-012D-4E8D-8676-A4D43786D10D}" srcOrd="0" destOrd="0" parTransId="{BB7CC879-BA07-4A1E-A327-2FA2690014A3}" sibTransId="{D11C372F-4CF8-4631-A35F-A03FA0C8884E}"/>
    <dgm:cxn modelId="{DCE72EC3-6D01-4594-99F0-45D12F5CCC20}" srcId="{41381E17-012D-4E8D-8676-A4D43786D10D}" destId="{9339E5C4-01E9-41E4-AC8B-927D202AB766}" srcOrd="1" destOrd="0" parTransId="{7BC33D05-EB44-4C3B-B1C6-A58501363534}" sibTransId="{495CDE5F-722A-45BD-A166-3F745520C72B}"/>
    <dgm:cxn modelId="{0DA51CE9-E892-43F3-AB8D-B525733866C4}" type="presOf" srcId="{9D696901-7A71-4A84-95CE-F9A842B1E98E}" destId="{4C3E10D7-399E-4863-980C-4232A53EB5BC}" srcOrd="0" destOrd="0" presId="urn:microsoft.com/office/officeart/2005/8/layout/radial3"/>
    <dgm:cxn modelId="{44038FF9-24DB-4DE6-A6ED-9B627A15562F}" srcId="{41381E17-012D-4E8D-8676-A4D43786D10D}" destId="{9E646C42-F50F-4077-B89C-519AC43261F0}" srcOrd="2" destOrd="0" parTransId="{7A767C8E-69A0-401F-8218-8AE067CC89E1}" sibTransId="{E4BFC531-0F38-4835-9309-BAE660C57436}"/>
    <dgm:cxn modelId="{FF1BF0FD-7BE9-413F-B0B7-F829B8A922DD}" srcId="{41381E17-012D-4E8D-8676-A4D43786D10D}" destId="{8CABDFAE-DC01-4857-B42F-A74E41381A56}" srcOrd="0" destOrd="0" parTransId="{1FA65F77-7C90-4CFE-8162-ED65E5D1C230}" sibTransId="{16091628-2641-4326-982E-BED806ED1F9B}"/>
    <dgm:cxn modelId="{80D218AB-F315-41BA-AC1E-89896C1D5FFA}" type="presParOf" srcId="{4C3E10D7-399E-4863-980C-4232A53EB5BC}" destId="{70A9DC01-B7B3-4F4D-8ADA-12C7D43941D0}" srcOrd="0" destOrd="0" presId="urn:microsoft.com/office/officeart/2005/8/layout/radial3"/>
    <dgm:cxn modelId="{8C27A6B3-5A34-4821-B202-415109125281}" type="presParOf" srcId="{70A9DC01-B7B3-4F4D-8ADA-12C7D43941D0}" destId="{9D040354-3D36-476A-A3A7-E013A50C6301}" srcOrd="0" destOrd="0" presId="urn:microsoft.com/office/officeart/2005/8/layout/radial3"/>
    <dgm:cxn modelId="{2632E860-66C0-4F97-81D9-26FBCF428860}" type="presParOf" srcId="{70A9DC01-B7B3-4F4D-8ADA-12C7D43941D0}" destId="{3C4A1ACC-26F5-4167-B314-D76845AD26CA}" srcOrd="1" destOrd="0" presId="urn:microsoft.com/office/officeart/2005/8/layout/radial3"/>
    <dgm:cxn modelId="{3DCE96AA-B74F-4129-9543-D0AA35D931D9}" type="presParOf" srcId="{70A9DC01-B7B3-4F4D-8ADA-12C7D43941D0}" destId="{238AD801-EC2D-49EF-9536-F167E9378CEB}" srcOrd="2" destOrd="0" presId="urn:microsoft.com/office/officeart/2005/8/layout/radial3"/>
    <dgm:cxn modelId="{88D885B4-5557-4369-9203-3CAC3D7DFCE6}" type="presParOf" srcId="{70A9DC01-B7B3-4F4D-8ADA-12C7D43941D0}" destId="{5996E0EB-797C-4761-9258-3FD2D776922E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55D1A-DC71-4F95-8CF4-81CDC6CA2D31}">
      <dsp:nvSpPr>
        <dsp:cNvPr id="0" name=""/>
        <dsp:cNvSpPr/>
      </dsp:nvSpPr>
      <dsp:spPr>
        <a:xfrm>
          <a:off x="2098361" y="622291"/>
          <a:ext cx="4167238" cy="4167238"/>
        </a:xfrm>
        <a:prstGeom prst="blockArc">
          <a:avLst>
            <a:gd name="adj1" fmla="val 10794219"/>
            <a:gd name="adj2" fmla="val 16000607"/>
            <a:gd name="adj3" fmla="val 4642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4FC6FC-100C-48D8-92AB-013D1BEA886F}">
      <dsp:nvSpPr>
        <dsp:cNvPr id="0" name=""/>
        <dsp:cNvSpPr/>
      </dsp:nvSpPr>
      <dsp:spPr>
        <a:xfrm>
          <a:off x="2098361" y="629136"/>
          <a:ext cx="4167238" cy="4167238"/>
        </a:xfrm>
        <a:prstGeom prst="blockArc">
          <a:avLst>
            <a:gd name="adj1" fmla="val 5599393"/>
            <a:gd name="adj2" fmla="val 10805781"/>
            <a:gd name="adj3" fmla="val 4642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8B9DB1-6E26-4D07-911F-24EC15437F94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0"/>
            <a:gd name="adj2" fmla="val 5400000"/>
            <a:gd name="adj3" fmla="val 4642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91C7C1-D65E-4F52-BD3C-4A9BBEC6CFC8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6200000"/>
            <a:gd name="adj2" fmla="val 0"/>
            <a:gd name="adj3" fmla="val 464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2970B9-75FC-437E-9852-06DF469514AE}">
      <dsp:nvSpPr>
        <dsp:cNvPr id="0" name=""/>
        <dsp:cNvSpPr/>
      </dsp:nvSpPr>
      <dsp:spPr>
        <a:xfrm>
          <a:off x="3104554" y="1749888"/>
          <a:ext cx="1918890" cy="191889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প্রতিবন্ধীর</a:t>
          </a:r>
          <a:r>
            <a:rPr lang="en-US" sz="2400" kern="1200" dirty="0"/>
            <a:t> </a:t>
          </a:r>
          <a:r>
            <a:rPr lang="en-US" sz="2400" kern="1200" dirty="0" err="1"/>
            <a:t>ধরণ</a:t>
          </a:r>
          <a:endParaRPr lang="en-US" sz="2400" kern="1200" dirty="0"/>
        </a:p>
      </dsp:txBody>
      <dsp:txXfrm>
        <a:off x="3385569" y="2030903"/>
        <a:ext cx="1356860" cy="1356860"/>
      </dsp:txXfrm>
    </dsp:sp>
    <dsp:sp modelId="{F8C4463D-1AC7-4370-B8DB-B125826DED20}">
      <dsp:nvSpPr>
        <dsp:cNvPr id="0" name=""/>
        <dsp:cNvSpPr/>
      </dsp:nvSpPr>
      <dsp:spPr>
        <a:xfrm>
          <a:off x="3392388" y="2458"/>
          <a:ext cx="1343223" cy="134322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বাক</a:t>
          </a:r>
          <a:endParaRPr lang="en-US" sz="1700" kern="1200" dirty="0"/>
        </a:p>
      </dsp:txBody>
      <dsp:txXfrm>
        <a:off x="3589098" y="199168"/>
        <a:ext cx="949803" cy="949803"/>
      </dsp:txXfrm>
    </dsp:sp>
    <dsp:sp modelId="{4642E86C-54B6-4BA0-8A09-9C37373C871E}">
      <dsp:nvSpPr>
        <dsp:cNvPr id="0" name=""/>
        <dsp:cNvSpPr/>
      </dsp:nvSpPr>
      <dsp:spPr>
        <a:xfrm>
          <a:off x="5427651" y="2037721"/>
          <a:ext cx="1343223" cy="1343223"/>
        </a:xfrm>
        <a:prstGeom prst="ellipse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শ্রবণ</a:t>
          </a:r>
          <a:endParaRPr lang="en-US" sz="1700" kern="1200" dirty="0"/>
        </a:p>
      </dsp:txBody>
      <dsp:txXfrm>
        <a:off x="5624361" y="2234431"/>
        <a:ext cx="949803" cy="949803"/>
      </dsp:txXfrm>
    </dsp:sp>
    <dsp:sp modelId="{93023AE6-30CA-4F9C-A342-F89E3620529C}">
      <dsp:nvSpPr>
        <dsp:cNvPr id="0" name=""/>
        <dsp:cNvSpPr/>
      </dsp:nvSpPr>
      <dsp:spPr>
        <a:xfrm>
          <a:off x="3392388" y="4072985"/>
          <a:ext cx="1343223" cy="1343223"/>
        </a:xfrm>
        <a:prstGeom prst="ellipse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অটিস্টিক</a:t>
          </a:r>
          <a:endParaRPr lang="en-US" sz="1700" kern="1200" dirty="0"/>
        </a:p>
      </dsp:txBody>
      <dsp:txXfrm>
        <a:off x="3589098" y="4269695"/>
        <a:ext cx="949803" cy="949803"/>
      </dsp:txXfrm>
    </dsp:sp>
    <dsp:sp modelId="{2B1D4C82-8CAA-461A-94A5-C2C9ED50DE48}">
      <dsp:nvSpPr>
        <dsp:cNvPr id="0" name=""/>
        <dsp:cNvSpPr/>
      </dsp:nvSpPr>
      <dsp:spPr>
        <a:xfrm>
          <a:off x="1475109" y="2037721"/>
          <a:ext cx="1343223" cy="1343223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দৃষ্টি</a:t>
          </a:r>
          <a:endParaRPr lang="en-US" sz="1700" kern="1200" dirty="0"/>
        </a:p>
      </dsp:txBody>
      <dsp:txXfrm>
        <a:off x="1671819" y="2234431"/>
        <a:ext cx="949803" cy="949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0354-3D36-476A-A3A7-E013A50C6301}">
      <dsp:nvSpPr>
        <dsp:cNvPr id="0" name=""/>
        <dsp:cNvSpPr/>
      </dsp:nvSpPr>
      <dsp:spPr>
        <a:xfrm>
          <a:off x="2236623" y="1488593"/>
          <a:ext cx="3328458" cy="3328458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43180" tIns="43180" rIns="43180" bIns="43180" numCol="1" spcCol="1270" anchor="ctr" anchorCtr="0">
          <a:noAutofit/>
          <a:sp3d extrusionH="28000" prstMaterial="matte"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প্রতিবন্ধীদের</a:t>
          </a:r>
          <a:r>
            <a:rPr lang="en-US" sz="3400" kern="1200" dirty="0"/>
            <a:t> </a:t>
          </a:r>
          <a:r>
            <a:rPr lang="en-US" sz="3400" kern="1200" dirty="0" err="1"/>
            <a:t>গুরুত্ব</a:t>
          </a:r>
          <a:endParaRPr lang="en-US" sz="3400" kern="1200" dirty="0"/>
        </a:p>
      </dsp:txBody>
      <dsp:txXfrm>
        <a:off x="2724064" y="1976034"/>
        <a:ext cx="2353576" cy="2353576"/>
      </dsp:txXfrm>
    </dsp:sp>
    <dsp:sp modelId="{3C4A1ACC-26F5-4167-B314-D76845AD26CA}">
      <dsp:nvSpPr>
        <dsp:cNvPr id="0" name=""/>
        <dsp:cNvSpPr/>
      </dsp:nvSpPr>
      <dsp:spPr>
        <a:xfrm>
          <a:off x="3231885" y="253113"/>
          <a:ext cx="1664229" cy="1664229"/>
        </a:xfrm>
        <a:prstGeom prst="ellipse">
          <a:avLst/>
        </a:prstGeom>
        <a:solidFill>
          <a:schemeClr val="accent4">
            <a:alpha val="50000"/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সামাজিক</a:t>
          </a:r>
          <a:endParaRPr lang="en-US" sz="1900" kern="1200" dirty="0"/>
        </a:p>
      </dsp:txBody>
      <dsp:txXfrm>
        <a:off x="3475606" y="496834"/>
        <a:ext cx="1176787" cy="1176787"/>
      </dsp:txXfrm>
    </dsp:sp>
    <dsp:sp modelId="{238AD801-EC2D-49EF-9536-F167E9378CEB}">
      <dsp:nvSpPr>
        <dsp:cNvPr id="0" name=""/>
        <dsp:cNvSpPr/>
      </dsp:nvSpPr>
      <dsp:spPr>
        <a:xfrm>
          <a:off x="5107240" y="3501323"/>
          <a:ext cx="1664229" cy="1664229"/>
        </a:xfrm>
        <a:prstGeom prst="ellipse">
          <a:avLst/>
        </a:prstGeom>
        <a:solidFill>
          <a:schemeClr val="accent4">
            <a:alpha val="50000"/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রাজনীতিক</a:t>
          </a:r>
          <a:endParaRPr lang="en-US" sz="1900" kern="1200" dirty="0"/>
        </a:p>
      </dsp:txBody>
      <dsp:txXfrm>
        <a:off x="5350961" y="3745044"/>
        <a:ext cx="1176787" cy="1176787"/>
      </dsp:txXfrm>
    </dsp:sp>
    <dsp:sp modelId="{5996E0EB-797C-4761-9258-3FD2D776922E}">
      <dsp:nvSpPr>
        <dsp:cNvPr id="0" name=""/>
        <dsp:cNvSpPr/>
      </dsp:nvSpPr>
      <dsp:spPr>
        <a:xfrm>
          <a:off x="1356530" y="3501323"/>
          <a:ext cx="1664229" cy="1664229"/>
        </a:xfrm>
        <a:prstGeom prst="ellipse">
          <a:avLst/>
        </a:prstGeom>
        <a:solidFill>
          <a:schemeClr val="accent4">
            <a:alpha val="50000"/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  <a:sp3d extrusionH="28000" prstMaterial="matte"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অর্থনীতিক</a:t>
          </a:r>
          <a:endParaRPr lang="en-US" sz="1900" kern="1200" dirty="0"/>
        </a:p>
      </dsp:txBody>
      <dsp:txXfrm>
        <a:off x="1600251" y="3745044"/>
        <a:ext cx="1176787" cy="1176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0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5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8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4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7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4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8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9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0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7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89E5C-1435-4708-B119-96D342F8D77B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79D54-3556-464F-A003-FEFE77811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5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f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prstTxWarp prst="textWave1">
              <a:avLst/>
            </a:prstTxWarp>
          </a:bodyPr>
          <a:lstStyle/>
          <a:p>
            <a:br>
              <a:rPr lang="en-US" dirty="0"/>
            </a:br>
            <a:r>
              <a:rPr lang="en-US" dirty="0" err="1"/>
              <a:t>স্বাগতম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499" y="3662188"/>
            <a:ext cx="5228822" cy="286053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33568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জোড়ায়</a:t>
            </a:r>
            <a:r>
              <a:rPr lang="en-US" dirty="0"/>
              <a:t> </a:t>
            </a:r>
            <a:r>
              <a:rPr lang="en-US" dirty="0" err="1"/>
              <a:t>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বাক্প্রতিবন্ধীদের</a:t>
            </a:r>
            <a:r>
              <a:rPr lang="en-US" dirty="0"/>
              <a:t> </a:t>
            </a:r>
            <a:r>
              <a:rPr lang="en-US" dirty="0" err="1"/>
              <a:t>বৈশিষ্ট্য</a:t>
            </a:r>
            <a:r>
              <a:rPr lang="en-US" dirty="0"/>
              <a:t> </a:t>
            </a:r>
            <a:r>
              <a:rPr lang="en-US" dirty="0" err="1"/>
              <a:t>নিরুপন</a:t>
            </a:r>
            <a:r>
              <a:rPr lang="en-US" dirty="0"/>
              <a:t> </a:t>
            </a:r>
            <a:r>
              <a:rPr lang="en-US" dirty="0" err="1"/>
              <a:t>কর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423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4263707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518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দলগত</a:t>
            </a:r>
            <a:r>
              <a:rPr lang="en-US" dirty="0"/>
              <a:t> </a:t>
            </a:r>
            <a:r>
              <a:rPr lang="en-US" dirty="0" err="1"/>
              <a:t>কাজ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2167" y="1843549"/>
            <a:ext cx="10825316" cy="1312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 err="1"/>
              <a:t>প্রতিবন্ধীদের</a:t>
            </a:r>
            <a:r>
              <a:rPr lang="en-US" sz="2400" dirty="0"/>
              <a:t> </a:t>
            </a:r>
            <a:r>
              <a:rPr lang="en-US" sz="2400" dirty="0" err="1"/>
              <a:t>সামাজিক</a:t>
            </a:r>
            <a:r>
              <a:rPr lang="en-US" sz="2400" dirty="0"/>
              <a:t> </a:t>
            </a:r>
            <a:r>
              <a:rPr lang="en-US" sz="2400" dirty="0" err="1"/>
              <a:t>অবস্থান</a:t>
            </a:r>
            <a:r>
              <a:rPr lang="en-US" sz="2400" dirty="0"/>
              <a:t> </a:t>
            </a:r>
            <a:r>
              <a:rPr lang="en-US" sz="2400" dirty="0" err="1"/>
              <a:t>সম্পর্কে</a:t>
            </a:r>
            <a:r>
              <a:rPr lang="en-US" sz="2400" dirty="0"/>
              <a:t> </a:t>
            </a:r>
            <a:r>
              <a:rPr lang="en-US" sz="2400" dirty="0" err="1"/>
              <a:t>আলোচনা</a:t>
            </a:r>
            <a:r>
              <a:rPr lang="en-US" sz="2400" dirty="0"/>
              <a:t> </a:t>
            </a:r>
            <a:r>
              <a:rPr lang="en-US" sz="2400" dirty="0" err="1"/>
              <a:t>কর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84135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মূল্যায়ণ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প্রতিবন্ধী</a:t>
            </a:r>
            <a:r>
              <a:rPr lang="en-US" dirty="0"/>
              <a:t> </a:t>
            </a:r>
            <a:r>
              <a:rPr lang="en-US" dirty="0" err="1"/>
              <a:t>কারা</a:t>
            </a:r>
            <a:r>
              <a:rPr lang="en-US" dirty="0"/>
              <a:t>?</a:t>
            </a:r>
          </a:p>
          <a:p>
            <a:r>
              <a:rPr lang="en-US" dirty="0" err="1"/>
              <a:t>প্রতিবন্ধী</a:t>
            </a:r>
            <a:r>
              <a:rPr lang="en-US" dirty="0"/>
              <a:t> </a:t>
            </a:r>
            <a:r>
              <a:rPr lang="en-US" dirty="0" err="1"/>
              <a:t>কত</a:t>
            </a:r>
            <a:r>
              <a:rPr lang="en-US" dirty="0"/>
              <a:t> </a:t>
            </a:r>
            <a:r>
              <a:rPr lang="en-US" dirty="0" err="1"/>
              <a:t>প্রকার</a:t>
            </a:r>
            <a:r>
              <a:rPr lang="en-US" dirty="0"/>
              <a:t> ও </a:t>
            </a:r>
            <a:r>
              <a:rPr lang="en-US" dirty="0" err="1"/>
              <a:t>কি</a:t>
            </a:r>
            <a:r>
              <a:rPr lang="en-US" dirty="0"/>
              <a:t> </a:t>
            </a:r>
            <a:r>
              <a:rPr lang="en-US" dirty="0" err="1"/>
              <a:t>কি</a:t>
            </a:r>
            <a:r>
              <a:rPr lang="en-US" dirty="0"/>
              <a:t>?</a:t>
            </a:r>
          </a:p>
          <a:p>
            <a:r>
              <a:rPr lang="en-US" dirty="0" err="1"/>
              <a:t>প্রতিবন্ধীদের</a:t>
            </a:r>
            <a:r>
              <a:rPr lang="en-US" dirty="0"/>
              <a:t> </a:t>
            </a:r>
            <a:r>
              <a:rPr lang="en-US" dirty="0" err="1"/>
              <a:t>চারিত্রিক</a:t>
            </a:r>
            <a:r>
              <a:rPr lang="en-US" dirty="0"/>
              <a:t> </a:t>
            </a:r>
            <a:r>
              <a:rPr lang="en-US" dirty="0" err="1"/>
              <a:t>বৈশিষ্ট্যগুলো</a:t>
            </a:r>
            <a:r>
              <a:rPr lang="en-US" dirty="0"/>
              <a:t> </a:t>
            </a:r>
            <a:r>
              <a:rPr lang="en-US" dirty="0" err="1"/>
              <a:t>কি</a:t>
            </a:r>
            <a:r>
              <a:rPr lang="en-US" dirty="0"/>
              <a:t> </a:t>
            </a:r>
            <a:r>
              <a:rPr lang="en-US" dirty="0" err="1"/>
              <a:t>কি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614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Process 8"/>
          <p:cNvSpPr/>
          <p:nvPr/>
        </p:nvSpPr>
        <p:spPr>
          <a:xfrm rot="10800000" flipH="1" flipV="1">
            <a:off x="5547360" y="1798317"/>
            <a:ext cx="6126478" cy="143256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 err="1"/>
              <a:t>প্রতিবন্ধীদের</a:t>
            </a:r>
            <a:r>
              <a:rPr lang="en-US" sz="2400" dirty="0"/>
              <a:t> </a:t>
            </a:r>
            <a:r>
              <a:rPr lang="en-US" sz="2400" dirty="0" err="1"/>
              <a:t>বৈশিষ্ট্য</a:t>
            </a:r>
            <a:r>
              <a:rPr lang="en-US" sz="2400" dirty="0"/>
              <a:t> ও </a:t>
            </a:r>
            <a:r>
              <a:rPr lang="en-US" sz="2400" dirty="0" err="1"/>
              <a:t>প্রকারভেদ</a:t>
            </a:r>
            <a:r>
              <a:rPr lang="en-US" sz="2400" dirty="0"/>
              <a:t> </a:t>
            </a:r>
            <a:r>
              <a:rPr lang="en-US" sz="2400" dirty="0" err="1"/>
              <a:t>লিখে</a:t>
            </a:r>
            <a:r>
              <a:rPr lang="en-US" sz="2400" dirty="0"/>
              <a:t> </a:t>
            </a:r>
            <a:r>
              <a:rPr lang="en-US" sz="2400" dirty="0" err="1"/>
              <a:t>আনবে</a:t>
            </a:r>
            <a:r>
              <a:rPr lang="en-US" sz="2400" dirty="0"/>
              <a:t>।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236720" y="2194560"/>
            <a:ext cx="1173480" cy="4419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67640"/>
            <a:ext cx="4297680" cy="3596640"/>
            <a:chOff x="594360" y="2834640"/>
            <a:chExt cx="4297680" cy="3596640"/>
          </a:xfrm>
        </p:grpSpPr>
        <p:sp>
          <p:nvSpPr>
            <p:cNvPr id="11" name="Rectangle 10"/>
            <p:cNvSpPr/>
            <p:nvPr/>
          </p:nvSpPr>
          <p:spPr>
            <a:xfrm>
              <a:off x="944880" y="4297680"/>
              <a:ext cx="3642360" cy="21336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594360" y="2834640"/>
              <a:ext cx="4297680" cy="1478280"/>
            </a:xfrm>
            <a:prstGeom prst="triangl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>
            <a:xfrm>
              <a:off x="2468880" y="4480560"/>
              <a:ext cx="640080" cy="1798320"/>
            </a:xfrm>
            <a:prstGeom prst="flowChartProcess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386840" y="4983480"/>
              <a:ext cx="594360" cy="3657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lowchart: Process 14"/>
            <p:cNvSpPr/>
            <p:nvPr/>
          </p:nvSpPr>
          <p:spPr>
            <a:xfrm>
              <a:off x="3703320" y="4953000"/>
              <a:ext cx="563880" cy="381000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318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prstTxWarp prst="textWave4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00B050"/>
                </a:solidFill>
              </a:rPr>
              <a:t>সবাইকে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ধন্যবাদ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1743456"/>
            <a:ext cx="4358640" cy="3316224"/>
          </a:xfrm>
          <a:prstGeom prst="rect">
            <a:avLst/>
          </a:prstGeom>
        </p:spPr>
      </p:pic>
      <p:sp>
        <p:nvSpPr>
          <p:cNvPr id="4" name="Flowchart: Process 3"/>
          <p:cNvSpPr/>
          <p:nvPr/>
        </p:nvSpPr>
        <p:spPr>
          <a:xfrm>
            <a:off x="2179320" y="5196840"/>
            <a:ext cx="9494520" cy="11734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গাছ</a:t>
            </a:r>
            <a:r>
              <a:rPr lang="en-US" sz="2400" dirty="0"/>
              <a:t> </a:t>
            </a:r>
            <a:r>
              <a:rPr lang="en-US" sz="2400" dirty="0" err="1"/>
              <a:t>লাগাই</a:t>
            </a:r>
            <a:r>
              <a:rPr lang="en-US" sz="2400" dirty="0"/>
              <a:t> </a:t>
            </a:r>
            <a:r>
              <a:rPr lang="en-US" sz="2400" dirty="0" err="1"/>
              <a:t>পরিবেশ</a:t>
            </a:r>
            <a:r>
              <a:rPr lang="en-US" sz="2400" dirty="0"/>
              <a:t> </a:t>
            </a:r>
            <a:r>
              <a:rPr lang="en-US" sz="2400" dirty="0" err="1"/>
              <a:t>বাচাই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961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dirty="0" err="1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মোঃ</a:t>
            </a:r>
            <a:r>
              <a:rPr lang="en-US" dirty="0"/>
              <a:t> </a:t>
            </a:r>
            <a:r>
              <a:rPr lang="en-US" dirty="0" err="1"/>
              <a:t>শামসুদ্দোহা</a:t>
            </a:r>
            <a:r>
              <a:rPr lang="en-US" dirty="0"/>
              <a:t> </a:t>
            </a:r>
          </a:p>
          <a:p>
            <a:r>
              <a:rPr lang="en-US" dirty="0" err="1"/>
              <a:t>সহকারি</a:t>
            </a:r>
            <a:r>
              <a:rPr lang="en-US" dirty="0"/>
              <a:t> </a:t>
            </a:r>
            <a:r>
              <a:rPr lang="en-US" dirty="0" err="1"/>
              <a:t>শিক্ষক</a:t>
            </a:r>
            <a:r>
              <a:rPr lang="en-US" dirty="0"/>
              <a:t> (</a:t>
            </a:r>
            <a:r>
              <a:rPr lang="en-US" dirty="0" err="1"/>
              <a:t>বাংলা</a:t>
            </a:r>
            <a:r>
              <a:rPr lang="en-US" dirty="0"/>
              <a:t>)</a:t>
            </a:r>
          </a:p>
          <a:p>
            <a:r>
              <a:rPr lang="en-US" dirty="0" err="1"/>
              <a:t>মির্জাপুর</a:t>
            </a:r>
            <a:r>
              <a:rPr lang="en-US" dirty="0"/>
              <a:t> </a:t>
            </a:r>
            <a:r>
              <a:rPr lang="en-US" dirty="0" err="1"/>
              <a:t>উচ্চ</a:t>
            </a:r>
            <a:r>
              <a:rPr lang="en-US" dirty="0"/>
              <a:t> </a:t>
            </a:r>
            <a:r>
              <a:rPr lang="en-US" dirty="0" err="1"/>
              <a:t>বিদ্যালয়</a:t>
            </a:r>
            <a:r>
              <a:rPr lang="en-US" dirty="0"/>
              <a:t>। </a:t>
            </a:r>
            <a:r>
              <a:rPr lang="en-US" dirty="0" err="1"/>
              <a:t>নাচোল,চাঁপাইনবাবগঞ্জ</a:t>
            </a:r>
            <a:r>
              <a:rPr lang="en-US" dirty="0"/>
              <a:t>।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910" y="1021080"/>
            <a:ext cx="1409700" cy="3321209"/>
          </a:xfrm>
        </p:spPr>
      </p:pic>
    </p:spTree>
    <p:extLst>
      <p:ext uri="{BB962C8B-B14F-4D97-AF65-F5344CB8AC3E}">
        <p14:creationId xmlns:p14="http://schemas.microsoft.com/office/powerpoint/2010/main" val="353902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6108C0-1A2C-4870-9BB2-E03E57929088}"/>
              </a:ext>
            </a:extLst>
          </p:cNvPr>
          <p:cNvSpPr/>
          <p:nvPr/>
        </p:nvSpPr>
        <p:spPr>
          <a:xfrm>
            <a:off x="1328738" y="485775"/>
            <a:ext cx="10201275" cy="6372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err="1">
                <a:latin typeface="Nikosh" panose="02000000000000000000" pitchFamily="2" charset="0"/>
                <a:cs typeface="Nikosh" panose="02000000000000000000" pitchFamily="2" charset="0"/>
              </a:rPr>
              <a:t>পাঠ</a:t>
            </a:r>
            <a:r>
              <a:rPr lang="en-US" sz="115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11500" dirty="0" err="1">
                <a:latin typeface="Nikosh" panose="02000000000000000000" pitchFamily="2" charset="0"/>
                <a:cs typeface="Nikosh" panose="02000000000000000000" pitchFamily="2" charset="0"/>
              </a:rPr>
              <a:t>পরিচিতি</a:t>
            </a:r>
            <a:endParaRPr lang="en-US" sz="11500" dirty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 algn="ctr"/>
            <a:r>
              <a:rPr lang="en-US" sz="11500" dirty="0" err="1">
                <a:latin typeface="Nikosh" panose="02000000000000000000" pitchFamily="2" charset="0"/>
                <a:cs typeface="Nikosh" panose="02000000000000000000" pitchFamily="2" charset="0"/>
              </a:rPr>
              <a:t>শ্রেণিঃ</a:t>
            </a:r>
            <a:r>
              <a:rPr lang="en-US" sz="11500" dirty="0">
                <a:latin typeface="Nikosh" panose="02000000000000000000" pitchFamily="2" charset="0"/>
                <a:cs typeface="Nikosh" panose="02000000000000000000" pitchFamily="2" charset="0"/>
              </a:rPr>
              <a:t> ৬ষ্ঠ</a:t>
            </a:r>
          </a:p>
          <a:p>
            <a:pPr algn="ctr"/>
            <a:r>
              <a:rPr lang="en-US" sz="11500" dirty="0" err="1">
                <a:latin typeface="Nikosh" panose="02000000000000000000" pitchFamily="2" charset="0"/>
                <a:cs typeface="Nikosh" panose="02000000000000000000" pitchFamily="2" charset="0"/>
              </a:rPr>
              <a:t>বিষয়ঃ</a:t>
            </a:r>
            <a:r>
              <a:rPr lang="en-US" sz="115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sz="11500" dirty="0" err="1">
                <a:latin typeface="Nikosh" panose="02000000000000000000" pitchFamily="2" charset="0"/>
                <a:cs typeface="Nikosh" panose="02000000000000000000" pitchFamily="2" charset="0"/>
              </a:rPr>
              <a:t>বাংলা</a:t>
            </a:r>
            <a:r>
              <a:rPr lang="en-US" sz="115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endParaRPr lang="en-US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39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3432" y="3411794"/>
            <a:ext cx="8808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/>
              <a:t>উপরের</a:t>
            </a:r>
            <a:r>
              <a:rPr lang="en-US" sz="3200" dirty="0"/>
              <a:t> </a:t>
            </a:r>
            <a:r>
              <a:rPr lang="en-US" sz="3200" dirty="0" err="1"/>
              <a:t>ছবিগুলো</a:t>
            </a:r>
            <a:r>
              <a:rPr lang="en-US" sz="3200" dirty="0"/>
              <a:t> </a:t>
            </a:r>
            <a:r>
              <a:rPr lang="en-US" sz="3200" dirty="0" err="1"/>
              <a:t>থেকে</a:t>
            </a:r>
            <a:r>
              <a:rPr lang="en-US" sz="3200" dirty="0"/>
              <a:t> </a:t>
            </a:r>
            <a:r>
              <a:rPr lang="en-US" sz="3200" dirty="0" err="1"/>
              <a:t>আমরা</a:t>
            </a:r>
            <a:r>
              <a:rPr lang="en-US" sz="3200" dirty="0"/>
              <a:t> </a:t>
            </a:r>
            <a:r>
              <a:rPr lang="en-US" sz="3200" dirty="0" err="1"/>
              <a:t>কি</a:t>
            </a:r>
            <a:r>
              <a:rPr lang="en-US" sz="3200" dirty="0"/>
              <a:t> </a:t>
            </a:r>
            <a:r>
              <a:rPr lang="en-US" sz="3200" dirty="0" err="1"/>
              <a:t>শিখলাম</a:t>
            </a:r>
            <a:r>
              <a:rPr lang="en-US" sz="3200" dirty="0"/>
              <a:t>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581" y="530942"/>
            <a:ext cx="3235643" cy="21827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905" y="443585"/>
            <a:ext cx="3036572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96" y="507923"/>
            <a:ext cx="3113791" cy="207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8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/>
              <a:t>বাক্প্রতিবন্ধী</a:t>
            </a:r>
            <a:r>
              <a:rPr lang="en-US" dirty="0"/>
              <a:t> </a:t>
            </a:r>
            <a:r>
              <a:rPr lang="en-US" dirty="0" err="1"/>
              <a:t>নিয়ে</a:t>
            </a:r>
            <a:r>
              <a:rPr lang="en-US" dirty="0"/>
              <a:t> </a:t>
            </a:r>
            <a:r>
              <a:rPr lang="en-US" dirty="0" err="1"/>
              <a:t>আলোচনা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897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/>
              <a:t>শিখনফল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প্রতিবন্ধী</a:t>
            </a:r>
            <a:r>
              <a:rPr lang="en-US" dirty="0"/>
              <a:t> </a:t>
            </a:r>
            <a:r>
              <a:rPr lang="en-US" dirty="0" err="1"/>
              <a:t>কারা</a:t>
            </a:r>
            <a:r>
              <a:rPr lang="en-US" dirty="0"/>
              <a:t>?</a:t>
            </a:r>
          </a:p>
          <a:p>
            <a:r>
              <a:rPr lang="en-US" dirty="0" err="1"/>
              <a:t>বাক্প্রতিবন্ধীদের</a:t>
            </a:r>
            <a:r>
              <a:rPr lang="en-US" dirty="0"/>
              <a:t> </a:t>
            </a:r>
            <a:r>
              <a:rPr lang="en-US" dirty="0" err="1"/>
              <a:t>বৈশিষ্ট্যগুলো</a:t>
            </a:r>
            <a:r>
              <a:rPr lang="en-US" dirty="0"/>
              <a:t> </a:t>
            </a:r>
            <a:r>
              <a:rPr lang="en-US" dirty="0" err="1"/>
              <a:t>কি</a:t>
            </a:r>
            <a:r>
              <a:rPr lang="en-US" dirty="0"/>
              <a:t> </a:t>
            </a:r>
            <a:r>
              <a:rPr lang="en-US" dirty="0" err="1"/>
              <a:t>কি</a:t>
            </a:r>
            <a:r>
              <a:rPr lang="en-US" dirty="0"/>
              <a:t>?</a:t>
            </a:r>
          </a:p>
          <a:p>
            <a:r>
              <a:rPr lang="en-US" dirty="0" err="1"/>
              <a:t>বাক্প্রতিবন্ধীদের</a:t>
            </a:r>
            <a:r>
              <a:rPr lang="en-US" dirty="0"/>
              <a:t> </a:t>
            </a:r>
            <a:r>
              <a:rPr lang="en-US" dirty="0" err="1"/>
              <a:t>প্রকারভেদ</a:t>
            </a:r>
            <a:r>
              <a:rPr lang="en-US" dirty="0"/>
              <a:t> </a:t>
            </a:r>
            <a:r>
              <a:rPr lang="en-US" dirty="0" err="1"/>
              <a:t>নিয়ে</a:t>
            </a:r>
            <a:r>
              <a:rPr lang="en-US" dirty="0"/>
              <a:t> </a:t>
            </a:r>
            <a:r>
              <a:rPr lang="en-US" dirty="0" err="1"/>
              <a:t>আলোচনা</a:t>
            </a:r>
            <a:r>
              <a:rPr lang="en-US" dirty="0"/>
              <a:t>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পারবে</a:t>
            </a:r>
            <a:r>
              <a:rPr lang="en-US" dirty="0"/>
              <a:t>? </a:t>
            </a:r>
          </a:p>
          <a:p>
            <a:r>
              <a:rPr lang="en-US" dirty="0" err="1"/>
              <a:t>বাকপ্রতিবন্ধীদের</a:t>
            </a:r>
            <a:r>
              <a:rPr lang="en-US" dirty="0"/>
              <a:t> </a:t>
            </a:r>
            <a:r>
              <a:rPr lang="en-US" dirty="0" err="1"/>
              <a:t>গুরুত্ব</a:t>
            </a:r>
            <a:r>
              <a:rPr lang="en-US" dirty="0"/>
              <a:t> </a:t>
            </a:r>
            <a:r>
              <a:rPr lang="en-US" dirty="0" err="1"/>
              <a:t>সম্পর্ক</a:t>
            </a:r>
            <a:r>
              <a:rPr lang="en-US" dirty="0"/>
              <a:t> </a:t>
            </a:r>
            <a:r>
              <a:rPr lang="en-US" dirty="0" err="1"/>
              <a:t>জানতে</a:t>
            </a:r>
            <a:r>
              <a:rPr lang="en-US" dirty="0"/>
              <a:t> </a:t>
            </a:r>
            <a:r>
              <a:rPr lang="en-US" dirty="0" err="1"/>
              <a:t>পারবে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016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2301240" y="1935480"/>
            <a:ext cx="1066800" cy="4724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560262" y="366743"/>
            <a:ext cx="6431280" cy="32918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err="1"/>
              <a:t>প্রতিবন্ধী</a:t>
            </a:r>
            <a:r>
              <a:rPr lang="en-US" dirty="0"/>
              <a:t> </a:t>
            </a:r>
            <a:r>
              <a:rPr lang="en-US" dirty="0" err="1"/>
              <a:t>হলো</a:t>
            </a:r>
            <a:r>
              <a:rPr lang="en-US" dirty="0"/>
              <a:t>,  </a:t>
            </a:r>
            <a:r>
              <a:rPr lang="en-US" dirty="0" err="1"/>
              <a:t>যারা</a:t>
            </a:r>
            <a:r>
              <a:rPr lang="en-US" dirty="0"/>
              <a:t> </a:t>
            </a:r>
            <a:r>
              <a:rPr lang="en-US" dirty="0" err="1"/>
              <a:t>শারীরিক</a:t>
            </a:r>
            <a:r>
              <a:rPr lang="en-US" dirty="0"/>
              <a:t> ও </a:t>
            </a:r>
            <a:r>
              <a:rPr lang="en-US" dirty="0" err="1"/>
              <a:t>মানসিকভাবে</a:t>
            </a:r>
            <a:r>
              <a:rPr lang="en-US" dirty="0"/>
              <a:t> </a:t>
            </a:r>
            <a:r>
              <a:rPr lang="en-US" dirty="0" err="1"/>
              <a:t>বিকারগ্রস্থ</a:t>
            </a:r>
            <a:r>
              <a:rPr lang="en-US" dirty="0"/>
              <a:t> । </a:t>
            </a:r>
            <a:r>
              <a:rPr lang="en-US" dirty="0" err="1"/>
              <a:t>যারা</a:t>
            </a:r>
            <a:r>
              <a:rPr lang="en-US" dirty="0"/>
              <a:t> </a:t>
            </a:r>
            <a:r>
              <a:rPr lang="en-US" dirty="0" err="1"/>
              <a:t>স্বাভাবিকভাবে</a:t>
            </a:r>
            <a:r>
              <a:rPr lang="en-US" dirty="0"/>
              <a:t> </a:t>
            </a:r>
            <a:r>
              <a:rPr lang="en-US" dirty="0" err="1"/>
              <a:t>জীবন</a:t>
            </a:r>
            <a:r>
              <a:rPr lang="en-US" dirty="0"/>
              <a:t> </a:t>
            </a:r>
            <a:r>
              <a:rPr lang="en-US" dirty="0" err="1"/>
              <a:t>যাপনে</a:t>
            </a:r>
            <a:r>
              <a:rPr lang="en-US" dirty="0"/>
              <a:t> </a:t>
            </a:r>
            <a:r>
              <a:rPr lang="en-US" dirty="0" err="1"/>
              <a:t>অভ্যস্থ</a:t>
            </a:r>
            <a:r>
              <a:rPr lang="en-US" dirty="0"/>
              <a:t> </a:t>
            </a:r>
            <a:r>
              <a:rPr lang="en-US" dirty="0" err="1"/>
              <a:t>নয়</a:t>
            </a:r>
            <a:r>
              <a:rPr lang="en-US" dirty="0"/>
              <a:t> ।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22" y="1446264"/>
            <a:ext cx="206477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38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কাজ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15440" y="2118360"/>
            <a:ext cx="9723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তোমার</a:t>
            </a:r>
            <a:r>
              <a:rPr lang="en-US" sz="2400" dirty="0"/>
              <a:t> </a:t>
            </a:r>
            <a:r>
              <a:rPr lang="en-US" sz="2400" dirty="0" err="1"/>
              <a:t>এলাকার</a:t>
            </a:r>
            <a:r>
              <a:rPr lang="en-US" sz="2400" dirty="0"/>
              <a:t> </a:t>
            </a:r>
            <a:r>
              <a:rPr lang="en-US" sz="2400" dirty="0" err="1"/>
              <a:t>একজন</a:t>
            </a:r>
            <a:r>
              <a:rPr lang="en-US" sz="2400" dirty="0"/>
              <a:t> </a:t>
            </a:r>
            <a:r>
              <a:rPr lang="en-US" sz="2400" dirty="0" err="1"/>
              <a:t>বাক্প্রতিবন্ধী</a:t>
            </a:r>
            <a:r>
              <a:rPr lang="en-US" sz="2400" dirty="0"/>
              <a:t> </a:t>
            </a:r>
            <a:r>
              <a:rPr lang="en-US" sz="2400" dirty="0" err="1"/>
              <a:t>সম্পর্কে</a:t>
            </a:r>
            <a:r>
              <a:rPr lang="en-US" sz="2400" dirty="0"/>
              <a:t>  </a:t>
            </a:r>
            <a:r>
              <a:rPr lang="en-US" sz="2400" dirty="0" err="1"/>
              <a:t>আলোচনা</a:t>
            </a:r>
            <a:r>
              <a:rPr lang="en-US" sz="2400" dirty="0"/>
              <a:t> </a:t>
            </a:r>
            <a:r>
              <a:rPr lang="en-US" sz="2400" dirty="0" err="1"/>
              <a:t>কর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4536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1535654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27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2970B9-75FC-437E-9852-06DF469514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E72970B9-75FC-437E-9852-06DF469514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E72970B9-75FC-437E-9852-06DF469514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E72970B9-75FC-437E-9852-06DF469514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graphicEl>
                                              <a:dgm id="{E72970B9-75FC-437E-9852-06DF469514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8C4463D-1AC7-4370-B8DB-B125826DE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F8C4463D-1AC7-4370-B8DB-B125826DE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F8C4463D-1AC7-4370-B8DB-B125826DE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F8C4463D-1AC7-4370-B8DB-B125826DE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graphicEl>
                                              <a:dgm id="{F8C4463D-1AC7-4370-B8DB-B125826DED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91C7C1-D65E-4F52-BD3C-4A9BBEC6C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graphicEl>
                                              <a:dgm id="{CF91C7C1-D65E-4F52-BD3C-4A9BBEC6C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graphicEl>
                                              <a:dgm id="{CF91C7C1-D65E-4F52-BD3C-4A9BBEC6C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graphicEl>
                                              <a:dgm id="{CF91C7C1-D65E-4F52-BD3C-4A9BBEC6C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graphicEl>
                                              <a:dgm id="{CF91C7C1-D65E-4F52-BD3C-4A9BBEC6CF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642E86C-54B6-4BA0-8A09-9C37373C8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graphicEl>
                                              <a:dgm id="{4642E86C-54B6-4BA0-8A09-9C37373C8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graphicEl>
                                              <a:dgm id="{4642E86C-54B6-4BA0-8A09-9C37373C8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graphicEl>
                                              <a:dgm id="{4642E86C-54B6-4BA0-8A09-9C37373C8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graphicEl>
                                              <a:dgm id="{4642E86C-54B6-4BA0-8A09-9C37373C87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8B9DB1-6E26-4D07-911F-24EC15437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graphicEl>
                                              <a:dgm id="{128B9DB1-6E26-4D07-911F-24EC15437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graphicEl>
                                              <a:dgm id="{128B9DB1-6E26-4D07-911F-24EC15437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graphicEl>
                                              <a:dgm id="{128B9DB1-6E26-4D07-911F-24EC15437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graphicEl>
                                              <a:dgm id="{128B9DB1-6E26-4D07-911F-24EC15437F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3023AE6-30CA-4F9C-A342-F89E362052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graphicEl>
                                              <a:dgm id="{93023AE6-30CA-4F9C-A342-F89E362052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graphicEl>
                                              <a:dgm id="{93023AE6-30CA-4F9C-A342-F89E362052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graphicEl>
                                              <a:dgm id="{93023AE6-30CA-4F9C-A342-F89E362052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graphicEl>
                                              <a:dgm id="{93023AE6-30CA-4F9C-A342-F89E362052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54FC6FC-100C-48D8-92AB-013D1BEA88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graphicEl>
                                              <a:dgm id="{054FC6FC-100C-48D8-92AB-013D1BEA88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graphicEl>
                                              <a:dgm id="{054FC6FC-100C-48D8-92AB-013D1BEA88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graphicEl>
                                              <a:dgm id="{054FC6FC-100C-48D8-92AB-013D1BEA88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graphicEl>
                                              <a:dgm id="{054FC6FC-100C-48D8-92AB-013D1BEA88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B1D4C82-8CAA-461A-94A5-C2C9ED50DE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graphicEl>
                                              <a:dgm id="{2B1D4C82-8CAA-461A-94A5-C2C9ED50DE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graphicEl>
                                              <a:dgm id="{2B1D4C82-8CAA-461A-94A5-C2C9ED50DE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graphicEl>
                                              <a:dgm id="{2B1D4C82-8CAA-461A-94A5-C2C9ED50DE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graphicEl>
                                              <a:dgm id="{2B1D4C82-8CAA-461A-94A5-C2C9ED50DE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755D1A-DC71-4F95-8CF4-81CDC6CA2D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graphicEl>
                                              <a:dgm id="{A5755D1A-DC71-4F95-8CF4-81CDC6CA2D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graphicEl>
                                              <a:dgm id="{A5755D1A-DC71-4F95-8CF4-81CDC6CA2D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graphicEl>
                                              <a:dgm id="{A5755D1A-DC71-4F95-8CF4-81CDC6CA2D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graphicEl>
                                              <a:dgm id="{A5755D1A-DC71-4F95-8CF4-81CDC6CA2D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137</Words>
  <Application>Microsoft Office PowerPoint</Application>
  <PresentationFormat>Widescreen</PresentationFormat>
  <Paragraphs>38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Nikosh</vt:lpstr>
      <vt:lpstr>Office Theme</vt:lpstr>
      <vt:lpstr> স্বাগতম</vt:lpstr>
      <vt:lpstr> পরিচিতি</vt:lpstr>
      <vt:lpstr>PowerPoint Presentation</vt:lpstr>
      <vt:lpstr>PowerPoint Presentation</vt:lpstr>
      <vt:lpstr>বাক্প্রতিবন্ধী নিয়ে আলোচনা </vt:lpstr>
      <vt:lpstr>শিখনফল</vt:lpstr>
      <vt:lpstr>PowerPoint Presentation</vt:lpstr>
      <vt:lpstr>একক কাজ </vt:lpstr>
      <vt:lpstr>PowerPoint Presentation</vt:lpstr>
      <vt:lpstr>জোড়ায় কাজ</vt:lpstr>
      <vt:lpstr>PowerPoint Presentation</vt:lpstr>
      <vt:lpstr>দলগত কাজ</vt:lpstr>
      <vt:lpstr>মূল্যায়ণ</vt:lpstr>
      <vt:lpstr>PowerPoint Presentation</vt:lpstr>
      <vt:lpstr>সবাইকে ধন্যবাদ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স্বাগতম</dc:title>
  <dc:creator>lab</dc:creator>
  <cp:lastModifiedBy>Mirjapur High School</cp:lastModifiedBy>
  <cp:revision>44</cp:revision>
  <dcterms:created xsi:type="dcterms:W3CDTF">2025-02-19T08:49:55Z</dcterms:created>
  <dcterms:modified xsi:type="dcterms:W3CDTF">2026-05-14T04:51:03Z</dcterms:modified>
</cp:coreProperties>
</file>